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8"/>
  </p:notesMasterIdLst>
  <p:sldIdLst>
    <p:sldId id="256" r:id="rId5"/>
    <p:sldId id="2147377883" r:id="rId6"/>
    <p:sldId id="2147377889" r:id="rId7"/>
    <p:sldId id="2147377888" r:id="rId8"/>
    <p:sldId id="322" r:id="rId9"/>
    <p:sldId id="3317" r:id="rId10"/>
    <p:sldId id="258" r:id="rId11"/>
    <p:sldId id="2147377875" r:id="rId12"/>
    <p:sldId id="2147377873" r:id="rId13"/>
    <p:sldId id="2147377876" r:id="rId14"/>
    <p:sldId id="282" r:id="rId15"/>
    <p:sldId id="283" r:id="rId16"/>
    <p:sldId id="2147377881" r:id="rId17"/>
    <p:sldId id="2147377871" r:id="rId18"/>
    <p:sldId id="2147377868" r:id="rId19"/>
    <p:sldId id="2147377887" r:id="rId20"/>
    <p:sldId id="2147377877" r:id="rId21"/>
    <p:sldId id="2147377880" r:id="rId22"/>
    <p:sldId id="2147377878" r:id="rId23"/>
    <p:sldId id="2147377886" r:id="rId24"/>
    <p:sldId id="2147377885" r:id="rId25"/>
    <p:sldId id="2147377890" r:id="rId26"/>
    <p:sldId id="214737787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F28F209-A590-6680-CACB-57301BB2A10A}" name="Muhammad Hassan Jawed" initials="MH" userId="S::hassan.jawed@ecovisalsabti.com::6f6f62ab-a21a-4268-bcdd-3eec9b2d06d2" providerId="AD"/>
  <p188:author id="{1EB95182-738E-8918-08C8-7FB5201D6B5C}" name="Sabahat Ghias" initials="SG" userId="S::sabahat.ghias@ecovisalsabti.com::f0bea775-a0bc-4f74-bf76-ff3aa55378a3" providerId="AD"/>
  <p188:author id="{CA0893BF-4702-3A44-C701-039AF626146F}" name="Kamran Ahmed" initials="KA" userId="S::kamran.ahmed@ecovisalsabti.com::be42dee5-234a-47b2-b1ee-4aaae0108348" providerId="AD"/>
  <p188:author id="{BF3999E4-6A14-E3CE-EE82-95DB72FDDC4B}" name="Ajit Kushwaha" initials="AK" userId="S::ajit.kushwaha@ecovisalsabti.com::b7fe4f9d-5232-41a2-87aa-113f8b79c6a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0BE"/>
    <a:srgbClr val="95C9FA"/>
    <a:srgbClr val="8AB833"/>
    <a:srgbClr val="A9B62C"/>
    <a:srgbClr val="C0CF3A"/>
    <a:srgbClr val="BDE4E9"/>
    <a:srgbClr val="46FCD5"/>
    <a:srgbClr val="BBDC80"/>
    <a:srgbClr val="C4E6B8"/>
    <a:srgbClr val="98D3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0F4121-CA16-4BE0-87BF-35ACE7F4879C}" v="17" dt="2023-10-28T12:23:27.8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70" autoAdjust="0"/>
    <p:restoredTop sz="93690" autoAdjust="0"/>
  </p:normalViewPr>
  <p:slideViewPr>
    <p:cSldViewPr snapToGrid="0">
      <p:cViewPr varScale="1">
        <p:scale>
          <a:sx n="103" d="100"/>
          <a:sy n="103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0B585D-38BF-440F-8A02-533D705475AA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237AA0-DD02-46A3-9F39-C337FFACE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38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93738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6D102-9216-4487-99A9-DF61FC5D7165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432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37AA0-DD02-46A3-9F39-C337FFACEF3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555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93738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6D102-9216-4487-99A9-DF61FC5D7165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4482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it bit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37AA0-DD02-46A3-9F39-C337FFACEF3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1744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37AA0-DD02-46A3-9F39-C337FFACEF3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453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and red background with a red and white rectangle&#10;&#10;Description automatically generated">
            <a:extLst>
              <a:ext uri="{FF2B5EF4-FFF2-40B4-BE49-F238E27FC236}">
                <a16:creationId xmlns:a16="http://schemas.microsoft.com/office/drawing/2014/main" id="{827B714F-B8E5-9C2C-755D-45C09AD5C5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916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0" name="Picture 1329" descr="Data Privacy and Cyber Security">
            <a:extLst>
              <a:ext uri="{FF2B5EF4-FFF2-40B4-BE49-F238E27FC236}">
                <a16:creationId xmlns:a16="http://schemas.microsoft.com/office/drawing/2014/main" id="{7E9DAE67-FB59-602D-C640-DB37B03F4C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73" r="43540" b="75666"/>
          <a:stretch>
            <a:fillRect/>
          </a:stretch>
        </p:blipFill>
        <p:spPr bwMode="auto">
          <a:xfrm>
            <a:off x="6461046" y="16169"/>
            <a:ext cx="1656503" cy="1668806"/>
          </a:xfrm>
          <a:custGeom>
            <a:avLst/>
            <a:gdLst>
              <a:gd name="connsiteX0" fmla="*/ 658090 w 1656503"/>
              <a:gd name="connsiteY0" fmla="*/ 0 h 1668806"/>
              <a:gd name="connsiteX1" fmla="*/ 1093975 w 1656503"/>
              <a:gd name="connsiteY1" fmla="*/ 0 h 1668806"/>
              <a:gd name="connsiteX2" fmla="*/ 1631442 w 1656503"/>
              <a:gd name="connsiteY2" fmla="*/ 978495 h 1668806"/>
              <a:gd name="connsiteX3" fmla="*/ 1551405 w 1656503"/>
              <a:gd name="connsiteY3" fmla="*/ 1253606 h 1668806"/>
              <a:gd name="connsiteX4" fmla="*/ 841132 w 1656503"/>
              <a:gd name="connsiteY4" fmla="*/ 1643744 h 1668806"/>
              <a:gd name="connsiteX5" fmla="*/ 566021 w 1656503"/>
              <a:gd name="connsiteY5" fmla="*/ 1563708 h 1668806"/>
              <a:gd name="connsiteX6" fmla="*/ 25063 w 1656503"/>
              <a:gd name="connsiteY6" fmla="*/ 578857 h 1668806"/>
              <a:gd name="connsiteX7" fmla="*/ 105099 w 1656503"/>
              <a:gd name="connsiteY7" fmla="*/ 303746 h 1668806"/>
              <a:gd name="connsiteX8" fmla="*/ 658090 w 1656503"/>
              <a:gd name="connsiteY8" fmla="*/ 0 h 1668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6503" h="1668806">
                <a:moveTo>
                  <a:pt x="658090" y="0"/>
                </a:moveTo>
                <a:lnTo>
                  <a:pt x="1093975" y="0"/>
                </a:lnTo>
                <a:lnTo>
                  <a:pt x="1631442" y="978495"/>
                </a:lnTo>
                <a:cubicBezTo>
                  <a:pt x="1685310" y="1076567"/>
                  <a:pt x="1649477" y="1199738"/>
                  <a:pt x="1551405" y="1253606"/>
                </a:cubicBezTo>
                <a:lnTo>
                  <a:pt x="841132" y="1643744"/>
                </a:lnTo>
                <a:cubicBezTo>
                  <a:pt x="743060" y="1697613"/>
                  <a:pt x="619889" y="1661779"/>
                  <a:pt x="566021" y="1563708"/>
                </a:cubicBezTo>
                <a:lnTo>
                  <a:pt x="25063" y="578857"/>
                </a:lnTo>
                <a:cubicBezTo>
                  <a:pt x="-28806" y="480786"/>
                  <a:pt x="7028" y="357614"/>
                  <a:pt x="105099" y="303746"/>
                </a:cubicBezTo>
                <a:lnTo>
                  <a:pt x="65809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9" name="Picture 1328" descr="Data Privacy and Cyber Security">
            <a:extLst>
              <a:ext uri="{FF2B5EF4-FFF2-40B4-BE49-F238E27FC236}">
                <a16:creationId xmlns:a16="http://schemas.microsoft.com/office/drawing/2014/main" id="{54AF902A-51D0-2E3A-E50F-B6685BAEABE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13" r="34135" b="84850"/>
          <a:stretch>
            <a:fillRect/>
          </a:stretch>
        </p:blipFill>
        <p:spPr bwMode="auto">
          <a:xfrm>
            <a:off x="7660797" y="16170"/>
            <a:ext cx="1603432" cy="1038959"/>
          </a:xfrm>
          <a:custGeom>
            <a:avLst/>
            <a:gdLst>
              <a:gd name="connsiteX0" fmla="*/ 0 w 1603432"/>
              <a:gd name="connsiteY0" fmla="*/ 0 h 1038959"/>
              <a:gd name="connsiteX1" fmla="*/ 1386865 w 1603432"/>
              <a:gd name="connsiteY1" fmla="*/ 0 h 1038959"/>
              <a:gd name="connsiteX2" fmla="*/ 1578370 w 1603432"/>
              <a:gd name="connsiteY2" fmla="*/ 348648 h 1038959"/>
              <a:gd name="connsiteX3" fmla="*/ 1498334 w 1603432"/>
              <a:gd name="connsiteY3" fmla="*/ 623759 h 1038959"/>
              <a:gd name="connsiteX4" fmla="*/ 788060 w 1603432"/>
              <a:gd name="connsiteY4" fmla="*/ 1013897 h 1038959"/>
              <a:gd name="connsiteX5" fmla="*/ 512950 w 1603432"/>
              <a:gd name="connsiteY5" fmla="*/ 933861 h 1038959"/>
              <a:gd name="connsiteX6" fmla="*/ 0 w 1603432"/>
              <a:gd name="connsiteY6" fmla="*/ 0 h 1038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03432" h="1038959">
                <a:moveTo>
                  <a:pt x="0" y="0"/>
                </a:moveTo>
                <a:lnTo>
                  <a:pt x="1386865" y="0"/>
                </a:lnTo>
                <a:lnTo>
                  <a:pt x="1578370" y="348648"/>
                </a:lnTo>
                <a:cubicBezTo>
                  <a:pt x="1632239" y="446720"/>
                  <a:pt x="1596405" y="569891"/>
                  <a:pt x="1498334" y="623759"/>
                </a:cubicBezTo>
                <a:lnTo>
                  <a:pt x="788060" y="1013897"/>
                </a:lnTo>
                <a:cubicBezTo>
                  <a:pt x="689989" y="1067766"/>
                  <a:pt x="566818" y="1031932"/>
                  <a:pt x="512950" y="933861"/>
                </a:cubicBez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8" name="Picture 1327" descr="Data Privacy and Cyber Security">
            <a:extLst>
              <a:ext uri="{FF2B5EF4-FFF2-40B4-BE49-F238E27FC236}">
                <a16:creationId xmlns:a16="http://schemas.microsoft.com/office/drawing/2014/main" id="{C3E05672-AB0A-EEFE-1FCA-B599BD4863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56" r="25683" b="94035"/>
          <a:stretch>
            <a:fillRect/>
          </a:stretch>
        </p:blipFill>
        <p:spPr bwMode="auto">
          <a:xfrm>
            <a:off x="9153443" y="16169"/>
            <a:ext cx="1141285" cy="409110"/>
          </a:xfrm>
          <a:custGeom>
            <a:avLst/>
            <a:gdLst>
              <a:gd name="connsiteX0" fmla="*/ 0 w 1141285"/>
              <a:gd name="connsiteY0" fmla="*/ 0 h 409110"/>
              <a:gd name="connsiteX1" fmla="*/ 1141285 w 1141285"/>
              <a:gd name="connsiteY1" fmla="*/ 0 h 409110"/>
              <a:gd name="connsiteX2" fmla="*/ 442098 w 1141285"/>
              <a:gd name="connsiteY2" fmla="*/ 384048 h 409110"/>
              <a:gd name="connsiteX3" fmla="*/ 166987 w 1141285"/>
              <a:gd name="connsiteY3" fmla="*/ 304012 h 409110"/>
              <a:gd name="connsiteX4" fmla="*/ 0 w 1141285"/>
              <a:gd name="connsiteY4" fmla="*/ 0 h 40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1285" h="409110">
                <a:moveTo>
                  <a:pt x="0" y="0"/>
                </a:moveTo>
                <a:lnTo>
                  <a:pt x="1141285" y="0"/>
                </a:lnTo>
                <a:lnTo>
                  <a:pt x="442098" y="384048"/>
                </a:lnTo>
                <a:cubicBezTo>
                  <a:pt x="344027" y="437917"/>
                  <a:pt x="220856" y="402083"/>
                  <a:pt x="166987" y="304012"/>
                </a:cubicBez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6" name="Picture 1335" descr="Data Privacy and Cyber Security">
            <a:extLst>
              <a:ext uri="{FF2B5EF4-FFF2-40B4-BE49-F238E27FC236}">
                <a16:creationId xmlns:a16="http://schemas.microsoft.com/office/drawing/2014/main" id="{2F115548-BA99-52D4-C923-DCBE1849793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58" r="10040" b="84497"/>
          <a:stretch>
            <a:fillRect/>
          </a:stretch>
        </p:blipFill>
        <p:spPr bwMode="auto">
          <a:xfrm>
            <a:off x="10775244" y="16169"/>
            <a:ext cx="1426629" cy="1063186"/>
          </a:xfrm>
          <a:custGeom>
            <a:avLst/>
            <a:gdLst>
              <a:gd name="connsiteX0" fmla="*/ 0 w 1426629"/>
              <a:gd name="connsiteY0" fmla="*/ 0 h 1063186"/>
              <a:gd name="connsiteX1" fmla="*/ 1386866 w 1426629"/>
              <a:gd name="connsiteY1" fmla="*/ 0 h 1063186"/>
              <a:gd name="connsiteX2" fmla="*/ 1426629 w 1426629"/>
              <a:gd name="connsiteY2" fmla="*/ 72391 h 1063186"/>
              <a:gd name="connsiteX3" fmla="*/ 1426629 w 1426629"/>
              <a:gd name="connsiteY3" fmla="*/ 694682 h 1063186"/>
              <a:gd name="connsiteX4" fmla="*/ 801368 w 1426629"/>
              <a:gd name="connsiteY4" fmla="*/ 1038124 h 1063186"/>
              <a:gd name="connsiteX5" fmla="*/ 526257 w 1426629"/>
              <a:gd name="connsiteY5" fmla="*/ 958088 h 1063186"/>
              <a:gd name="connsiteX6" fmla="*/ 0 w 1426629"/>
              <a:gd name="connsiteY6" fmla="*/ 0 h 1063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6629" h="1063186">
                <a:moveTo>
                  <a:pt x="0" y="0"/>
                </a:moveTo>
                <a:lnTo>
                  <a:pt x="1386866" y="0"/>
                </a:lnTo>
                <a:lnTo>
                  <a:pt x="1426629" y="72391"/>
                </a:lnTo>
                <a:lnTo>
                  <a:pt x="1426629" y="694682"/>
                </a:lnTo>
                <a:lnTo>
                  <a:pt x="801368" y="1038124"/>
                </a:lnTo>
                <a:cubicBezTo>
                  <a:pt x="703297" y="1091993"/>
                  <a:pt x="580126" y="1056159"/>
                  <a:pt x="526257" y="958088"/>
                </a:cubicBez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5" name="Picture 1334" descr="Data Privacy and Cyber Security">
            <a:extLst>
              <a:ext uri="{FF2B5EF4-FFF2-40B4-BE49-F238E27FC236}">
                <a16:creationId xmlns:a16="http://schemas.microsoft.com/office/drawing/2014/main" id="{9F9A2049-1EB2-CA27-56AE-1646EE8AEE6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02" t="12373" r="10040" b="63514"/>
          <a:stretch>
            <a:fillRect/>
          </a:stretch>
        </p:blipFill>
        <p:spPr bwMode="auto">
          <a:xfrm>
            <a:off x="11536446" y="864734"/>
            <a:ext cx="665426" cy="1653630"/>
          </a:xfrm>
          <a:custGeom>
            <a:avLst/>
            <a:gdLst>
              <a:gd name="connsiteX0" fmla="*/ 665426 w 665426"/>
              <a:gd name="connsiteY0" fmla="*/ 0 h 1653630"/>
              <a:gd name="connsiteX1" fmla="*/ 665426 w 665426"/>
              <a:gd name="connsiteY1" fmla="*/ 1653630 h 1653630"/>
              <a:gd name="connsiteX2" fmla="*/ 617941 w 665426"/>
              <a:gd name="connsiteY2" fmla="*/ 1629192 h 1653630"/>
              <a:gd name="connsiteX3" fmla="*/ 566020 w 665426"/>
              <a:gd name="connsiteY3" fmla="*/ 1567737 h 1653630"/>
              <a:gd name="connsiteX4" fmla="*/ 25063 w 665426"/>
              <a:gd name="connsiteY4" fmla="*/ 582886 h 1653630"/>
              <a:gd name="connsiteX5" fmla="*/ 105099 w 665426"/>
              <a:gd name="connsiteY5" fmla="*/ 307775 h 1653630"/>
              <a:gd name="connsiteX6" fmla="*/ 665426 w 665426"/>
              <a:gd name="connsiteY6" fmla="*/ 0 h 165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5426" h="1653630">
                <a:moveTo>
                  <a:pt x="665426" y="0"/>
                </a:moveTo>
                <a:lnTo>
                  <a:pt x="665426" y="1653630"/>
                </a:lnTo>
                <a:lnTo>
                  <a:pt x="617941" y="1629192"/>
                </a:lnTo>
                <a:cubicBezTo>
                  <a:pt x="597286" y="1612883"/>
                  <a:pt x="579487" y="1592255"/>
                  <a:pt x="566020" y="1567737"/>
                </a:cubicBezTo>
                <a:lnTo>
                  <a:pt x="25063" y="582886"/>
                </a:lnTo>
                <a:cubicBezTo>
                  <a:pt x="-28806" y="484815"/>
                  <a:pt x="7028" y="361643"/>
                  <a:pt x="105099" y="307775"/>
                </a:cubicBezTo>
                <a:lnTo>
                  <a:pt x="665426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4" name="Picture 1333" descr="Data Privacy and Cyber Security">
            <a:extLst>
              <a:ext uri="{FF2B5EF4-FFF2-40B4-BE49-F238E27FC236}">
                <a16:creationId xmlns:a16="http://schemas.microsoft.com/office/drawing/2014/main" id="{8DF1F55E-BF4A-48B7-F1A7-B9AD7AA1016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82" t="42455" r="10040" b="31586"/>
          <a:stretch>
            <a:fillRect/>
          </a:stretch>
        </p:blipFill>
        <p:spPr bwMode="auto">
          <a:xfrm>
            <a:off x="11180486" y="2927720"/>
            <a:ext cx="1021386" cy="1780261"/>
          </a:xfrm>
          <a:custGeom>
            <a:avLst/>
            <a:gdLst>
              <a:gd name="connsiteX0" fmla="*/ 931314 w 1021386"/>
              <a:gd name="connsiteY0" fmla="*/ 855 h 1780261"/>
              <a:gd name="connsiteX1" fmla="*/ 978772 w 1021386"/>
              <a:gd name="connsiteY1" fmla="*/ 11041 h 1780261"/>
              <a:gd name="connsiteX2" fmla="*/ 1021386 w 1021386"/>
              <a:gd name="connsiteY2" fmla="*/ 31661 h 1780261"/>
              <a:gd name="connsiteX3" fmla="*/ 1021386 w 1021386"/>
              <a:gd name="connsiteY3" fmla="*/ 1656189 h 1780261"/>
              <a:gd name="connsiteX4" fmla="*/ 841131 w 1021386"/>
              <a:gd name="connsiteY4" fmla="*/ 1755199 h 1780261"/>
              <a:gd name="connsiteX5" fmla="*/ 566020 w 1021386"/>
              <a:gd name="connsiteY5" fmla="*/ 1675163 h 1780261"/>
              <a:gd name="connsiteX6" fmla="*/ 25063 w 1021386"/>
              <a:gd name="connsiteY6" fmla="*/ 690312 h 1780261"/>
              <a:gd name="connsiteX7" fmla="*/ 105099 w 1021386"/>
              <a:gd name="connsiteY7" fmla="*/ 415201 h 1780261"/>
              <a:gd name="connsiteX8" fmla="*/ 815373 w 1021386"/>
              <a:gd name="connsiteY8" fmla="*/ 25063 h 1780261"/>
              <a:gd name="connsiteX9" fmla="*/ 931314 w 1021386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1386" h="1780261">
                <a:moveTo>
                  <a:pt x="931314" y="855"/>
                </a:moveTo>
                <a:cubicBezTo>
                  <a:pt x="947505" y="2347"/>
                  <a:pt x="963444" y="5777"/>
                  <a:pt x="978772" y="11041"/>
                </a:cubicBezTo>
                <a:lnTo>
                  <a:pt x="1021386" y="31661"/>
                </a:lnTo>
                <a:lnTo>
                  <a:pt x="1021386" y="1656189"/>
                </a:lnTo>
                <a:lnTo>
                  <a:pt x="841131" y="1755199"/>
                </a:lnTo>
                <a:cubicBezTo>
                  <a:pt x="743060" y="1809068"/>
                  <a:pt x="619889" y="1773235"/>
                  <a:pt x="566020" y="1675163"/>
                </a:cubicBezTo>
                <a:lnTo>
                  <a:pt x="25063" y="690312"/>
                </a:lnTo>
                <a:cubicBezTo>
                  <a:pt x="-28806" y="592241"/>
                  <a:pt x="7028" y="469069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" name="Picture 1332" descr="Data Privacy and Cyber Security">
            <a:extLst>
              <a:ext uri="{FF2B5EF4-FFF2-40B4-BE49-F238E27FC236}">
                <a16:creationId xmlns:a16="http://schemas.microsoft.com/office/drawing/2014/main" id="{EAABDD6D-53E0-F5E6-C290-214F512A897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26" t="68849" r="10040" b="21342"/>
          <a:stretch>
            <a:fillRect/>
          </a:stretch>
        </p:blipFill>
        <p:spPr bwMode="auto">
          <a:xfrm>
            <a:off x="11990480" y="4737790"/>
            <a:ext cx="211393" cy="672723"/>
          </a:xfrm>
          <a:custGeom>
            <a:avLst/>
            <a:gdLst>
              <a:gd name="connsiteX0" fmla="*/ 211393 w 211393"/>
              <a:gd name="connsiteY0" fmla="*/ 0 h 672723"/>
              <a:gd name="connsiteX1" fmla="*/ 211393 w 211393"/>
              <a:gd name="connsiteY1" fmla="*/ 672723 h 672723"/>
              <a:gd name="connsiteX2" fmla="*/ 25063 w 211393"/>
              <a:gd name="connsiteY2" fmla="*/ 333496 h 672723"/>
              <a:gd name="connsiteX3" fmla="*/ 105099 w 211393"/>
              <a:gd name="connsiteY3" fmla="*/ 58385 h 672723"/>
              <a:gd name="connsiteX4" fmla="*/ 211393 w 211393"/>
              <a:gd name="connsiteY4" fmla="*/ 0 h 672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393" h="672723">
                <a:moveTo>
                  <a:pt x="211393" y="0"/>
                </a:moveTo>
                <a:lnTo>
                  <a:pt x="211393" y="672723"/>
                </a:lnTo>
                <a:lnTo>
                  <a:pt x="25063" y="333496"/>
                </a:lnTo>
                <a:cubicBezTo>
                  <a:pt x="-28806" y="235425"/>
                  <a:pt x="7028" y="112254"/>
                  <a:pt x="105099" y="58385"/>
                </a:cubicBezTo>
                <a:lnTo>
                  <a:pt x="211393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6" name="Picture 1325" descr="Data Privacy and Cyber Security">
            <a:extLst>
              <a:ext uri="{FF2B5EF4-FFF2-40B4-BE49-F238E27FC236}">
                <a16:creationId xmlns:a16="http://schemas.microsoft.com/office/drawing/2014/main" id="{6D7FE45D-CC6F-90CF-DBA6-44ACA1AB94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09" t="212" r="18004" b="73830"/>
          <a:stretch>
            <a:fillRect/>
          </a:stretch>
        </p:blipFill>
        <p:spPr bwMode="auto">
          <a:xfrm>
            <a:off x="9574444" y="30680"/>
            <a:ext cx="1656503" cy="1780261"/>
          </a:xfrm>
          <a:custGeom>
            <a:avLst/>
            <a:gdLst>
              <a:gd name="connsiteX0" fmla="*/ 931314 w 1656503"/>
              <a:gd name="connsiteY0" fmla="*/ 855 h 1780261"/>
              <a:gd name="connsiteX1" fmla="*/ 1090484 w 1656503"/>
              <a:gd name="connsiteY1" fmla="*/ 105099 h 1780261"/>
              <a:gd name="connsiteX2" fmla="*/ 1631441 w 1656503"/>
              <a:gd name="connsiteY2" fmla="*/ 1089950 h 1780261"/>
              <a:gd name="connsiteX3" fmla="*/ 1551405 w 1656503"/>
              <a:gd name="connsiteY3" fmla="*/ 1365061 h 1780261"/>
              <a:gd name="connsiteX4" fmla="*/ 841131 w 1656503"/>
              <a:gd name="connsiteY4" fmla="*/ 1755199 h 1780261"/>
              <a:gd name="connsiteX5" fmla="*/ 566020 w 1656503"/>
              <a:gd name="connsiteY5" fmla="*/ 1675163 h 1780261"/>
              <a:gd name="connsiteX6" fmla="*/ 25063 w 1656503"/>
              <a:gd name="connsiteY6" fmla="*/ 690312 h 1780261"/>
              <a:gd name="connsiteX7" fmla="*/ 105099 w 1656503"/>
              <a:gd name="connsiteY7" fmla="*/ 415201 h 1780261"/>
              <a:gd name="connsiteX8" fmla="*/ 815373 w 1656503"/>
              <a:gd name="connsiteY8" fmla="*/ 25063 h 1780261"/>
              <a:gd name="connsiteX9" fmla="*/ 931314 w 1656503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1" y="1089950"/>
                </a:lnTo>
                <a:cubicBezTo>
                  <a:pt x="1685310" y="1188022"/>
                  <a:pt x="1649476" y="1311193"/>
                  <a:pt x="1551405" y="1365061"/>
                </a:cubicBezTo>
                <a:lnTo>
                  <a:pt x="841131" y="1755199"/>
                </a:lnTo>
                <a:cubicBezTo>
                  <a:pt x="743060" y="1809068"/>
                  <a:pt x="619889" y="1773234"/>
                  <a:pt x="566020" y="1675163"/>
                </a:cubicBezTo>
                <a:lnTo>
                  <a:pt x="25063" y="690312"/>
                </a:lnTo>
                <a:cubicBezTo>
                  <a:pt x="-28806" y="592241"/>
                  <a:pt x="7028" y="469069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4" name="Picture 1323" descr="Data Privacy and Cyber Security">
            <a:extLst>
              <a:ext uri="{FF2B5EF4-FFF2-40B4-BE49-F238E27FC236}">
                <a16:creationId xmlns:a16="http://schemas.microsoft.com/office/drawing/2014/main" id="{42B4D928-9472-4A86-7C30-F7AEA9AC6C7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8" t="7559" r="52945" b="66482"/>
          <a:stretch>
            <a:fillRect/>
          </a:stretch>
        </p:blipFill>
        <p:spPr bwMode="auto">
          <a:xfrm>
            <a:off x="5314364" y="534563"/>
            <a:ext cx="1656503" cy="1780261"/>
          </a:xfrm>
          <a:custGeom>
            <a:avLst/>
            <a:gdLst>
              <a:gd name="connsiteX0" fmla="*/ 931314 w 1656503"/>
              <a:gd name="connsiteY0" fmla="*/ 855 h 1780261"/>
              <a:gd name="connsiteX1" fmla="*/ 1090484 w 1656503"/>
              <a:gd name="connsiteY1" fmla="*/ 105099 h 1780261"/>
              <a:gd name="connsiteX2" fmla="*/ 1631442 w 1656503"/>
              <a:gd name="connsiteY2" fmla="*/ 1089950 h 1780261"/>
              <a:gd name="connsiteX3" fmla="*/ 1551405 w 1656503"/>
              <a:gd name="connsiteY3" fmla="*/ 1365061 h 1780261"/>
              <a:gd name="connsiteX4" fmla="*/ 841132 w 1656503"/>
              <a:gd name="connsiteY4" fmla="*/ 1755199 h 1780261"/>
              <a:gd name="connsiteX5" fmla="*/ 566021 w 1656503"/>
              <a:gd name="connsiteY5" fmla="*/ 1675163 h 1780261"/>
              <a:gd name="connsiteX6" fmla="*/ 25063 w 1656503"/>
              <a:gd name="connsiteY6" fmla="*/ 690312 h 1780261"/>
              <a:gd name="connsiteX7" fmla="*/ 105099 w 1656503"/>
              <a:gd name="connsiteY7" fmla="*/ 415201 h 1780261"/>
              <a:gd name="connsiteX8" fmla="*/ 815373 w 1656503"/>
              <a:gd name="connsiteY8" fmla="*/ 25063 h 1780261"/>
              <a:gd name="connsiteX9" fmla="*/ 931314 w 1656503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2" y="1089950"/>
                </a:lnTo>
                <a:cubicBezTo>
                  <a:pt x="1685310" y="1188022"/>
                  <a:pt x="1649477" y="1311193"/>
                  <a:pt x="1551405" y="1365061"/>
                </a:cubicBezTo>
                <a:lnTo>
                  <a:pt x="841132" y="1755199"/>
                </a:lnTo>
                <a:cubicBezTo>
                  <a:pt x="743060" y="1809068"/>
                  <a:pt x="619889" y="1773235"/>
                  <a:pt x="566021" y="1675163"/>
                </a:cubicBezTo>
                <a:lnTo>
                  <a:pt x="25063" y="690312"/>
                </a:lnTo>
                <a:cubicBezTo>
                  <a:pt x="-28806" y="592241"/>
                  <a:pt x="7028" y="469069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3" name="Picture 1322" descr="Data Privacy and Cyber Security">
            <a:extLst>
              <a:ext uri="{FF2B5EF4-FFF2-40B4-BE49-F238E27FC236}">
                <a16:creationId xmlns:a16="http://schemas.microsoft.com/office/drawing/2014/main" id="{FDE64238-7888-2829-D906-922C9830499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04" t="9396" r="27409" b="64645"/>
          <a:stretch>
            <a:fillRect/>
          </a:stretch>
        </p:blipFill>
        <p:spPr bwMode="auto">
          <a:xfrm>
            <a:off x="8427761" y="660529"/>
            <a:ext cx="1656503" cy="1780261"/>
          </a:xfrm>
          <a:custGeom>
            <a:avLst/>
            <a:gdLst>
              <a:gd name="connsiteX0" fmla="*/ 931314 w 1656503"/>
              <a:gd name="connsiteY0" fmla="*/ 855 h 1780261"/>
              <a:gd name="connsiteX1" fmla="*/ 1090484 w 1656503"/>
              <a:gd name="connsiteY1" fmla="*/ 105099 h 1780261"/>
              <a:gd name="connsiteX2" fmla="*/ 1631441 w 1656503"/>
              <a:gd name="connsiteY2" fmla="*/ 1089950 h 1780261"/>
              <a:gd name="connsiteX3" fmla="*/ 1551405 w 1656503"/>
              <a:gd name="connsiteY3" fmla="*/ 1365061 h 1780261"/>
              <a:gd name="connsiteX4" fmla="*/ 841131 w 1656503"/>
              <a:gd name="connsiteY4" fmla="*/ 1755199 h 1780261"/>
              <a:gd name="connsiteX5" fmla="*/ 566020 w 1656503"/>
              <a:gd name="connsiteY5" fmla="*/ 1675163 h 1780261"/>
              <a:gd name="connsiteX6" fmla="*/ 25063 w 1656503"/>
              <a:gd name="connsiteY6" fmla="*/ 690312 h 1780261"/>
              <a:gd name="connsiteX7" fmla="*/ 105099 w 1656503"/>
              <a:gd name="connsiteY7" fmla="*/ 415201 h 1780261"/>
              <a:gd name="connsiteX8" fmla="*/ 815373 w 1656503"/>
              <a:gd name="connsiteY8" fmla="*/ 25063 h 1780261"/>
              <a:gd name="connsiteX9" fmla="*/ 931314 w 1656503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1" y="1089950"/>
                </a:lnTo>
                <a:cubicBezTo>
                  <a:pt x="1685310" y="1188022"/>
                  <a:pt x="1649476" y="1311193"/>
                  <a:pt x="1551405" y="1365061"/>
                </a:cubicBezTo>
                <a:lnTo>
                  <a:pt x="841131" y="1755199"/>
                </a:lnTo>
                <a:cubicBezTo>
                  <a:pt x="743060" y="1809068"/>
                  <a:pt x="619889" y="1773235"/>
                  <a:pt x="566020" y="1675163"/>
                </a:cubicBezTo>
                <a:lnTo>
                  <a:pt x="25063" y="690312"/>
                </a:lnTo>
                <a:cubicBezTo>
                  <a:pt x="-28806" y="592241"/>
                  <a:pt x="7028" y="469069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1" name="Picture 1320" descr="Data Privacy and Cyber Security">
            <a:extLst>
              <a:ext uri="{FF2B5EF4-FFF2-40B4-BE49-F238E27FC236}">
                <a16:creationId xmlns:a16="http://schemas.microsoft.com/office/drawing/2014/main" id="{934FA2EC-8DDC-3782-2471-EE2833B165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95" t="16807" r="63118" b="57234"/>
          <a:stretch>
            <a:fillRect/>
          </a:stretch>
        </p:blipFill>
        <p:spPr bwMode="auto">
          <a:xfrm>
            <a:off x="4074148" y="1168824"/>
            <a:ext cx="1656503" cy="1780261"/>
          </a:xfrm>
          <a:custGeom>
            <a:avLst/>
            <a:gdLst>
              <a:gd name="connsiteX0" fmla="*/ 931314 w 1656503"/>
              <a:gd name="connsiteY0" fmla="*/ 855 h 1780261"/>
              <a:gd name="connsiteX1" fmla="*/ 1090484 w 1656503"/>
              <a:gd name="connsiteY1" fmla="*/ 105099 h 1780261"/>
              <a:gd name="connsiteX2" fmla="*/ 1631442 w 1656503"/>
              <a:gd name="connsiteY2" fmla="*/ 1089950 h 1780261"/>
              <a:gd name="connsiteX3" fmla="*/ 1551405 w 1656503"/>
              <a:gd name="connsiteY3" fmla="*/ 1365061 h 1780261"/>
              <a:gd name="connsiteX4" fmla="*/ 841132 w 1656503"/>
              <a:gd name="connsiteY4" fmla="*/ 1755199 h 1780261"/>
              <a:gd name="connsiteX5" fmla="*/ 566021 w 1656503"/>
              <a:gd name="connsiteY5" fmla="*/ 1675163 h 1780261"/>
              <a:gd name="connsiteX6" fmla="*/ 25063 w 1656503"/>
              <a:gd name="connsiteY6" fmla="*/ 690312 h 1780261"/>
              <a:gd name="connsiteX7" fmla="*/ 105099 w 1656503"/>
              <a:gd name="connsiteY7" fmla="*/ 415201 h 1780261"/>
              <a:gd name="connsiteX8" fmla="*/ 815373 w 1656503"/>
              <a:gd name="connsiteY8" fmla="*/ 25063 h 1780261"/>
              <a:gd name="connsiteX9" fmla="*/ 931314 w 1656503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2" y="1089950"/>
                </a:lnTo>
                <a:cubicBezTo>
                  <a:pt x="1685310" y="1188022"/>
                  <a:pt x="1649477" y="1311193"/>
                  <a:pt x="1551405" y="1365061"/>
                </a:cubicBezTo>
                <a:lnTo>
                  <a:pt x="841132" y="1755199"/>
                </a:lnTo>
                <a:cubicBezTo>
                  <a:pt x="743060" y="1809068"/>
                  <a:pt x="619889" y="1773235"/>
                  <a:pt x="566021" y="1675163"/>
                </a:cubicBezTo>
                <a:lnTo>
                  <a:pt x="25063" y="690312"/>
                </a:lnTo>
                <a:cubicBezTo>
                  <a:pt x="-28806" y="592241"/>
                  <a:pt x="7028" y="469069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0" name="Picture 1319" descr="Data Privacy and Cyber Security">
            <a:extLst>
              <a:ext uri="{FF2B5EF4-FFF2-40B4-BE49-F238E27FC236}">
                <a16:creationId xmlns:a16="http://schemas.microsoft.com/office/drawing/2014/main" id="{FA9AB1AF-7B6E-7C63-4191-2BD1FE5B51B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99" t="18580" r="36814" b="55461"/>
          <a:stretch>
            <a:fillRect/>
          </a:stretch>
        </p:blipFill>
        <p:spPr bwMode="auto">
          <a:xfrm>
            <a:off x="7281080" y="1290376"/>
            <a:ext cx="1656503" cy="1780261"/>
          </a:xfrm>
          <a:custGeom>
            <a:avLst/>
            <a:gdLst>
              <a:gd name="connsiteX0" fmla="*/ 931314 w 1656503"/>
              <a:gd name="connsiteY0" fmla="*/ 855 h 1780261"/>
              <a:gd name="connsiteX1" fmla="*/ 1090484 w 1656503"/>
              <a:gd name="connsiteY1" fmla="*/ 105099 h 1780261"/>
              <a:gd name="connsiteX2" fmla="*/ 1631441 w 1656503"/>
              <a:gd name="connsiteY2" fmla="*/ 1089950 h 1780261"/>
              <a:gd name="connsiteX3" fmla="*/ 1551405 w 1656503"/>
              <a:gd name="connsiteY3" fmla="*/ 1365061 h 1780261"/>
              <a:gd name="connsiteX4" fmla="*/ 841132 w 1656503"/>
              <a:gd name="connsiteY4" fmla="*/ 1755199 h 1780261"/>
              <a:gd name="connsiteX5" fmla="*/ 566021 w 1656503"/>
              <a:gd name="connsiteY5" fmla="*/ 1675163 h 1780261"/>
              <a:gd name="connsiteX6" fmla="*/ 25063 w 1656503"/>
              <a:gd name="connsiteY6" fmla="*/ 690312 h 1780261"/>
              <a:gd name="connsiteX7" fmla="*/ 105099 w 1656503"/>
              <a:gd name="connsiteY7" fmla="*/ 415201 h 1780261"/>
              <a:gd name="connsiteX8" fmla="*/ 815373 w 1656503"/>
              <a:gd name="connsiteY8" fmla="*/ 25063 h 1780261"/>
              <a:gd name="connsiteX9" fmla="*/ 931314 w 1656503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1" y="1089950"/>
                </a:lnTo>
                <a:cubicBezTo>
                  <a:pt x="1685310" y="1188022"/>
                  <a:pt x="1649476" y="1311193"/>
                  <a:pt x="1551405" y="1365061"/>
                </a:cubicBezTo>
                <a:lnTo>
                  <a:pt x="841132" y="1755199"/>
                </a:lnTo>
                <a:cubicBezTo>
                  <a:pt x="743060" y="1809068"/>
                  <a:pt x="619889" y="1773235"/>
                  <a:pt x="566021" y="1675163"/>
                </a:cubicBezTo>
                <a:lnTo>
                  <a:pt x="25063" y="690312"/>
                </a:lnTo>
                <a:cubicBezTo>
                  <a:pt x="-28806" y="592241"/>
                  <a:pt x="7028" y="469069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9" name="Picture 1318" descr="Data Privacy and Cyber Security">
            <a:extLst>
              <a:ext uri="{FF2B5EF4-FFF2-40B4-BE49-F238E27FC236}">
                <a16:creationId xmlns:a16="http://schemas.microsoft.com/office/drawing/2014/main" id="{2CE70290-4888-E419-A900-D232A92CE6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79" t="21475" r="11434" b="52567"/>
          <a:stretch>
            <a:fillRect/>
          </a:stretch>
        </p:blipFill>
        <p:spPr bwMode="auto">
          <a:xfrm>
            <a:off x="10375409" y="1488893"/>
            <a:ext cx="1656503" cy="1780261"/>
          </a:xfrm>
          <a:custGeom>
            <a:avLst/>
            <a:gdLst>
              <a:gd name="connsiteX0" fmla="*/ 931314 w 1656503"/>
              <a:gd name="connsiteY0" fmla="*/ 855 h 1780261"/>
              <a:gd name="connsiteX1" fmla="*/ 1090484 w 1656503"/>
              <a:gd name="connsiteY1" fmla="*/ 105099 h 1780261"/>
              <a:gd name="connsiteX2" fmla="*/ 1631441 w 1656503"/>
              <a:gd name="connsiteY2" fmla="*/ 1089950 h 1780261"/>
              <a:gd name="connsiteX3" fmla="*/ 1551405 w 1656503"/>
              <a:gd name="connsiteY3" fmla="*/ 1365061 h 1780261"/>
              <a:gd name="connsiteX4" fmla="*/ 841131 w 1656503"/>
              <a:gd name="connsiteY4" fmla="*/ 1755199 h 1780261"/>
              <a:gd name="connsiteX5" fmla="*/ 566020 w 1656503"/>
              <a:gd name="connsiteY5" fmla="*/ 1675163 h 1780261"/>
              <a:gd name="connsiteX6" fmla="*/ 25063 w 1656503"/>
              <a:gd name="connsiteY6" fmla="*/ 690312 h 1780261"/>
              <a:gd name="connsiteX7" fmla="*/ 105099 w 1656503"/>
              <a:gd name="connsiteY7" fmla="*/ 415201 h 1780261"/>
              <a:gd name="connsiteX8" fmla="*/ 815373 w 1656503"/>
              <a:gd name="connsiteY8" fmla="*/ 25063 h 1780261"/>
              <a:gd name="connsiteX9" fmla="*/ 931314 w 1656503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1" y="1089950"/>
                </a:lnTo>
                <a:cubicBezTo>
                  <a:pt x="1685310" y="1188022"/>
                  <a:pt x="1649476" y="1311193"/>
                  <a:pt x="1551405" y="1365061"/>
                </a:cubicBezTo>
                <a:lnTo>
                  <a:pt x="841131" y="1755199"/>
                </a:lnTo>
                <a:cubicBezTo>
                  <a:pt x="743060" y="1809068"/>
                  <a:pt x="619889" y="1773235"/>
                  <a:pt x="566020" y="1675163"/>
                </a:cubicBezTo>
                <a:lnTo>
                  <a:pt x="25063" y="690312"/>
                </a:lnTo>
                <a:cubicBezTo>
                  <a:pt x="-28806" y="592241"/>
                  <a:pt x="7028" y="469069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8" name="Picture 1317" descr="Data Privacy and Cyber Security">
            <a:extLst>
              <a:ext uri="{FF2B5EF4-FFF2-40B4-BE49-F238E27FC236}">
                <a16:creationId xmlns:a16="http://schemas.microsoft.com/office/drawing/2014/main" id="{668C97FB-A39E-2C9C-B136-874D2613C44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94" t="27764" r="46219" b="46277"/>
          <a:stretch>
            <a:fillRect/>
          </a:stretch>
        </p:blipFill>
        <p:spPr bwMode="auto">
          <a:xfrm>
            <a:off x="6134398" y="1920224"/>
            <a:ext cx="1656503" cy="1780261"/>
          </a:xfrm>
          <a:custGeom>
            <a:avLst/>
            <a:gdLst>
              <a:gd name="connsiteX0" fmla="*/ 931314 w 1656503"/>
              <a:gd name="connsiteY0" fmla="*/ 855 h 1780261"/>
              <a:gd name="connsiteX1" fmla="*/ 1090484 w 1656503"/>
              <a:gd name="connsiteY1" fmla="*/ 105099 h 1780261"/>
              <a:gd name="connsiteX2" fmla="*/ 1631442 w 1656503"/>
              <a:gd name="connsiteY2" fmla="*/ 1089950 h 1780261"/>
              <a:gd name="connsiteX3" fmla="*/ 1551405 w 1656503"/>
              <a:gd name="connsiteY3" fmla="*/ 1365061 h 1780261"/>
              <a:gd name="connsiteX4" fmla="*/ 841132 w 1656503"/>
              <a:gd name="connsiteY4" fmla="*/ 1755199 h 1780261"/>
              <a:gd name="connsiteX5" fmla="*/ 566021 w 1656503"/>
              <a:gd name="connsiteY5" fmla="*/ 1675163 h 1780261"/>
              <a:gd name="connsiteX6" fmla="*/ 25063 w 1656503"/>
              <a:gd name="connsiteY6" fmla="*/ 690312 h 1780261"/>
              <a:gd name="connsiteX7" fmla="*/ 105099 w 1656503"/>
              <a:gd name="connsiteY7" fmla="*/ 415201 h 1780261"/>
              <a:gd name="connsiteX8" fmla="*/ 815373 w 1656503"/>
              <a:gd name="connsiteY8" fmla="*/ 25063 h 1780261"/>
              <a:gd name="connsiteX9" fmla="*/ 931314 w 1656503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2" y="1089950"/>
                </a:lnTo>
                <a:cubicBezTo>
                  <a:pt x="1685310" y="1188022"/>
                  <a:pt x="1649477" y="1311193"/>
                  <a:pt x="1551405" y="1365061"/>
                </a:cubicBezTo>
                <a:lnTo>
                  <a:pt x="841132" y="1755199"/>
                </a:lnTo>
                <a:cubicBezTo>
                  <a:pt x="743060" y="1809068"/>
                  <a:pt x="619889" y="1773235"/>
                  <a:pt x="566021" y="1675163"/>
                </a:cubicBezTo>
                <a:lnTo>
                  <a:pt x="25063" y="690312"/>
                </a:lnTo>
                <a:cubicBezTo>
                  <a:pt x="-28806" y="592241"/>
                  <a:pt x="7028" y="469069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7" name="Picture 1316" descr="Data Privacy and Cyber Security">
            <a:extLst>
              <a:ext uri="{FF2B5EF4-FFF2-40B4-BE49-F238E27FC236}">
                <a16:creationId xmlns:a16="http://schemas.microsoft.com/office/drawing/2014/main" id="{0DDA9522-6493-0297-7572-1BEFB7F0D3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74" t="30659" r="20839" b="43382"/>
          <a:stretch>
            <a:fillRect/>
          </a:stretch>
        </p:blipFill>
        <p:spPr bwMode="auto">
          <a:xfrm>
            <a:off x="9228727" y="2118742"/>
            <a:ext cx="1656503" cy="1780261"/>
          </a:xfrm>
          <a:custGeom>
            <a:avLst/>
            <a:gdLst>
              <a:gd name="connsiteX0" fmla="*/ 931314 w 1656503"/>
              <a:gd name="connsiteY0" fmla="*/ 855 h 1780261"/>
              <a:gd name="connsiteX1" fmla="*/ 1090484 w 1656503"/>
              <a:gd name="connsiteY1" fmla="*/ 105099 h 1780261"/>
              <a:gd name="connsiteX2" fmla="*/ 1631441 w 1656503"/>
              <a:gd name="connsiteY2" fmla="*/ 1089950 h 1780261"/>
              <a:gd name="connsiteX3" fmla="*/ 1551405 w 1656503"/>
              <a:gd name="connsiteY3" fmla="*/ 1365061 h 1780261"/>
              <a:gd name="connsiteX4" fmla="*/ 841131 w 1656503"/>
              <a:gd name="connsiteY4" fmla="*/ 1755199 h 1780261"/>
              <a:gd name="connsiteX5" fmla="*/ 566020 w 1656503"/>
              <a:gd name="connsiteY5" fmla="*/ 1675163 h 1780261"/>
              <a:gd name="connsiteX6" fmla="*/ 25063 w 1656503"/>
              <a:gd name="connsiteY6" fmla="*/ 690312 h 1780261"/>
              <a:gd name="connsiteX7" fmla="*/ 105099 w 1656503"/>
              <a:gd name="connsiteY7" fmla="*/ 415201 h 1780261"/>
              <a:gd name="connsiteX8" fmla="*/ 815373 w 1656503"/>
              <a:gd name="connsiteY8" fmla="*/ 25063 h 1780261"/>
              <a:gd name="connsiteX9" fmla="*/ 931314 w 1656503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1" y="1089950"/>
                </a:lnTo>
                <a:cubicBezTo>
                  <a:pt x="1685310" y="1188022"/>
                  <a:pt x="1649476" y="1311193"/>
                  <a:pt x="1551405" y="1365061"/>
                </a:cubicBezTo>
                <a:lnTo>
                  <a:pt x="841131" y="1755199"/>
                </a:lnTo>
                <a:cubicBezTo>
                  <a:pt x="743060" y="1809068"/>
                  <a:pt x="619889" y="1773235"/>
                  <a:pt x="566020" y="1675163"/>
                </a:cubicBezTo>
                <a:lnTo>
                  <a:pt x="25063" y="690312"/>
                </a:lnTo>
                <a:cubicBezTo>
                  <a:pt x="-28806" y="592241"/>
                  <a:pt x="7028" y="469069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5" name="Picture 1314" descr="Data Privacy and Cyber Security">
            <a:extLst>
              <a:ext uri="{FF2B5EF4-FFF2-40B4-BE49-F238E27FC236}">
                <a16:creationId xmlns:a16="http://schemas.microsoft.com/office/drawing/2014/main" id="{C2AA437C-32EC-62AA-8253-97209F5796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21" t="37012" r="56392" b="37029"/>
          <a:stretch>
            <a:fillRect/>
          </a:stretch>
        </p:blipFill>
        <p:spPr bwMode="auto">
          <a:xfrm>
            <a:off x="4894182" y="2554485"/>
            <a:ext cx="1656503" cy="1780261"/>
          </a:xfrm>
          <a:custGeom>
            <a:avLst/>
            <a:gdLst>
              <a:gd name="connsiteX0" fmla="*/ 931314 w 1656503"/>
              <a:gd name="connsiteY0" fmla="*/ 855 h 1780261"/>
              <a:gd name="connsiteX1" fmla="*/ 1090484 w 1656503"/>
              <a:gd name="connsiteY1" fmla="*/ 105099 h 1780261"/>
              <a:gd name="connsiteX2" fmla="*/ 1631442 w 1656503"/>
              <a:gd name="connsiteY2" fmla="*/ 1089950 h 1780261"/>
              <a:gd name="connsiteX3" fmla="*/ 1551405 w 1656503"/>
              <a:gd name="connsiteY3" fmla="*/ 1365061 h 1780261"/>
              <a:gd name="connsiteX4" fmla="*/ 841132 w 1656503"/>
              <a:gd name="connsiteY4" fmla="*/ 1755199 h 1780261"/>
              <a:gd name="connsiteX5" fmla="*/ 566021 w 1656503"/>
              <a:gd name="connsiteY5" fmla="*/ 1675163 h 1780261"/>
              <a:gd name="connsiteX6" fmla="*/ 25063 w 1656503"/>
              <a:gd name="connsiteY6" fmla="*/ 690312 h 1780261"/>
              <a:gd name="connsiteX7" fmla="*/ 105099 w 1656503"/>
              <a:gd name="connsiteY7" fmla="*/ 415201 h 1780261"/>
              <a:gd name="connsiteX8" fmla="*/ 815373 w 1656503"/>
              <a:gd name="connsiteY8" fmla="*/ 25063 h 1780261"/>
              <a:gd name="connsiteX9" fmla="*/ 931314 w 1656503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2" y="1089950"/>
                </a:lnTo>
                <a:cubicBezTo>
                  <a:pt x="1685310" y="1188022"/>
                  <a:pt x="1649477" y="1311193"/>
                  <a:pt x="1551405" y="1365061"/>
                </a:cubicBezTo>
                <a:lnTo>
                  <a:pt x="841132" y="1755199"/>
                </a:lnTo>
                <a:cubicBezTo>
                  <a:pt x="743060" y="1809068"/>
                  <a:pt x="619889" y="1773235"/>
                  <a:pt x="566021" y="1675163"/>
                </a:cubicBezTo>
                <a:lnTo>
                  <a:pt x="25063" y="690312"/>
                </a:lnTo>
                <a:cubicBezTo>
                  <a:pt x="-28806" y="592241"/>
                  <a:pt x="7028" y="469069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4" name="Picture 1313" descr="Data Privacy and Cyber Security">
            <a:extLst>
              <a:ext uri="{FF2B5EF4-FFF2-40B4-BE49-F238E27FC236}">
                <a16:creationId xmlns:a16="http://schemas.microsoft.com/office/drawing/2014/main" id="{242AC628-A005-B47E-D47D-D713581E574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80" t="39777" r="30433" b="34264"/>
          <a:stretch>
            <a:fillRect/>
          </a:stretch>
        </p:blipFill>
        <p:spPr bwMode="auto">
          <a:xfrm>
            <a:off x="8059069" y="2744080"/>
            <a:ext cx="1656503" cy="1780261"/>
          </a:xfrm>
          <a:custGeom>
            <a:avLst/>
            <a:gdLst>
              <a:gd name="connsiteX0" fmla="*/ 931314 w 1656503"/>
              <a:gd name="connsiteY0" fmla="*/ 855 h 1780261"/>
              <a:gd name="connsiteX1" fmla="*/ 1090484 w 1656503"/>
              <a:gd name="connsiteY1" fmla="*/ 105099 h 1780261"/>
              <a:gd name="connsiteX2" fmla="*/ 1631441 w 1656503"/>
              <a:gd name="connsiteY2" fmla="*/ 1089950 h 1780261"/>
              <a:gd name="connsiteX3" fmla="*/ 1551405 w 1656503"/>
              <a:gd name="connsiteY3" fmla="*/ 1365061 h 1780261"/>
              <a:gd name="connsiteX4" fmla="*/ 841131 w 1656503"/>
              <a:gd name="connsiteY4" fmla="*/ 1755199 h 1780261"/>
              <a:gd name="connsiteX5" fmla="*/ 566020 w 1656503"/>
              <a:gd name="connsiteY5" fmla="*/ 1675163 h 1780261"/>
              <a:gd name="connsiteX6" fmla="*/ 25063 w 1656503"/>
              <a:gd name="connsiteY6" fmla="*/ 690312 h 1780261"/>
              <a:gd name="connsiteX7" fmla="*/ 105099 w 1656503"/>
              <a:gd name="connsiteY7" fmla="*/ 415201 h 1780261"/>
              <a:gd name="connsiteX8" fmla="*/ 815373 w 1656503"/>
              <a:gd name="connsiteY8" fmla="*/ 25063 h 1780261"/>
              <a:gd name="connsiteX9" fmla="*/ 931314 w 1656503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1" y="1089950"/>
                </a:lnTo>
                <a:cubicBezTo>
                  <a:pt x="1685310" y="1188022"/>
                  <a:pt x="1649476" y="1311193"/>
                  <a:pt x="1551405" y="1365061"/>
                </a:cubicBezTo>
                <a:lnTo>
                  <a:pt x="841131" y="1755199"/>
                </a:lnTo>
                <a:cubicBezTo>
                  <a:pt x="743060" y="1809068"/>
                  <a:pt x="619889" y="1773235"/>
                  <a:pt x="566020" y="1675163"/>
                </a:cubicBezTo>
                <a:lnTo>
                  <a:pt x="25063" y="690312"/>
                </a:lnTo>
                <a:cubicBezTo>
                  <a:pt x="-28806" y="592241"/>
                  <a:pt x="7028" y="469069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2" name="Picture 1311" descr="Data Privacy and Cyber Security">
            <a:extLst>
              <a:ext uri="{FF2B5EF4-FFF2-40B4-BE49-F238E27FC236}">
                <a16:creationId xmlns:a16="http://schemas.microsoft.com/office/drawing/2014/main" id="{E128777E-E779-5E1F-3373-C207DAC9C4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5" t="48961" r="39838" b="25080"/>
          <a:stretch>
            <a:fillRect/>
          </a:stretch>
        </p:blipFill>
        <p:spPr bwMode="auto">
          <a:xfrm>
            <a:off x="6912387" y="3373928"/>
            <a:ext cx="1656503" cy="1780261"/>
          </a:xfrm>
          <a:custGeom>
            <a:avLst/>
            <a:gdLst>
              <a:gd name="connsiteX0" fmla="*/ 931314 w 1656503"/>
              <a:gd name="connsiteY0" fmla="*/ 855 h 1780261"/>
              <a:gd name="connsiteX1" fmla="*/ 1090484 w 1656503"/>
              <a:gd name="connsiteY1" fmla="*/ 105099 h 1780261"/>
              <a:gd name="connsiteX2" fmla="*/ 1631441 w 1656503"/>
              <a:gd name="connsiteY2" fmla="*/ 1089950 h 1780261"/>
              <a:gd name="connsiteX3" fmla="*/ 1551405 w 1656503"/>
              <a:gd name="connsiteY3" fmla="*/ 1365061 h 1780261"/>
              <a:gd name="connsiteX4" fmla="*/ 841132 w 1656503"/>
              <a:gd name="connsiteY4" fmla="*/ 1755199 h 1780261"/>
              <a:gd name="connsiteX5" fmla="*/ 566021 w 1656503"/>
              <a:gd name="connsiteY5" fmla="*/ 1675163 h 1780261"/>
              <a:gd name="connsiteX6" fmla="*/ 25063 w 1656503"/>
              <a:gd name="connsiteY6" fmla="*/ 690312 h 1780261"/>
              <a:gd name="connsiteX7" fmla="*/ 105099 w 1656503"/>
              <a:gd name="connsiteY7" fmla="*/ 415201 h 1780261"/>
              <a:gd name="connsiteX8" fmla="*/ 815373 w 1656503"/>
              <a:gd name="connsiteY8" fmla="*/ 25063 h 1780261"/>
              <a:gd name="connsiteX9" fmla="*/ 931314 w 1656503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1" y="1089950"/>
                </a:lnTo>
                <a:cubicBezTo>
                  <a:pt x="1685310" y="1188022"/>
                  <a:pt x="1649476" y="1311193"/>
                  <a:pt x="1551405" y="1365061"/>
                </a:cubicBezTo>
                <a:lnTo>
                  <a:pt x="841132" y="1755199"/>
                </a:lnTo>
                <a:cubicBezTo>
                  <a:pt x="743060" y="1809068"/>
                  <a:pt x="619889" y="1773235"/>
                  <a:pt x="566021" y="1675163"/>
                </a:cubicBezTo>
                <a:lnTo>
                  <a:pt x="25063" y="690312"/>
                </a:lnTo>
                <a:cubicBezTo>
                  <a:pt x="-28806" y="592241"/>
                  <a:pt x="7028" y="469069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1" name="Picture 1310" descr="Data Privacy and Cyber Security">
            <a:extLst>
              <a:ext uri="{FF2B5EF4-FFF2-40B4-BE49-F238E27FC236}">
                <a16:creationId xmlns:a16="http://schemas.microsoft.com/office/drawing/2014/main" id="{2FBD8075-606A-5F1F-B4DA-A4B90B22096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03" t="51711" r="14310" b="22330"/>
          <a:stretch>
            <a:fillRect/>
          </a:stretch>
        </p:blipFill>
        <p:spPr bwMode="auto">
          <a:xfrm>
            <a:off x="10024775" y="3562527"/>
            <a:ext cx="1656503" cy="1780261"/>
          </a:xfrm>
          <a:custGeom>
            <a:avLst/>
            <a:gdLst>
              <a:gd name="connsiteX0" fmla="*/ 931314 w 1656503"/>
              <a:gd name="connsiteY0" fmla="*/ 855 h 1780261"/>
              <a:gd name="connsiteX1" fmla="*/ 1090484 w 1656503"/>
              <a:gd name="connsiteY1" fmla="*/ 105099 h 1780261"/>
              <a:gd name="connsiteX2" fmla="*/ 1631441 w 1656503"/>
              <a:gd name="connsiteY2" fmla="*/ 1089950 h 1780261"/>
              <a:gd name="connsiteX3" fmla="*/ 1551405 w 1656503"/>
              <a:gd name="connsiteY3" fmla="*/ 1365061 h 1780261"/>
              <a:gd name="connsiteX4" fmla="*/ 841131 w 1656503"/>
              <a:gd name="connsiteY4" fmla="*/ 1755199 h 1780261"/>
              <a:gd name="connsiteX5" fmla="*/ 566020 w 1656503"/>
              <a:gd name="connsiteY5" fmla="*/ 1675163 h 1780261"/>
              <a:gd name="connsiteX6" fmla="*/ 25063 w 1656503"/>
              <a:gd name="connsiteY6" fmla="*/ 690312 h 1780261"/>
              <a:gd name="connsiteX7" fmla="*/ 105099 w 1656503"/>
              <a:gd name="connsiteY7" fmla="*/ 415201 h 1780261"/>
              <a:gd name="connsiteX8" fmla="*/ 815373 w 1656503"/>
              <a:gd name="connsiteY8" fmla="*/ 25063 h 1780261"/>
              <a:gd name="connsiteX9" fmla="*/ 931314 w 1656503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1" y="1089950"/>
                </a:lnTo>
                <a:cubicBezTo>
                  <a:pt x="1685310" y="1188022"/>
                  <a:pt x="1649476" y="1311193"/>
                  <a:pt x="1551405" y="1365061"/>
                </a:cubicBezTo>
                <a:lnTo>
                  <a:pt x="841131" y="1755199"/>
                </a:lnTo>
                <a:cubicBezTo>
                  <a:pt x="743060" y="1809068"/>
                  <a:pt x="619889" y="1773235"/>
                  <a:pt x="566020" y="1675163"/>
                </a:cubicBezTo>
                <a:lnTo>
                  <a:pt x="25063" y="690312"/>
                </a:lnTo>
                <a:cubicBezTo>
                  <a:pt x="-28806" y="592241"/>
                  <a:pt x="7028" y="469069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9" name="Picture 1308" descr="Data Privacy and Cyber Security">
            <a:extLst>
              <a:ext uri="{FF2B5EF4-FFF2-40B4-BE49-F238E27FC236}">
                <a16:creationId xmlns:a16="http://schemas.microsoft.com/office/drawing/2014/main" id="{DB15EE3F-7380-D4D2-C5FF-68D9651DF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37" t="58210" r="49776" b="15831"/>
          <a:stretch>
            <a:fillRect/>
          </a:stretch>
        </p:blipFill>
        <p:spPr bwMode="auto">
          <a:xfrm>
            <a:off x="5700756" y="4008189"/>
            <a:ext cx="1656503" cy="1780261"/>
          </a:xfrm>
          <a:custGeom>
            <a:avLst/>
            <a:gdLst>
              <a:gd name="connsiteX0" fmla="*/ 931314 w 1656503"/>
              <a:gd name="connsiteY0" fmla="*/ 855 h 1780261"/>
              <a:gd name="connsiteX1" fmla="*/ 1090484 w 1656503"/>
              <a:gd name="connsiteY1" fmla="*/ 105099 h 1780261"/>
              <a:gd name="connsiteX2" fmla="*/ 1631442 w 1656503"/>
              <a:gd name="connsiteY2" fmla="*/ 1089950 h 1780261"/>
              <a:gd name="connsiteX3" fmla="*/ 1551405 w 1656503"/>
              <a:gd name="connsiteY3" fmla="*/ 1365061 h 1780261"/>
              <a:gd name="connsiteX4" fmla="*/ 841132 w 1656503"/>
              <a:gd name="connsiteY4" fmla="*/ 1755199 h 1780261"/>
              <a:gd name="connsiteX5" fmla="*/ 566021 w 1656503"/>
              <a:gd name="connsiteY5" fmla="*/ 1675163 h 1780261"/>
              <a:gd name="connsiteX6" fmla="*/ 25063 w 1656503"/>
              <a:gd name="connsiteY6" fmla="*/ 690312 h 1780261"/>
              <a:gd name="connsiteX7" fmla="*/ 105099 w 1656503"/>
              <a:gd name="connsiteY7" fmla="*/ 415201 h 1780261"/>
              <a:gd name="connsiteX8" fmla="*/ 815373 w 1656503"/>
              <a:gd name="connsiteY8" fmla="*/ 25063 h 1780261"/>
              <a:gd name="connsiteX9" fmla="*/ 931314 w 1656503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2" y="1089950"/>
                </a:lnTo>
                <a:cubicBezTo>
                  <a:pt x="1685310" y="1188022"/>
                  <a:pt x="1649477" y="1311193"/>
                  <a:pt x="1551405" y="1365061"/>
                </a:cubicBezTo>
                <a:lnTo>
                  <a:pt x="841132" y="1755199"/>
                </a:lnTo>
                <a:cubicBezTo>
                  <a:pt x="743060" y="1809068"/>
                  <a:pt x="619889" y="1773235"/>
                  <a:pt x="566021" y="1675163"/>
                </a:cubicBezTo>
                <a:lnTo>
                  <a:pt x="25063" y="690312"/>
                </a:lnTo>
                <a:cubicBezTo>
                  <a:pt x="-28806" y="592241"/>
                  <a:pt x="7028" y="469070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8" name="Picture 1307" descr="Data Privacy and Cyber Security">
            <a:extLst>
              <a:ext uri="{FF2B5EF4-FFF2-40B4-BE49-F238E27FC236}">
                <a16:creationId xmlns:a16="http://schemas.microsoft.com/office/drawing/2014/main" id="{48D17CBC-11D7-6597-D1CE-A4793740E1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24" t="60968" r="23789" b="13073"/>
          <a:stretch>
            <a:fillRect/>
          </a:stretch>
        </p:blipFill>
        <p:spPr bwMode="auto">
          <a:xfrm>
            <a:off x="8869063" y="4197334"/>
            <a:ext cx="1656503" cy="1780261"/>
          </a:xfrm>
          <a:custGeom>
            <a:avLst/>
            <a:gdLst>
              <a:gd name="connsiteX0" fmla="*/ 931314 w 1656503"/>
              <a:gd name="connsiteY0" fmla="*/ 855 h 1780261"/>
              <a:gd name="connsiteX1" fmla="*/ 1090484 w 1656503"/>
              <a:gd name="connsiteY1" fmla="*/ 105099 h 1780261"/>
              <a:gd name="connsiteX2" fmla="*/ 1631441 w 1656503"/>
              <a:gd name="connsiteY2" fmla="*/ 1089950 h 1780261"/>
              <a:gd name="connsiteX3" fmla="*/ 1551405 w 1656503"/>
              <a:gd name="connsiteY3" fmla="*/ 1365061 h 1780261"/>
              <a:gd name="connsiteX4" fmla="*/ 841131 w 1656503"/>
              <a:gd name="connsiteY4" fmla="*/ 1755199 h 1780261"/>
              <a:gd name="connsiteX5" fmla="*/ 566020 w 1656503"/>
              <a:gd name="connsiteY5" fmla="*/ 1675163 h 1780261"/>
              <a:gd name="connsiteX6" fmla="*/ 25063 w 1656503"/>
              <a:gd name="connsiteY6" fmla="*/ 690312 h 1780261"/>
              <a:gd name="connsiteX7" fmla="*/ 105099 w 1656503"/>
              <a:gd name="connsiteY7" fmla="*/ 415201 h 1780261"/>
              <a:gd name="connsiteX8" fmla="*/ 815373 w 1656503"/>
              <a:gd name="connsiteY8" fmla="*/ 25063 h 1780261"/>
              <a:gd name="connsiteX9" fmla="*/ 931314 w 1656503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1" y="1089950"/>
                </a:lnTo>
                <a:cubicBezTo>
                  <a:pt x="1685310" y="1188022"/>
                  <a:pt x="1649476" y="1311193"/>
                  <a:pt x="1551405" y="1365061"/>
                </a:cubicBezTo>
                <a:lnTo>
                  <a:pt x="841131" y="1755199"/>
                </a:lnTo>
                <a:cubicBezTo>
                  <a:pt x="743060" y="1809068"/>
                  <a:pt x="619889" y="1773235"/>
                  <a:pt x="566020" y="1675163"/>
                </a:cubicBezTo>
                <a:lnTo>
                  <a:pt x="25063" y="690312"/>
                </a:lnTo>
                <a:cubicBezTo>
                  <a:pt x="-28806" y="592241"/>
                  <a:pt x="7028" y="469070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6" name="Picture 1305" descr="Data Privacy and Cyber Security">
            <a:extLst>
              <a:ext uri="{FF2B5EF4-FFF2-40B4-BE49-F238E27FC236}">
                <a16:creationId xmlns:a16="http://schemas.microsoft.com/office/drawing/2014/main" id="{86ED5CDF-0CA3-23DB-8E68-F1EBE59B589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5" t="70224" r="33269" b="3817"/>
          <a:stretch>
            <a:fillRect/>
          </a:stretch>
        </p:blipFill>
        <p:spPr bwMode="auto">
          <a:xfrm>
            <a:off x="7713353" y="4832142"/>
            <a:ext cx="1656503" cy="1780261"/>
          </a:xfrm>
          <a:custGeom>
            <a:avLst/>
            <a:gdLst>
              <a:gd name="connsiteX0" fmla="*/ 931314 w 1656503"/>
              <a:gd name="connsiteY0" fmla="*/ 855 h 1780261"/>
              <a:gd name="connsiteX1" fmla="*/ 1090484 w 1656503"/>
              <a:gd name="connsiteY1" fmla="*/ 105099 h 1780261"/>
              <a:gd name="connsiteX2" fmla="*/ 1631441 w 1656503"/>
              <a:gd name="connsiteY2" fmla="*/ 1089950 h 1780261"/>
              <a:gd name="connsiteX3" fmla="*/ 1551405 w 1656503"/>
              <a:gd name="connsiteY3" fmla="*/ 1365061 h 1780261"/>
              <a:gd name="connsiteX4" fmla="*/ 841131 w 1656503"/>
              <a:gd name="connsiteY4" fmla="*/ 1755199 h 1780261"/>
              <a:gd name="connsiteX5" fmla="*/ 566021 w 1656503"/>
              <a:gd name="connsiteY5" fmla="*/ 1675163 h 1780261"/>
              <a:gd name="connsiteX6" fmla="*/ 25063 w 1656503"/>
              <a:gd name="connsiteY6" fmla="*/ 690312 h 1780261"/>
              <a:gd name="connsiteX7" fmla="*/ 105099 w 1656503"/>
              <a:gd name="connsiteY7" fmla="*/ 415201 h 1780261"/>
              <a:gd name="connsiteX8" fmla="*/ 815373 w 1656503"/>
              <a:gd name="connsiteY8" fmla="*/ 25063 h 1780261"/>
              <a:gd name="connsiteX9" fmla="*/ 931314 w 1656503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1" y="1089950"/>
                </a:lnTo>
                <a:cubicBezTo>
                  <a:pt x="1685310" y="1188022"/>
                  <a:pt x="1649476" y="1311193"/>
                  <a:pt x="1551405" y="1365061"/>
                </a:cubicBezTo>
                <a:lnTo>
                  <a:pt x="841131" y="1755199"/>
                </a:lnTo>
                <a:cubicBezTo>
                  <a:pt x="743060" y="1809068"/>
                  <a:pt x="619889" y="1773235"/>
                  <a:pt x="566021" y="1675163"/>
                </a:cubicBezTo>
                <a:lnTo>
                  <a:pt x="25063" y="690312"/>
                </a:lnTo>
                <a:cubicBezTo>
                  <a:pt x="-28806" y="592241"/>
                  <a:pt x="7028" y="469070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46" name="Picture 1345" descr="Data Privacy and Cyber Security">
            <a:extLst>
              <a:ext uri="{FF2B5EF4-FFF2-40B4-BE49-F238E27FC236}">
                <a16:creationId xmlns:a16="http://schemas.microsoft.com/office/drawing/2014/main" id="{930DF701-7BA6-C59A-94F7-25BAE29BF1F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47" t="72902" r="9967" b="1139"/>
          <a:stretch>
            <a:fillRect/>
          </a:stretch>
        </p:blipFill>
        <p:spPr bwMode="auto">
          <a:xfrm>
            <a:off x="10834769" y="5015780"/>
            <a:ext cx="1376019" cy="1780261"/>
          </a:xfrm>
          <a:custGeom>
            <a:avLst/>
            <a:gdLst>
              <a:gd name="connsiteX0" fmla="*/ 931314 w 1376019"/>
              <a:gd name="connsiteY0" fmla="*/ 855 h 1780261"/>
              <a:gd name="connsiteX1" fmla="*/ 1090484 w 1376019"/>
              <a:gd name="connsiteY1" fmla="*/ 105099 h 1780261"/>
              <a:gd name="connsiteX2" fmla="*/ 1376019 w 1376019"/>
              <a:gd name="connsiteY2" fmla="*/ 624936 h 1780261"/>
              <a:gd name="connsiteX3" fmla="*/ 1376019 w 1376019"/>
              <a:gd name="connsiteY3" fmla="*/ 1461397 h 1780261"/>
              <a:gd name="connsiteX4" fmla="*/ 841131 w 1376019"/>
              <a:gd name="connsiteY4" fmla="*/ 1755199 h 1780261"/>
              <a:gd name="connsiteX5" fmla="*/ 566020 w 1376019"/>
              <a:gd name="connsiteY5" fmla="*/ 1675163 h 1780261"/>
              <a:gd name="connsiteX6" fmla="*/ 25063 w 1376019"/>
              <a:gd name="connsiteY6" fmla="*/ 690312 h 1780261"/>
              <a:gd name="connsiteX7" fmla="*/ 105099 w 1376019"/>
              <a:gd name="connsiteY7" fmla="*/ 415201 h 1780261"/>
              <a:gd name="connsiteX8" fmla="*/ 815373 w 1376019"/>
              <a:gd name="connsiteY8" fmla="*/ 25063 h 1780261"/>
              <a:gd name="connsiteX9" fmla="*/ 931314 w 1376019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76019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376019" y="624936"/>
                </a:lnTo>
                <a:lnTo>
                  <a:pt x="1376019" y="1461397"/>
                </a:lnTo>
                <a:lnTo>
                  <a:pt x="841131" y="1755199"/>
                </a:lnTo>
                <a:cubicBezTo>
                  <a:pt x="743060" y="1809068"/>
                  <a:pt x="619889" y="1773235"/>
                  <a:pt x="566020" y="1675163"/>
                </a:cubicBezTo>
                <a:lnTo>
                  <a:pt x="25063" y="690312"/>
                </a:lnTo>
                <a:cubicBezTo>
                  <a:pt x="-28806" y="592241"/>
                  <a:pt x="7028" y="469070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4" name="Picture 1303" descr="Data Privacy and Cyber Security">
            <a:extLst>
              <a:ext uri="{FF2B5EF4-FFF2-40B4-BE49-F238E27FC236}">
                <a16:creationId xmlns:a16="http://schemas.microsoft.com/office/drawing/2014/main" id="{38EE5FD6-6CD5-535D-9E7C-814E96CAB27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07" t="79473" r="43207"/>
          <a:stretch>
            <a:fillRect/>
          </a:stretch>
        </p:blipFill>
        <p:spPr bwMode="auto">
          <a:xfrm>
            <a:off x="6501722" y="5466403"/>
            <a:ext cx="1656503" cy="1407767"/>
          </a:xfrm>
          <a:custGeom>
            <a:avLst/>
            <a:gdLst>
              <a:gd name="connsiteX0" fmla="*/ 931314 w 1656503"/>
              <a:gd name="connsiteY0" fmla="*/ 855 h 1407767"/>
              <a:gd name="connsiteX1" fmla="*/ 1090484 w 1656503"/>
              <a:gd name="connsiteY1" fmla="*/ 105099 h 1407767"/>
              <a:gd name="connsiteX2" fmla="*/ 1631442 w 1656503"/>
              <a:gd name="connsiteY2" fmla="*/ 1089950 h 1407767"/>
              <a:gd name="connsiteX3" fmla="*/ 1551405 w 1656503"/>
              <a:gd name="connsiteY3" fmla="*/ 1365061 h 1407767"/>
              <a:gd name="connsiteX4" fmla="*/ 1473656 w 1656503"/>
              <a:gd name="connsiteY4" fmla="*/ 1407767 h 1407767"/>
              <a:gd name="connsiteX5" fmla="*/ 419146 w 1656503"/>
              <a:gd name="connsiteY5" fmla="*/ 1407767 h 1407767"/>
              <a:gd name="connsiteX6" fmla="*/ 25063 w 1656503"/>
              <a:gd name="connsiteY6" fmla="*/ 690312 h 1407767"/>
              <a:gd name="connsiteX7" fmla="*/ 105099 w 1656503"/>
              <a:gd name="connsiteY7" fmla="*/ 415201 h 1407767"/>
              <a:gd name="connsiteX8" fmla="*/ 815373 w 1656503"/>
              <a:gd name="connsiteY8" fmla="*/ 25063 h 1407767"/>
              <a:gd name="connsiteX9" fmla="*/ 931314 w 1656503"/>
              <a:gd name="connsiteY9" fmla="*/ 855 h 1407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407767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2" y="1089950"/>
                </a:lnTo>
                <a:cubicBezTo>
                  <a:pt x="1685310" y="1188022"/>
                  <a:pt x="1649477" y="1311193"/>
                  <a:pt x="1551405" y="1365061"/>
                </a:cubicBezTo>
                <a:lnTo>
                  <a:pt x="1473656" y="1407767"/>
                </a:lnTo>
                <a:lnTo>
                  <a:pt x="419146" y="1407767"/>
                </a:lnTo>
                <a:lnTo>
                  <a:pt x="25063" y="690312"/>
                </a:lnTo>
                <a:cubicBezTo>
                  <a:pt x="-28806" y="592241"/>
                  <a:pt x="7028" y="469070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3" name="Picture 1302" descr="Data Privacy and Cyber Security">
            <a:extLst>
              <a:ext uri="{FF2B5EF4-FFF2-40B4-BE49-F238E27FC236}">
                <a16:creationId xmlns:a16="http://schemas.microsoft.com/office/drawing/2014/main" id="{30695BD4-0EF8-C291-1ADF-4FBF7C67B7B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67" t="82158" r="17146"/>
          <a:stretch>
            <a:fillRect/>
          </a:stretch>
        </p:blipFill>
        <p:spPr bwMode="auto">
          <a:xfrm>
            <a:off x="9679058" y="5650587"/>
            <a:ext cx="1656503" cy="1223582"/>
          </a:xfrm>
          <a:custGeom>
            <a:avLst/>
            <a:gdLst>
              <a:gd name="connsiteX0" fmla="*/ 931314 w 1656503"/>
              <a:gd name="connsiteY0" fmla="*/ 855 h 1223582"/>
              <a:gd name="connsiteX1" fmla="*/ 1090484 w 1656503"/>
              <a:gd name="connsiteY1" fmla="*/ 105099 h 1223582"/>
              <a:gd name="connsiteX2" fmla="*/ 1631441 w 1656503"/>
              <a:gd name="connsiteY2" fmla="*/ 1089950 h 1223582"/>
              <a:gd name="connsiteX3" fmla="*/ 1655649 w 1656503"/>
              <a:gd name="connsiteY3" fmla="*/ 1205891 h 1223582"/>
              <a:gd name="connsiteX4" fmla="*/ 1652292 w 1656503"/>
              <a:gd name="connsiteY4" fmla="*/ 1223582 h 1223582"/>
              <a:gd name="connsiteX5" fmla="*/ 317976 w 1656503"/>
              <a:gd name="connsiteY5" fmla="*/ 1223582 h 1223582"/>
              <a:gd name="connsiteX6" fmla="*/ 25063 w 1656503"/>
              <a:gd name="connsiteY6" fmla="*/ 690312 h 1223582"/>
              <a:gd name="connsiteX7" fmla="*/ 105099 w 1656503"/>
              <a:gd name="connsiteY7" fmla="*/ 415201 h 1223582"/>
              <a:gd name="connsiteX8" fmla="*/ 815373 w 1656503"/>
              <a:gd name="connsiteY8" fmla="*/ 25063 h 1223582"/>
              <a:gd name="connsiteX9" fmla="*/ 931314 w 1656503"/>
              <a:gd name="connsiteY9" fmla="*/ 855 h 122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223582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1" y="1089950"/>
                </a:lnTo>
                <a:cubicBezTo>
                  <a:pt x="1651642" y="1126727"/>
                  <a:pt x="1659228" y="1167034"/>
                  <a:pt x="1655649" y="1205891"/>
                </a:cubicBezTo>
                <a:lnTo>
                  <a:pt x="1652292" y="1223582"/>
                </a:lnTo>
                <a:lnTo>
                  <a:pt x="317976" y="1223582"/>
                </a:lnTo>
                <a:lnTo>
                  <a:pt x="25063" y="690312"/>
                </a:lnTo>
                <a:cubicBezTo>
                  <a:pt x="-28806" y="592241"/>
                  <a:pt x="7028" y="469070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2" name="Picture 1301" descr="Data Privacy and Cyber Security">
            <a:extLst>
              <a:ext uri="{FF2B5EF4-FFF2-40B4-BE49-F238E27FC236}">
                <a16:creationId xmlns:a16="http://schemas.microsoft.com/office/drawing/2014/main" id="{6EB6F964-EDDB-148E-1787-8A1CD4DE96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95" t="91415" r="29089"/>
          <a:stretch>
            <a:fillRect/>
          </a:stretch>
        </p:blipFill>
        <p:spPr bwMode="auto">
          <a:xfrm>
            <a:off x="8524201" y="6285395"/>
            <a:ext cx="1355302" cy="588775"/>
          </a:xfrm>
          <a:custGeom>
            <a:avLst/>
            <a:gdLst>
              <a:gd name="connsiteX0" fmla="*/ 930459 w 1355302"/>
              <a:gd name="connsiteY0" fmla="*/ 855 h 588775"/>
              <a:gd name="connsiteX1" fmla="*/ 1089629 w 1355302"/>
              <a:gd name="connsiteY1" fmla="*/ 105099 h 588775"/>
              <a:gd name="connsiteX2" fmla="*/ 1355302 w 1355302"/>
              <a:gd name="connsiteY2" fmla="*/ 588775 h 588775"/>
              <a:gd name="connsiteX3" fmla="*/ 72 w 1355302"/>
              <a:gd name="connsiteY3" fmla="*/ 588775 h 588775"/>
              <a:gd name="connsiteX4" fmla="*/ 0 w 1355302"/>
              <a:gd name="connsiteY4" fmla="*/ 574371 h 588775"/>
              <a:gd name="connsiteX5" fmla="*/ 104244 w 1355302"/>
              <a:gd name="connsiteY5" fmla="*/ 415201 h 588775"/>
              <a:gd name="connsiteX6" fmla="*/ 814518 w 1355302"/>
              <a:gd name="connsiteY6" fmla="*/ 25063 h 588775"/>
              <a:gd name="connsiteX7" fmla="*/ 930459 w 1355302"/>
              <a:gd name="connsiteY7" fmla="*/ 855 h 588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55302" h="588775">
                <a:moveTo>
                  <a:pt x="930459" y="855"/>
                </a:moveTo>
                <a:cubicBezTo>
                  <a:pt x="995222" y="6822"/>
                  <a:pt x="1055961" y="43805"/>
                  <a:pt x="1089629" y="105099"/>
                </a:cubicBezTo>
                <a:lnTo>
                  <a:pt x="1355302" y="588775"/>
                </a:lnTo>
                <a:lnTo>
                  <a:pt x="72" y="588775"/>
                </a:lnTo>
                <a:lnTo>
                  <a:pt x="0" y="574371"/>
                </a:lnTo>
                <a:cubicBezTo>
                  <a:pt x="5967" y="509609"/>
                  <a:pt x="42950" y="448869"/>
                  <a:pt x="104244" y="415201"/>
                </a:cubicBezTo>
                <a:lnTo>
                  <a:pt x="814518" y="25063"/>
                </a:lnTo>
                <a:cubicBezTo>
                  <a:pt x="851295" y="4862"/>
                  <a:pt x="891601" y="-2724"/>
                  <a:pt x="930459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1" name="Picture 1300" descr="Data Privacy and Cyber Security">
            <a:extLst>
              <a:ext uri="{FF2B5EF4-FFF2-40B4-BE49-F238E27FC236}">
                <a16:creationId xmlns:a16="http://schemas.microsoft.com/office/drawing/2014/main" id="{6525F2D1-F77B-C974-6643-83EBA920C61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83" t="-19993" r="24730" b="100000"/>
          <a:stretch>
            <a:fillRect/>
          </a:stretch>
        </p:blipFill>
        <p:spPr bwMode="auto">
          <a:xfrm>
            <a:off x="8754410" y="-1354981"/>
            <a:ext cx="1656503" cy="1371150"/>
          </a:xfrm>
          <a:custGeom>
            <a:avLst/>
            <a:gdLst>
              <a:gd name="connsiteX0" fmla="*/ 931314 w 1656503"/>
              <a:gd name="connsiteY0" fmla="*/ 854 h 1371150"/>
              <a:gd name="connsiteX1" fmla="*/ 1090484 w 1656503"/>
              <a:gd name="connsiteY1" fmla="*/ 105098 h 1371150"/>
              <a:gd name="connsiteX2" fmla="*/ 1631441 w 1656503"/>
              <a:gd name="connsiteY2" fmla="*/ 1089949 h 1371150"/>
              <a:gd name="connsiteX3" fmla="*/ 1551405 w 1656503"/>
              <a:gd name="connsiteY3" fmla="*/ 1365060 h 1371150"/>
              <a:gd name="connsiteX4" fmla="*/ 1540318 w 1656503"/>
              <a:gd name="connsiteY4" fmla="*/ 1371150 h 1371150"/>
              <a:gd name="connsiteX5" fmla="*/ 399033 w 1656503"/>
              <a:gd name="connsiteY5" fmla="*/ 1371150 h 1371150"/>
              <a:gd name="connsiteX6" fmla="*/ 25063 w 1656503"/>
              <a:gd name="connsiteY6" fmla="*/ 690311 h 1371150"/>
              <a:gd name="connsiteX7" fmla="*/ 105099 w 1656503"/>
              <a:gd name="connsiteY7" fmla="*/ 415200 h 1371150"/>
              <a:gd name="connsiteX8" fmla="*/ 815373 w 1656503"/>
              <a:gd name="connsiteY8" fmla="*/ 25062 h 1371150"/>
              <a:gd name="connsiteX9" fmla="*/ 931314 w 1656503"/>
              <a:gd name="connsiteY9" fmla="*/ 854 h 13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371150">
                <a:moveTo>
                  <a:pt x="931314" y="854"/>
                </a:moveTo>
                <a:cubicBezTo>
                  <a:pt x="996077" y="6821"/>
                  <a:pt x="1056816" y="43804"/>
                  <a:pt x="1090484" y="105098"/>
                </a:cubicBezTo>
                <a:lnTo>
                  <a:pt x="1631441" y="1089949"/>
                </a:lnTo>
                <a:cubicBezTo>
                  <a:pt x="1685310" y="1188021"/>
                  <a:pt x="1649476" y="1311192"/>
                  <a:pt x="1551405" y="1365060"/>
                </a:cubicBezTo>
                <a:lnTo>
                  <a:pt x="1540318" y="1371150"/>
                </a:lnTo>
                <a:lnTo>
                  <a:pt x="399033" y="1371150"/>
                </a:lnTo>
                <a:lnTo>
                  <a:pt x="25063" y="690311"/>
                </a:lnTo>
                <a:cubicBezTo>
                  <a:pt x="-28806" y="592239"/>
                  <a:pt x="7028" y="469068"/>
                  <a:pt x="105099" y="415200"/>
                </a:cubicBezTo>
                <a:lnTo>
                  <a:pt x="815373" y="25062"/>
                </a:lnTo>
                <a:cubicBezTo>
                  <a:pt x="852150" y="4861"/>
                  <a:pt x="892456" y="-2725"/>
                  <a:pt x="931314" y="85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0" name="Picture 1299" descr="Data Privacy and Cyber Security">
            <a:extLst>
              <a:ext uri="{FF2B5EF4-FFF2-40B4-BE49-F238E27FC236}">
                <a16:creationId xmlns:a16="http://schemas.microsoft.com/office/drawing/2014/main" id="{85DCD18F-8DA5-6D55-DF2B-63B6DB2EED1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78" t="-10809" r="35911" b="100000"/>
          <a:stretch>
            <a:fillRect/>
          </a:stretch>
        </p:blipFill>
        <p:spPr bwMode="auto">
          <a:xfrm>
            <a:off x="7607726" y="-725131"/>
            <a:ext cx="1439936" cy="741301"/>
          </a:xfrm>
          <a:custGeom>
            <a:avLst/>
            <a:gdLst>
              <a:gd name="connsiteX0" fmla="*/ 931314 w 1439936"/>
              <a:gd name="connsiteY0" fmla="*/ 854 h 741301"/>
              <a:gd name="connsiteX1" fmla="*/ 1090484 w 1439936"/>
              <a:gd name="connsiteY1" fmla="*/ 105098 h 741301"/>
              <a:gd name="connsiteX2" fmla="*/ 1439936 w 1439936"/>
              <a:gd name="connsiteY2" fmla="*/ 741301 h 741301"/>
              <a:gd name="connsiteX3" fmla="*/ 53071 w 1439936"/>
              <a:gd name="connsiteY3" fmla="*/ 741301 h 741301"/>
              <a:gd name="connsiteX4" fmla="*/ 25063 w 1439936"/>
              <a:gd name="connsiteY4" fmla="*/ 690311 h 741301"/>
              <a:gd name="connsiteX5" fmla="*/ 105099 w 1439936"/>
              <a:gd name="connsiteY5" fmla="*/ 415200 h 741301"/>
              <a:gd name="connsiteX6" fmla="*/ 815373 w 1439936"/>
              <a:gd name="connsiteY6" fmla="*/ 25062 h 741301"/>
              <a:gd name="connsiteX7" fmla="*/ 931314 w 1439936"/>
              <a:gd name="connsiteY7" fmla="*/ 854 h 741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9936" h="741301">
                <a:moveTo>
                  <a:pt x="931314" y="854"/>
                </a:moveTo>
                <a:cubicBezTo>
                  <a:pt x="996077" y="6821"/>
                  <a:pt x="1056816" y="43804"/>
                  <a:pt x="1090484" y="105098"/>
                </a:cubicBezTo>
                <a:lnTo>
                  <a:pt x="1439936" y="741301"/>
                </a:lnTo>
                <a:lnTo>
                  <a:pt x="53071" y="741301"/>
                </a:lnTo>
                <a:lnTo>
                  <a:pt x="25063" y="690311"/>
                </a:lnTo>
                <a:cubicBezTo>
                  <a:pt x="-28806" y="592239"/>
                  <a:pt x="7028" y="469068"/>
                  <a:pt x="105099" y="415200"/>
                </a:cubicBezTo>
                <a:lnTo>
                  <a:pt x="815373" y="25062"/>
                </a:lnTo>
                <a:cubicBezTo>
                  <a:pt x="852150" y="4861"/>
                  <a:pt x="892456" y="-2725"/>
                  <a:pt x="931314" y="85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9" name="Picture 1298" descr="Data Privacy and Cyber Security">
            <a:extLst>
              <a:ext uri="{FF2B5EF4-FFF2-40B4-BE49-F238E27FC236}">
                <a16:creationId xmlns:a16="http://schemas.microsoft.com/office/drawing/2014/main" id="{F2BDC923-847D-772D-2B91-7A1BCEEFB49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32" t="-10456" r="10366" b="100000"/>
          <a:stretch>
            <a:fillRect/>
          </a:stretch>
        </p:blipFill>
        <p:spPr bwMode="auto">
          <a:xfrm>
            <a:off x="10735481" y="-700905"/>
            <a:ext cx="1426629" cy="717074"/>
          </a:xfrm>
          <a:custGeom>
            <a:avLst/>
            <a:gdLst>
              <a:gd name="connsiteX0" fmla="*/ 931314 w 1426629"/>
              <a:gd name="connsiteY0" fmla="*/ 854 h 717074"/>
              <a:gd name="connsiteX1" fmla="*/ 1090484 w 1426629"/>
              <a:gd name="connsiteY1" fmla="*/ 105098 h 717074"/>
              <a:gd name="connsiteX2" fmla="*/ 1426629 w 1426629"/>
              <a:gd name="connsiteY2" fmla="*/ 717074 h 717074"/>
              <a:gd name="connsiteX3" fmla="*/ 39763 w 1426629"/>
              <a:gd name="connsiteY3" fmla="*/ 717074 h 717074"/>
              <a:gd name="connsiteX4" fmla="*/ 25063 w 1426629"/>
              <a:gd name="connsiteY4" fmla="*/ 690311 h 717074"/>
              <a:gd name="connsiteX5" fmla="*/ 105099 w 1426629"/>
              <a:gd name="connsiteY5" fmla="*/ 415200 h 717074"/>
              <a:gd name="connsiteX6" fmla="*/ 815373 w 1426629"/>
              <a:gd name="connsiteY6" fmla="*/ 25062 h 717074"/>
              <a:gd name="connsiteX7" fmla="*/ 931314 w 1426629"/>
              <a:gd name="connsiteY7" fmla="*/ 854 h 717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26629" h="717074">
                <a:moveTo>
                  <a:pt x="931314" y="854"/>
                </a:moveTo>
                <a:cubicBezTo>
                  <a:pt x="996077" y="6821"/>
                  <a:pt x="1056816" y="43804"/>
                  <a:pt x="1090484" y="105098"/>
                </a:cubicBezTo>
                <a:lnTo>
                  <a:pt x="1426629" y="717074"/>
                </a:lnTo>
                <a:lnTo>
                  <a:pt x="39763" y="717074"/>
                </a:lnTo>
                <a:lnTo>
                  <a:pt x="25063" y="690311"/>
                </a:lnTo>
                <a:cubicBezTo>
                  <a:pt x="-28806" y="592239"/>
                  <a:pt x="7028" y="469068"/>
                  <a:pt x="105099" y="415200"/>
                </a:cubicBezTo>
                <a:lnTo>
                  <a:pt x="815373" y="25062"/>
                </a:lnTo>
                <a:cubicBezTo>
                  <a:pt x="852150" y="4861"/>
                  <a:pt x="892456" y="-2725"/>
                  <a:pt x="931314" y="85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8" name="Picture 1297" descr="Data Privacy and Cyber Security">
            <a:extLst>
              <a:ext uri="{FF2B5EF4-FFF2-40B4-BE49-F238E27FC236}">
                <a16:creationId xmlns:a16="http://schemas.microsoft.com/office/drawing/2014/main" id="{E383855C-B6E0-1BDC-6B10-A38013C6CC4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71" t="-1625" r="48154" b="100000"/>
          <a:stretch>
            <a:fillRect/>
          </a:stretch>
        </p:blipFill>
        <p:spPr bwMode="auto">
          <a:xfrm>
            <a:off x="7119136" y="-95285"/>
            <a:ext cx="435885" cy="111454"/>
          </a:xfrm>
          <a:custGeom>
            <a:avLst/>
            <a:gdLst>
              <a:gd name="connsiteX0" fmla="*/ 273224 w 435885"/>
              <a:gd name="connsiteY0" fmla="*/ 854 h 111454"/>
              <a:gd name="connsiteX1" fmla="*/ 432394 w 435885"/>
              <a:gd name="connsiteY1" fmla="*/ 105098 h 111454"/>
              <a:gd name="connsiteX2" fmla="*/ 435885 w 435885"/>
              <a:gd name="connsiteY2" fmla="*/ 111454 h 111454"/>
              <a:gd name="connsiteX3" fmla="*/ 0 w 435885"/>
              <a:gd name="connsiteY3" fmla="*/ 111454 h 111454"/>
              <a:gd name="connsiteX4" fmla="*/ 157283 w 435885"/>
              <a:gd name="connsiteY4" fmla="*/ 25062 h 111454"/>
              <a:gd name="connsiteX5" fmla="*/ 273224 w 435885"/>
              <a:gd name="connsiteY5" fmla="*/ 854 h 111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885" h="111454">
                <a:moveTo>
                  <a:pt x="273224" y="854"/>
                </a:moveTo>
                <a:cubicBezTo>
                  <a:pt x="337987" y="6821"/>
                  <a:pt x="398726" y="43804"/>
                  <a:pt x="432394" y="105098"/>
                </a:cubicBezTo>
                <a:lnTo>
                  <a:pt x="435885" y="111454"/>
                </a:lnTo>
                <a:lnTo>
                  <a:pt x="0" y="111454"/>
                </a:lnTo>
                <a:lnTo>
                  <a:pt x="157283" y="25062"/>
                </a:lnTo>
                <a:cubicBezTo>
                  <a:pt x="194060" y="4861"/>
                  <a:pt x="234366" y="-2725"/>
                  <a:pt x="273224" y="85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2" name="Picture 1291" descr="Data Privacy and Cyber Security">
            <a:extLst>
              <a:ext uri="{FF2B5EF4-FFF2-40B4-BE49-F238E27FC236}">
                <a16:creationId xmlns:a16="http://schemas.microsoft.com/office/drawing/2014/main" id="{7EA8B64F-F359-C6AA-D3E4-0FA63292BD7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44" t="100000" r="44706" b="-5432"/>
          <a:stretch>
            <a:fillRect/>
          </a:stretch>
        </p:blipFill>
        <p:spPr bwMode="auto">
          <a:xfrm>
            <a:off x="6920867" y="6874169"/>
            <a:ext cx="1054510" cy="372494"/>
          </a:xfrm>
          <a:custGeom>
            <a:avLst/>
            <a:gdLst>
              <a:gd name="connsiteX0" fmla="*/ 0 w 1054510"/>
              <a:gd name="connsiteY0" fmla="*/ 0 h 372494"/>
              <a:gd name="connsiteX1" fmla="*/ 1054510 w 1054510"/>
              <a:gd name="connsiteY1" fmla="*/ 0 h 372494"/>
              <a:gd name="connsiteX2" fmla="*/ 421986 w 1054510"/>
              <a:gd name="connsiteY2" fmla="*/ 347432 h 372494"/>
              <a:gd name="connsiteX3" fmla="*/ 146875 w 1054510"/>
              <a:gd name="connsiteY3" fmla="*/ 267396 h 372494"/>
              <a:gd name="connsiteX4" fmla="*/ 0 w 1054510"/>
              <a:gd name="connsiteY4" fmla="*/ 0 h 372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4510" h="372494">
                <a:moveTo>
                  <a:pt x="0" y="0"/>
                </a:moveTo>
                <a:lnTo>
                  <a:pt x="1054510" y="0"/>
                </a:lnTo>
                <a:lnTo>
                  <a:pt x="421986" y="347432"/>
                </a:lnTo>
                <a:cubicBezTo>
                  <a:pt x="323914" y="401301"/>
                  <a:pt x="200743" y="365468"/>
                  <a:pt x="146875" y="267396"/>
                </a:cubicBez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1" name="Picture 1290" descr="Data Privacy and Cyber Security">
            <a:extLst>
              <a:ext uri="{FF2B5EF4-FFF2-40B4-BE49-F238E27FC236}">
                <a16:creationId xmlns:a16="http://schemas.microsoft.com/office/drawing/2014/main" id="{DD21A6DD-DAC0-C5B6-93AC-104DFC7FCBE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96" t="100000" r="26625" b="-17374"/>
          <a:stretch>
            <a:fillRect/>
          </a:stretch>
        </p:blipFill>
        <p:spPr bwMode="auto">
          <a:xfrm>
            <a:off x="8524273" y="6874169"/>
            <a:ext cx="1655576" cy="1191486"/>
          </a:xfrm>
          <a:custGeom>
            <a:avLst/>
            <a:gdLst>
              <a:gd name="connsiteX0" fmla="*/ 0 w 1655576"/>
              <a:gd name="connsiteY0" fmla="*/ 0 h 1191486"/>
              <a:gd name="connsiteX1" fmla="*/ 1355230 w 1655576"/>
              <a:gd name="connsiteY1" fmla="*/ 0 h 1191486"/>
              <a:gd name="connsiteX2" fmla="*/ 1630514 w 1655576"/>
              <a:gd name="connsiteY2" fmla="*/ 501175 h 1191486"/>
              <a:gd name="connsiteX3" fmla="*/ 1550478 w 1655576"/>
              <a:gd name="connsiteY3" fmla="*/ 776286 h 1191486"/>
              <a:gd name="connsiteX4" fmla="*/ 840204 w 1655576"/>
              <a:gd name="connsiteY4" fmla="*/ 1166424 h 1191486"/>
              <a:gd name="connsiteX5" fmla="*/ 565093 w 1655576"/>
              <a:gd name="connsiteY5" fmla="*/ 1086388 h 1191486"/>
              <a:gd name="connsiteX6" fmla="*/ 24136 w 1655576"/>
              <a:gd name="connsiteY6" fmla="*/ 101537 h 1191486"/>
              <a:gd name="connsiteX7" fmla="*/ 124 w 1655576"/>
              <a:gd name="connsiteY7" fmla="*/ 24753 h 1191486"/>
              <a:gd name="connsiteX8" fmla="*/ 0 w 1655576"/>
              <a:gd name="connsiteY8" fmla="*/ 0 h 1191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5576" h="1191486">
                <a:moveTo>
                  <a:pt x="0" y="0"/>
                </a:moveTo>
                <a:lnTo>
                  <a:pt x="1355230" y="0"/>
                </a:lnTo>
                <a:lnTo>
                  <a:pt x="1630514" y="501175"/>
                </a:lnTo>
                <a:cubicBezTo>
                  <a:pt x="1684383" y="599247"/>
                  <a:pt x="1648549" y="722418"/>
                  <a:pt x="1550478" y="776286"/>
                </a:cubicBezTo>
                <a:lnTo>
                  <a:pt x="840204" y="1166424"/>
                </a:lnTo>
                <a:cubicBezTo>
                  <a:pt x="742133" y="1220293"/>
                  <a:pt x="618962" y="1184460"/>
                  <a:pt x="565093" y="1086388"/>
                </a:cubicBezTo>
                <a:lnTo>
                  <a:pt x="24136" y="101537"/>
                </a:lnTo>
                <a:cubicBezTo>
                  <a:pt x="10669" y="77019"/>
                  <a:pt x="2808" y="50933"/>
                  <a:pt x="124" y="24753"/>
                </a:cubicBez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0" name="Picture 1289" descr="Data Privacy and Cyber Security">
            <a:extLst>
              <a:ext uri="{FF2B5EF4-FFF2-40B4-BE49-F238E27FC236}">
                <a16:creationId xmlns:a16="http://schemas.microsoft.com/office/drawing/2014/main" id="{51E8DE1D-006E-D160-BA9E-3BC85DA57E5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75" t="100000" r="17180" b="-8117"/>
          <a:stretch>
            <a:fillRect/>
          </a:stretch>
        </p:blipFill>
        <p:spPr bwMode="auto">
          <a:xfrm>
            <a:off x="9997033" y="6874170"/>
            <a:ext cx="1334316" cy="556679"/>
          </a:xfrm>
          <a:custGeom>
            <a:avLst/>
            <a:gdLst>
              <a:gd name="connsiteX0" fmla="*/ 0 w 1334316"/>
              <a:gd name="connsiteY0" fmla="*/ 0 h 556679"/>
              <a:gd name="connsiteX1" fmla="*/ 1334316 w 1334316"/>
              <a:gd name="connsiteY1" fmla="*/ 0 h 556679"/>
              <a:gd name="connsiteX2" fmla="*/ 1330425 w 1334316"/>
              <a:gd name="connsiteY2" fmla="*/ 20500 h 556679"/>
              <a:gd name="connsiteX3" fmla="*/ 1233429 w 1334316"/>
              <a:gd name="connsiteY3" fmla="*/ 141479 h 556679"/>
              <a:gd name="connsiteX4" fmla="*/ 523155 w 1334316"/>
              <a:gd name="connsiteY4" fmla="*/ 531617 h 556679"/>
              <a:gd name="connsiteX5" fmla="*/ 248044 w 1334316"/>
              <a:gd name="connsiteY5" fmla="*/ 451581 h 556679"/>
              <a:gd name="connsiteX6" fmla="*/ 0 w 1334316"/>
              <a:gd name="connsiteY6" fmla="*/ 0 h 556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34316" h="556679">
                <a:moveTo>
                  <a:pt x="0" y="0"/>
                </a:moveTo>
                <a:lnTo>
                  <a:pt x="1334316" y="0"/>
                </a:lnTo>
                <a:lnTo>
                  <a:pt x="1330425" y="20500"/>
                </a:lnTo>
                <a:cubicBezTo>
                  <a:pt x="1315941" y="70285"/>
                  <a:pt x="1282464" y="114545"/>
                  <a:pt x="1233429" y="141479"/>
                </a:cubicBezTo>
                <a:lnTo>
                  <a:pt x="523155" y="531617"/>
                </a:lnTo>
                <a:cubicBezTo>
                  <a:pt x="425084" y="585486"/>
                  <a:pt x="301913" y="549653"/>
                  <a:pt x="248044" y="451581"/>
                </a:cubicBez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28943FC-614B-202B-8DF8-C2A5AEAFD3AD}"/>
              </a:ext>
            </a:extLst>
          </p:cNvPr>
          <p:cNvSpPr/>
          <p:nvPr userDrawn="1"/>
        </p:nvSpPr>
        <p:spPr>
          <a:xfrm>
            <a:off x="0" y="0"/>
            <a:ext cx="390617" cy="6858000"/>
          </a:xfrm>
          <a:prstGeom prst="rect">
            <a:avLst/>
          </a:prstGeom>
          <a:solidFill>
            <a:srgbClr val="CD1432"/>
          </a:solidFill>
          <a:ln>
            <a:noFill/>
          </a:ln>
          <a:effectLst>
            <a:outerShdw blurRad="50800" dist="381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0B202DE-CF1E-B9BA-49A0-0287046C3C0E}"/>
              </a:ext>
            </a:extLst>
          </p:cNvPr>
          <p:cNvCxnSpPr>
            <a:cxnSpLocks/>
          </p:cNvCxnSpPr>
          <p:nvPr userDrawn="1"/>
        </p:nvCxnSpPr>
        <p:spPr>
          <a:xfrm>
            <a:off x="203635" y="477712"/>
            <a:ext cx="0" cy="209676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921BE425-EDEB-5BD4-BD05-CF78DD6B119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724" y="103503"/>
            <a:ext cx="201168" cy="20116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DE38AAA-D034-ECD1-7F81-D3502F23E17C}"/>
              </a:ext>
            </a:extLst>
          </p:cNvPr>
          <p:cNvSpPr txBox="1"/>
          <p:nvPr userDrawn="1"/>
        </p:nvSpPr>
        <p:spPr>
          <a:xfrm>
            <a:off x="11807" y="6580411"/>
            <a:ext cx="39061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ct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1400" b="1" noProof="0" smtClean="0">
                <a:solidFill>
                  <a:schemeClr val="bg1"/>
                </a:solidFill>
              </a:rPr>
              <a:pPr marL="0" indent="0" algn="ct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1100" b="1" noProof="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3527DD-038E-13E9-6BC1-BEF028FCCCF0}"/>
              </a:ext>
            </a:extLst>
          </p:cNvPr>
          <p:cNvSpPr txBox="1"/>
          <p:nvPr userDrawn="1"/>
        </p:nvSpPr>
        <p:spPr>
          <a:xfrm rot="16200000">
            <a:off x="-2320505" y="3785062"/>
            <a:ext cx="50482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>
                <a:solidFill>
                  <a:schemeClr val="bg1"/>
                </a:solidFill>
              </a:rPr>
              <a:t>Roadmap to PDPL Compliance | ECOVIS DIGITAL TRAINING</a:t>
            </a:r>
          </a:p>
        </p:txBody>
      </p:sp>
    </p:spTree>
    <p:extLst>
      <p:ext uri="{BB962C8B-B14F-4D97-AF65-F5344CB8AC3E}">
        <p14:creationId xmlns:p14="http://schemas.microsoft.com/office/powerpoint/2010/main" val="3880485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B8CCFF95-049F-0768-7685-049E12DB18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12192000" cy="685714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28943FC-614B-202B-8DF8-C2A5AEAFD3AD}"/>
              </a:ext>
            </a:extLst>
          </p:cNvPr>
          <p:cNvSpPr/>
          <p:nvPr userDrawn="1"/>
        </p:nvSpPr>
        <p:spPr>
          <a:xfrm>
            <a:off x="0" y="0"/>
            <a:ext cx="390617" cy="6858000"/>
          </a:xfrm>
          <a:prstGeom prst="rect">
            <a:avLst/>
          </a:prstGeom>
          <a:solidFill>
            <a:srgbClr val="CD1432"/>
          </a:solidFill>
          <a:ln>
            <a:noFill/>
          </a:ln>
          <a:effectLst>
            <a:outerShdw blurRad="50800" dist="381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0B202DE-CF1E-B9BA-49A0-0287046C3C0E}"/>
              </a:ext>
            </a:extLst>
          </p:cNvPr>
          <p:cNvCxnSpPr>
            <a:cxnSpLocks/>
          </p:cNvCxnSpPr>
          <p:nvPr userDrawn="1"/>
        </p:nvCxnSpPr>
        <p:spPr>
          <a:xfrm>
            <a:off x="203635" y="477712"/>
            <a:ext cx="0" cy="209676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921BE425-EDEB-5BD4-BD05-CF78DD6B119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724" y="103503"/>
            <a:ext cx="201168" cy="20116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DE38AAA-D034-ECD1-7F81-D3502F23E17C}"/>
              </a:ext>
            </a:extLst>
          </p:cNvPr>
          <p:cNvSpPr txBox="1"/>
          <p:nvPr userDrawn="1"/>
        </p:nvSpPr>
        <p:spPr>
          <a:xfrm>
            <a:off x="11807" y="6580411"/>
            <a:ext cx="39061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ct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1400" b="1" noProof="0" smtClean="0">
                <a:solidFill>
                  <a:schemeClr val="bg1"/>
                </a:solidFill>
              </a:rPr>
              <a:pPr marL="0" indent="0" algn="ct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1100" b="1" noProof="0" dirty="0">
              <a:solidFill>
                <a:schemeClr val="bg1"/>
              </a:solidFill>
            </a:endParaRPr>
          </a:p>
        </p:txBody>
      </p:sp>
      <p:pic>
        <p:nvPicPr>
          <p:cNvPr id="2" name="Picture 1" descr="Data Privacy and Cyber Security">
            <a:extLst>
              <a:ext uri="{FF2B5EF4-FFF2-40B4-BE49-F238E27FC236}">
                <a16:creationId xmlns:a16="http://schemas.microsoft.com/office/drawing/2014/main" id="{AB1E7F41-58D3-E0FF-C748-036177DED0D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73" r="43540" b="75666"/>
          <a:stretch>
            <a:fillRect/>
          </a:stretch>
        </p:blipFill>
        <p:spPr bwMode="auto">
          <a:xfrm>
            <a:off x="6461046" y="16169"/>
            <a:ext cx="1656503" cy="1668806"/>
          </a:xfrm>
          <a:custGeom>
            <a:avLst/>
            <a:gdLst>
              <a:gd name="connsiteX0" fmla="*/ 658090 w 1656503"/>
              <a:gd name="connsiteY0" fmla="*/ 0 h 1668806"/>
              <a:gd name="connsiteX1" fmla="*/ 1093975 w 1656503"/>
              <a:gd name="connsiteY1" fmla="*/ 0 h 1668806"/>
              <a:gd name="connsiteX2" fmla="*/ 1631442 w 1656503"/>
              <a:gd name="connsiteY2" fmla="*/ 978495 h 1668806"/>
              <a:gd name="connsiteX3" fmla="*/ 1551405 w 1656503"/>
              <a:gd name="connsiteY3" fmla="*/ 1253606 h 1668806"/>
              <a:gd name="connsiteX4" fmla="*/ 841132 w 1656503"/>
              <a:gd name="connsiteY4" fmla="*/ 1643744 h 1668806"/>
              <a:gd name="connsiteX5" fmla="*/ 566021 w 1656503"/>
              <a:gd name="connsiteY5" fmla="*/ 1563708 h 1668806"/>
              <a:gd name="connsiteX6" fmla="*/ 25063 w 1656503"/>
              <a:gd name="connsiteY6" fmla="*/ 578857 h 1668806"/>
              <a:gd name="connsiteX7" fmla="*/ 105099 w 1656503"/>
              <a:gd name="connsiteY7" fmla="*/ 303746 h 1668806"/>
              <a:gd name="connsiteX8" fmla="*/ 658090 w 1656503"/>
              <a:gd name="connsiteY8" fmla="*/ 0 h 1668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6503" h="1668806">
                <a:moveTo>
                  <a:pt x="658090" y="0"/>
                </a:moveTo>
                <a:lnTo>
                  <a:pt x="1093975" y="0"/>
                </a:lnTo>
                <a:lnTo>
                  <a:pt x="1631442" y="978495"/>
                </a:lnTo>
                <a:cubicBezTo>
                  <a:pt x="1685310" y="1076567"/>
                  <a:pt x="1649477" y="1199738"/>
                  <a:pt x="1551405" y="1253606"/>
                </a:cubicBezTo>
                <a:lnTo>
                  <a:pt x="841132" y="1643744"/>
                </a:lnTo>
                <a:cubicBezTo>
                  <a:pt x="743060" y="1697613"/>
                  <a:pt x="619889" y="1661779"/>
                  <a:pt x="566021" y="1563708"/>
                </a:cubicBezTo>
                <a:lnTo>
                  <a:pt x="25063" y="578857"/>
                </a:lnTo>
                <a:cubicBezTo>
                  <a:pt x="-28806" y="480786"/>
                  <a:pt x="7028" y="357614"/>
                  <a:pt x="105099" y="303746"/>
                </a:cubicBezTo>
                <a:lnTo>
                  <a:pt x="65809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Data Privacy and Cyber Security">
            <a:extLst>
              <a:ext uri="{FF2B5EF4-FFF2-40B4-BE49-F238E27FC236}">
                <a16:creationId xmlns:a16="http://schemas.microsoft.com/office/drawing/2014/main" id="{413C0993-ED0A-17B7-2873-8C76D3E1852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13" r="34135" b="84850"/>
          <a:stretch>
            <a:fillRect/>
          </a:stretch>
        </p:blipFill>
        <p:spPr bwMode="auto">
          <a:xfrm>
            <a:off x="7660797" y="16170"/>
            <a:ext cx="1603432" cy="1038959"/>
          </a:xfrm>
          <a:custGeom>
            <a:avLst/>
            <a:gdLst>
              <a:gd name="connsiteX0" fmla="*/ 0 w 1603432"/>
              <a:gd name="connsiteY0" fmla="*/ 0 h 1038959"/>
              <a:gd name="connsiteX1" fmla="*/ 1386865 w 1603432"/>
              <a:gd name="connsiteY1" fmla="*/ 0 h 1038959"/>
              <a:gd name="connsiteX2" fmla="*/ 1578370 w 1603432"/>
              <a:gd name="connsiteY2" fmla="*/ 348648 h 1038959"/>
              <a:gd name="connsiteX3" fmla="*/ 1498334 w 1603432"/>
              <a:gd name="connsiteY3" fmla="*/ 623759 h 1038959"/>
              <a:gd name="connsiteX4" fmla="*/ 788060 w 1603432"/>
              <a:gd name="connsiteY4" fmla="*/ 1013897 h 1038959"/>
              <a:gd name="connsiteX5" fmla="*/ 512950 w 1603432"/>
              <a:gd name="connsiteY5" fmla="*/ 933861 h 1038959"/>
              <a:gd name="connsiteX6" fmla="*/ 0 w 1603432"/>
              <a:gd name="connsiteY6" fmla="*/ 0 h 1038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03432" h="1038959">
                <a:moveTo>
                  <a:pt x="0" y="0"/>
                </a:moveTo>
                <a:lnTo>
                  <a:pt x="1386865" y="0"/>
                </a:lnTo>
                <a:lnTo>
                  <a:pt x="1578370" y="348648"/>
                </a:lnTo>
                <a:cubicBezTo>
                  <a:pt x="1632239" y="446720"/>
                  <a:pt x="1596405" y="569891"/>
                  <a:pt x="1498334" y="623759"/>
                </a:cubicBezTo>
                <a:lnTo>
                  <a:pt x="788060" y="1013897"/>
                </a:lnTo>
                <a:cubicBezTo>
                  <a:pt x="689989" y="1067766"/>
                  <a:pt x="566818" y="1031932"/>
                  <a:pt x="512950" y="933861"/>
                </a:cubicBez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Data Privacy and Cyber Security">
            <a:extLst>
              <a:ext uri="{FF2B5EF4-FFF2-40B4-BE49-F238E27FC236}">
                <a16:creationId xmlns:a16="http://schemas.microsoft.com/office/drawing/2014/main" id="{35104ECA-21E6-1172-11C4-A5D620C58EC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56" r="25683" b="94035"/>
          <a:stretch>
            <a:fillRect/>
          </a:stretch>
        </p:blipFill>
        <p:spPr bwMode="auto">
          <a:xfrm>
            <a:off x="9153443" y="16169"/>
            <a:ext cx="1141285" cy="409110"/>
          </a:xfrm>
          <a:custGeom>
            <a:avLst/>
            <a:gdLst>
              <a:gd name="connsiteX0" fmla="*/ 0 w 1141285"/>
              <a:gd name="connsiteY0" fmla="*/ 0 h 409110"/>
              <a:gd name="connsiteX1" fmla="*/ 1141285 w 1141285"/>
              <a:gd name="connsiteY1" fmla="*/ 0 h 409110"/>
              <a:gd name="connsiteX2" fmla="*/ 442098 w 1141285"/>
              <a:gd name="connsiteY2" fmla="*/ 384048 h 409110"/>
              <a:gd name="connsiteX3" fmla="*/ 166987 w 1141285"/>
              <a:gd name="connsiteY3" fmla="*/ 304012 h 409110"/>
              <a:gd name="connsiteX4" fmla="*/ 0 w 1141285"/>
              <a:gd name="connsiteY4" fmla="*/ 0 h 40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1285" h="409110">
                <a:moveTo>
                  <a:pt x="0" y="0"/>
                </a:moveTo>
                <a:lnTo>
                  <a:pt x="1141285" y="0"/>
                </a:lnTo>
                <a:lnTo>
                  <a:pt x="442098" y="384048"/>
                </a:lnTo>
                <a:cubicBezTo>
                  <a:pt x="344027" y="437917"/>
                  <a:pt x="220856" y="402083"/>
                  <a:pt x="166987" y="304012"/>
                </a:cubicBez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Data Privacy and Cyber Security">
            <a:extLst>
              <a:ext uri="{FF2B5EF4-FFF2-40B4-BE49-F238E27FC236}">
                <a16:creationId xmlns:a16="http://schemas.microsoft.com/office/drawing/2014/main" id="{AE619875-F8D0-FDE7-FC90-FB450DA20DE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58" r="10040" b="84497"/>
          <a:stretch>
            <a:fillRect/>
          </a:stretch>
        </p:blipFill>
        <p:spPr bwMode="auto">
          <a:xfrm>
            <a:off x="10775244" y="16169"/>
            <a:ext cx="1426629" cy="1063186"/>
          </a:xfrm>
          <a:custGeom>
            <a:avLst/>
            <a:gdLst>
              <a:gd name="connsiteX0" fmla="*/ 0 w 1426629"/>
              <a:gd name="connsiteY0" fmla="*/ 0 h 1063186"/>
              <a:gd name="connsiteX1" fmla="*/ 1386866 w 1426629"/>
              <a:gd name="connsiteY1" fmla="*/ 0 h 1063186"/>
              <a:gd name="connsiteX2" fmla="*/ 1426629 w 1426629"/>
              <a:gd name="connsiteY2" fmla="*/ 72391 h 1063186"/>
              <a:gd name="connsiteX3" fmla="*/ 1426629 w 1426629"/>
              <a:gd name="connsiteY3" fmla="*/ 694682 h 1063186"/>
              <a:gd name="connsiteX4" fmla="*/ 801368 w 1426629"/>
              <a:gd name="connsiteY4" fmla="*/ 1038124 h 1063186"/>
              <a:gd name="connsiteX5" fmla="*/ 526257 w 1426629"/>
              <a:gd name="connsiteY5" fmla="*/ 958088 h 1063186"/>
              <a:gd name="connsiteX6" fmla="*/ 0 w 1426629"/>
              <a:gd name="connsiteY6" fmla="*/ 0 h 1063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6629" h="1063186">
                <a:moveTo>
                  <a:pt x="0" y="0"/>
                </a:moveTo>
                <a:lnTo>
                  <a:pt x="1386866" y="0"/>
                </a:lnTo>
                <a:lnTo>
                  <a:pt x="1426629" y="72391"/>
                </a:lnTo>
                <a:lnTo>
                  <a:pt x="1426629" y="694682"/>
                </a:lnTo>
                <a:lnTo>
                  <a:pt x="801368" y="1038124"/>
                </a:lnTo>
                <a:cubicBezTo>
                  <a:pt x="703297" y="1091993"/>
                  <a:pt x="580126" y="1056159"/>
                  <a:pt x="526257" y="958088"/>
                </a:cubicBez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Data Privacy and Cyber Security">
            <a:extLst>
              <a:ext uri="{FF2B5EF4-FFF2-40B4-BE49-F238E27FC236}">
                <a16:creationId xmlns:a16="http://schemas.microsoft.com/office/drawing/2014/main" id="{D7C34CFE-EE18-E93F-5930-1F428E02F39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02" t="12373" r="10040" b="63514"/>
          <a:stretch>
            <a:fillRect/>
          </a:stretch>
        </p:blipFill>
        <p:spPr bwMode="auto">
          <a:xfrm>
            <a:off x="11536446" y="864734"/>
            <a:ext cx="665426" cy="1653630"/>
          </a:xfrm>
          <a:custGeom>
            <a:avLst/>
            <a:gdLst>
              <a:gd name="connsiteX0" fmla="*/ 665426 w 665426"/>
              <a:gd name="connsiteY0" fmla="*/ 0 h 1653630"/>
              <a:gd name="connsiteX1" fmla="*/ 665426 w 665426"/>
              <a:gd name="connsiteY1" fmla="*/ 1653630 h 1653630"/>
              <a:gd name="connsiteX2" fmla="*/ 617941 w 665426"/>
              <a:gd name="connsiteY2" fmla="*/ 1629192 h 1653630"/>
              <a:gd name="connsiteX3" fmla="*/ 566020 w 665426"/>
              <a:gd name="connsiteY3" fmla="*/ 1567737 h 1653630"/>
              <a:gd name="connsiteX4" fmla="*/ 25063 w 665426"/>
              <a:gd name="connsiteY4" fmla="*/ 582886 h 1653630"/>
              <a:gd name="connsiteX5" fmla="*/ 105099 w 665426"/>
              <a:gd name="connsiteY5" fmla="*/ 307775 h 1653630"/>
              <a:gd name="connsiteX6" fmla="*/ 665426 w 665426"/>
              <a:gd name="connsiteY6" fmla="*/ 0 h 165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5426" h="1653630">
                <a:moveTo>
                  <a:pt x="665426" y="0"/>
                </a:moveTo>
                <a:lnTo>
                  <a:pt x="665426" y="1653630"/>
                </a:lnTo>
                <a:lnTo>
                  <a:pt x="617941" y="1629192"/>
                </a:lnTo>
                <a:cubicBezTo>
                  <a:pt x="597286" y="1612883"/>
                  <a:pt x="579487" y="1592255"/>
                  <a:pt x="566020" y="1567737"/>
                </a:cubicBezTo>
                <a:lnTo>
                  <a:pt x="25063" y="582886"/>
                </a:lnTo>
                <a:cubicBezTo>
                  <a:pt x="-28806" y="484815"/>
                  <a:pt x="7028" y="361643"/>
                  <a:pt x="105099" y="307775"/>
                </a:cubicBezTo>
                <a:lnTo>
                  <a:pt x="665426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Data Privacy and Cyber Security">
            <a:extLst>
              <a:ext uri="{FF2B5EF4-FFF2-40B4-BE49-F238E27FC236}">
                <a16:creationId xmlns:a16="http://schemas.microsoft.com/office/drawing/2014/main" id="{9559AE3F-A28C-5E98-E34D-AF109AEA68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82" t="42455" r="10040" b="31586"/>
          <a:stretch>
            <a:fillRect/>
          </a:stretch>
        </p:blipFill>
        <p:spPr bwMode="auto">
          <a:xfrm>
            <a:off x="11180486" y="2927720"/>
            <a:ext cx="1021386" cy="1780261"/>
          </a:xfrm>
          <a:custGeom>
            <a:avLst/>
            <a:gdLst>
              <a:gd name="connsiteX0" fmla="*/ 931314 w 1021386"/>
              <a:gd name="connsiteY0" fmla="*/ 855 h 1780261"/>
              <a:gd name="connsiteX1" fmla="*/ 978772 w 1021386"/>
              <a:gd name="connsiteY1" fmla="*/ 11041 h 1780261"/>
              <a:gd name="connsiteX2" fmla="*/ 1021386 w 1021386"/>
              <a:gd name="connsiteY2" fmla="*/ 31661 h 1780261"/>
              <a:gd name="connsiteX3" fmla="*/ 1021386 w 1021386"/>
              <a:gd name="connsiteY3" fmla="*/ 1656189 h 1780261"/>
              <a:gd name="connsiteX4" fmla="*/ 841131 w 1021386"/>
              <a:gd name="connsiteY4" fmla="*/ 1755199 h 1780261"/>
              <a:gd name="connsiteX5" fmla="*/ 566020 w 1021386"/>
              <a:gd name="connsiteY5" fmla="*/ 1675163 h 1780261"/>
              <a:gd name="connsiteX6" fmla="*/ 25063 w 1021386"/>
              <a:gd name="connsiteY6" fmla="*/ 690312 h 1780261"/>
              <a:gd name="connsiteX7" fmla="*/ 105099 w 1021386"/>
              <a:gd name="connsiteY7" fmla="*/ 415201 h 1780261"/>
              <a:gd name="connsiteX8" fmla="*/ 815373 w 1021386"/>
              <a:gd name="connsiteY8" fmla="*/ 25063 h 1780261"/>
              <a:gd name="connsiteX9" fmla="*/ 931314 w 1021386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1386" h="1780261">
                <a:moveTo>
                  <a:pt x="931314" y="855"/>
                </a:moveTo>
                <a:cubicBezTo>
                  <a:pt x="947505" y="2347"/>
                  <a:pt x="963444" y="5777"/>
                  <a:pt x="978772" y="11041"/>
                </a:cubicBezTo>
                <a:lnTo>
                  <a:pt x="1021386" y="31661"/>
                </a:lnTo>
                <a:lnTo>
                  <a:pt x="1021386" y="1656189"/>
                </a:lnTo>
                <a:lnTo>
                  <a:pt x="841131" y="1755199"/>
                </a:lnTo>
                <a:cubicBezTo>
                  <a:pt x="743060" y="1809068"/>
                  <a:pt x="619889" y="1773235"/>
                  <a:pt x="566020" y="1675163"/>
                </a:cubicBezTo>
                <a:lnTo>
                  <a:pt x="25063" y="690312"/>
                </a:lnTo>
                <a:cubicBezTo>
                  <a:pt x="-28806" y="592241"/>
                  <a:pt x="7028" y="469069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Data Privacy and Cyber Security">
            <a:extLst>
              <a:ext uri="{FF2B5EF4-FFF2-40B4-BE49-F238E27FC236}">
                <a16:creationId xmlns:a16="http://schemas.microsoft.com/office/drawing/2014/main" id="{3A3C5E33-925E-CF38-D300-C7E2157E69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26" t="68849" r="10040" b="21342"/>
          <a:stretch>
            <a:fillRect/>
          </a:stretch>
        </p:blipFill>
        <p:spPr bwMode="auto">
          <a:xfrm>
            <a:off x="11990480" y="4737790"/>
            <a:ext cx="211393" cy="672723"/>
          </a:xfrm>
          <a:custGeom>
            <a:avLst/>
            <a:gdLst>
              <a:gd name="connsiteX0" fmla="*/ 211393 w 211393"/>
              <a:gd name="connsiteY0" fmla="*/ 0 h 672723"/>
              <a:gd name="connsiteX1" fmla="*/ 211393 w 211393"/>
              <a:gd name="connsiteY1" fmla="*/ 672723 h 672723"/>
              <a:gd name="connsiteX2" fmla="*/ 25063 w 211393"/>
              <a:gd name="connsiteY2" fmla="*/ 333496 h 672723"/>
              <a:gd name="connsiteX3" fmla="*/ 105099 w 211393"/>
              <a:gd name="connsiteY3" fmla="*/ 58385 h 672723"/>
              <a:gd name="connsiteX4" fmla="*/ 211393 w 211393"/>
              <a:gd name="connsiteY4" fmla="*/ 0 h 672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393" h="672723">
                <a:moveTo>
                  <a:pt x="211393" y="0"/>
                </a:moveTo>
                <a:lnTo>
                  <a:pt x="211393" y="672723"/>
                </a:lnTo>
                <a:lnTo>
                  <a:pt x="25063" y="333496"/>
                </a:lnTo>
                <a:cubicBezTo>
                  <a:pt x="-28806" y="235425"/>
                  <a:pt x="7028" y="112254"/>
                  <a:pt x="105099" y="58385"/>
                </a:cubicBezTo>
                <a:lnTo>
                  <a:pt x="211393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Data Privacy and Cyber Security">
            <a:extLst>
              <a:ext uri="{FF2B5EF4-FFF2-40B4-BE49-F238E27FC236}">
                <a16:creationId xmlns:a16="http://schemas.microsoft.com/office/drawing/2014/main" id="{79D192EB-BB31-739B-D3EC-4396353FD6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09" t="212" r="18004" b="73830"/>
          <a:stretch>
            <a:fillRect/>
          </a:stretch>
        </p:blipFill>
        <p:spPr bwMode="auto">
          <a:xfrm>
            <a:off x="9574444" y="30680"/>
            <a:ext cx="1656503" cy="1780261"/>
          </a:xfrm>
          <a:custGeom>
            <a:avLst/>
            <a:gdLst>
              <a:gd name="connsiteX0" fmla="*/ 931314 w 1656503"/>
              <a:gd name="connsiteY0" fmla="*/ 855 h 1780261"/>
              <a:gd name="connsiteX1" fmla="*/ 1090484 w 1656503"/>
              <a:gd name="connsiteY1" fmla="*/ 105099 h 1780261"/>
              <a:gd name="connsiteX2" fmla="*/ 1631441 w 1656503"/>
              <a:gd name="connsiteY2" fmla="*/ 1089950 h 1780261"/>
              <a:gd name="connsiteX3" fmla="*/ 1551405 w 1656503"/>
              <a:gd name="connsiteY3" fmla="*/ 1365061 h 1780261"/>
              <a:gd name="connsiteX4" fmla="*/ 841131 w 1656503"/>
              <a:gd name="connsiteY4" fmla="*/ 1755199 h 1780261"/>
              <a:gd name="connsiteX5" fmla="*/ 566020 w 1656503"/>
              <a:gd name="connsiteY5" fmla="*/ 1675163 h 1780261"/>
              <a:gd name="connsiteX6" fmla="*/ 25063 w 1656503"/>
              <a:gd name="connsiteY6" fmla="*/ 690312 h 1780261"/>
              <a:gd name="connsiteX7" fmla="*/ 105099 w 1656503"/>
              <a:gd name="connsiteY7" fmla="*/ 415201 h 1780261"/>
              <a:gd name="connsiteX8" fmla="*/ 815373 w 1656503"/>
              <a:gd name="connsiteY8" fmla="*/ 25063 h 1780261"/>
              <a:gd name="connsiteX9" fmla="*/ 931314 w 1656503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1" y="1089950"/>
                </a:lnTo>
                <a:cubicBezTo>
                  <a:pt x="1685310" y="1188022"/>
                  <a:pt x="1649476" y="1311193"/>
                  <a:pt x="1551405" y="1365061"/>
                </a:cubicBezTo>
                <a:lnTo>
                  <a:pt x="841131" y="1755199"/>
                </a:lnTo>
                <a:cubicBezTo>
                  <a:pt x="743060" y="1809068"/>
                  <a:pt x="619889" y="1773234"/>
                  <a:pt x="566020" y="1675163"/>
                </a:cubicBezTo>
                <a:lnTo>
                  <a:pt x="25063" y="690312"/>
                </a:lnTo>
                <a:cubicBezTo>
                  <a:pt x="-28806" y="592241"/>
                  <a:pt x="7028" y="469069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Data Privacy and Cyber Security">
            <a:extLst>
              <a:ext uri="{FF2B5EF4-FFF2-40B4-BE49-F238E27FC236}">
                <a16:creationId xmlns:a16="http://schemas.microsoft.com/office/drawing/2014/main" id="{C14920D1-BB3C-77BB-C041-503C0BF6632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8" t="7559" r="52945" b="66482"/>
          <a:stretch>
            <a:fillRect/>
          </a:stretch>
        </p:blipFill>
        <p:spPr bwMode="auto">
          <a:xfrm>
            <a:off x="5314364" y="534563"/>
            <a:ext cx="1656503" cy="1780261"/>
          </a:xfrm>
          <a:custGeom>
            <a:avLst/>
            <a:gdLst>
              <a:gd name="connsiteX0" fmla="*/ 931314 w 1656503"/>
              <a:gd name="connsiteY0" fmla="*/ 855 h 1780261"/>
              <a:gd name="connsiteX1" fmla="*/ 1090484 w 1656503"/>
              <a:gd name="connsiteY1" fmla="*/ 105099 h 1780261"/>
              <a:gd name="connsiteX2" fmla="*/ 1631442 w 1656503"/>
              <a:gd name="connsiteY2" fmla="*/ 1089950 h 1780261"/>
              <a:gd name="connsiteX3" fmla="*/ 1551405 w 1656503"/>
              <a:gd name="connsiteY3" fmla="*/ 1365061 h 1780261"/>
              <a:gd name="connsiteX4" fmla="*/ 841132 w 1656503"/>
              <a:gd name="connsiteY4" fmla="*/ 1755199 h 1780261"/>
              <a:gd name="connsiteX5" fmla="*/ 566021 w 1656503"/>
              <a:gd name="connsiteY5" fmla="*/ 1675163 h 1780261"/>
              <a:gd name="connsiteX6" fmla="*/ 25063 w 1656503"/>
              <a:gd name="connsiteY6" fmla="*/ 690312 h 1780261"/>
              <a:gd name="connsiteX7" fmla="*/ 105099 w 1656503"/>
              <a:gd name="connsiteY7" fmla="*/ 415201 h 1780261"/>
              <a:gd name="connsiteX8" fmla="*/ 815373 w 1656503"/>
              <a:gd name="connsiteY8" fmla="*/ 25063 h 1780261"/>
              <a:gd name="connsiteX9" fmla="*/ 931314 w 1656503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2" y="1089950"/>
                </a:lnTo>
                <a:cubicBezTo>
                  <a:pt x="1685310" y="1188022"/>
                  <a:pt x="1649477" y="1311193"/>
                  <a:pt x="1551405" y="1365061"/>
                </a:cubicBezTo>
                <a:lnTo>
                  <a:pt x="841132" y="1755199"/>
                </a:lnTo>
                <a:cubicBezTo>
                  <a:pt x="743060" y="1809068"/>
                  <a:pt x="619889" y="1773235"/>
                  <a:pt x="566021" y="1675163"/>
                </a:cubicBezTo>
                <a:lnTo>
                  <a:pt x="25063" y="690312"/>
                </a:lnTo>
                <a:cubicBezTo>
                  <a:pt x="-28806" y="592241"/>
                  <a:pt x="7028" y="469069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Data Privacy and Cyber Security">
            <a:extLst>
              <a:ext uri="{FF2B5EF4-FFF2-40B4-BE49-F238E27FC236}">
                <a16:creationId xmlns:a16="http://schemas.microsoft.com/office/drawing/2014/main" id="{8B7216EF-D6AC-8A60-6062-9BAD3A84792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04" t="9396" r="27409" b="64645"/>
          <a:stretch>
            <a:fillRect/>
          </a:stretch>
        </p:blipFill>
        <p:spPr bwMode="auto">
          <a:xfrm>
            <a:off x="8427761" y="660529"/>
            <a:ext cx="1656503" cy="1780261"/>
          </a:xfrm>
          <a:custGeom>
            <a:avLst/>
            <a:gdLst>
              <a:gd name="connsiteX0" fmla="*/ 931314 w 1656503"/>
              <a:gd name="connsiteY0" fmla="*/ 855 h 1780261"/>
              <a:gd name="connsiteX1" fmla="*/ 1090484 w 1656503"/>
              <a:gd name="connsiteY1" fmla="*/ 105099 h 1780261"/>
              <a:gd name="connsiteX2" fmla="*/ 1631441 w 1656503"/>
              <a:gd name="connsiteY2" fmla="*/ 1089950 h 1780261"/>
              <a:gd name="connsiteX3" fmla="*/ 1551405 w 1656503"/>
              <a:gd name="connsiteY3" fmla="*/ 1365061 h 1780261"/>
              <a:gd name="connsiteX4" fmla="*/ 841131 w 1656503"/>
              <a:gd name="connsiteY4" fmla="*/ 1755199 h 1780261"/>
              <a:gd name="connsiteX5" fmla="*/ 566020 w 1656503"/>
              <a:gd name="connsiteY5" fmla="*/ 1675163 h 1780261"/>
              <a:gd name="connsiteX6" fmla="*/ 25063 w 1656503"/>
              <a:gd name="connsiteY6" fmla="*/ 690312 h 1780261"/>
              <a:gd name="connsiteX7" fmla="*/ 105099 w 1656503"/>
              <a:gd name="connsiteY7" fmla="*/ 415201 h 1780261"/>
              <a:gd name="connsiteX8" fmla="*/ 815373 w 1656503"/>
              <a:gd name="connsiteY8" fmla="*/ 25063 h 1780261"/>
              <a:gd name="connsiteX9" fmla="*/ 931314 w 1656503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1" y="1089950"/>
                </a:lnTo>
                <a:cubicBezTo>
                  <a:pt x="1685310" y="1188022"/>
                  <a:pt x="1649476" y="1311193"/>
                  <a:pt x="1551405" y="1365061"/>
                </a:cubicBezTo>
                <a:lnTo>
                  <a:pt x="841131" y="1755199"/>
                </a:lnTo>
                <a:cubicBezTo>
                  <a:pt x="743060" y="1809068"/>
                  <a:pt x="619889" y="1773235"/>
                  <a:pt x="566020" y="1675163"/>
                </a:cubicBezTo>
                <a:lnTo>
                  <a:pt x="25063" y="690312"/>
                </a:lnTo>
                <a:cubicBezTo>
                  <a:pt x="-28806" y="592241"/>
                  <a:pt x="7028" y="469069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Data Privacy and Cyber Security">
            <a:extLst>
              <a:ext uri="{FF2B5EF4-FFF2-40B4-BE49-F238E27FC236}">
                <a16:creationId xmlns:a16="http://schemas.microsoft.com/office/drawing/2014/main" id="{A19A73FC-6D7E-5EB0-7F74-EE2BBE532E7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95" t="16807" r="63118" b="57234"/>
          <a:stretch>
            <a:fillRect/>
          </a:stretch>
        </p:blipFill>
        <p:spPr bwMode="auto">
          <a:xfrm>
            <a:off x="4074148" y="1168824"/>
            <a:ext cx="1656503" cy="1780261"/>
          </a:xfrm>
          <a:custGeom>
            <a:avLst/>
            <a:gdLst>
              <a:gd name="connsiteX0" fmla="*/ 931314 w 1656503"/>
              <a:gd name="connsiteY0" fmla="*/ 855 h 1780261"/>
              <a:gd name="connsiteX1" fmla="*/ 1090484 w 1656503"/>
              <a:gd name="connsiteY1" fmla="*/ 105099 h 1780261"/>
              <a:gd name="connsiteX2" fmla="*/ 1631442 w 1656503"/>
              <a:gd name="connsiteY2" fmla="*/ 1089950 h 1780261"/>
              <a:gd name="connsiteX3" fmla="*/ 1551405 w 1656503"/>
              <a:gd name="connsiteY3" fmla="*/ 1365061 h 1780261"/>
              <a:gd name="connsiteX4" fmla="*/ 841132 w 1656503"/>
              <a:gd name="connsiteY4" fmla="*/ 1755199 h 1780261"/>
              <a:gd name="connsiteX5" fmla="*/ 566021 w 1656503"/>
              <a:gd name="connsiteY5" fmla="*/ 1675163 h 1780261"/>
              <a:gd name="connsiteX6" fmla="*/ 25063 w 1656503"/>
              <a:gd name="connsiteY6" fmla="*/ 690312 h 1780261"/>
              <a:gd name="connsiteX7" fmla="*/ 105099 w 1656503"/>
              <a:gd name="connsiteY7" fmla="*/ 415201 h 1780261"/>
              <a:gd name="connsiteX8" fmla="*/ 815373 w 1656503"/>
              <a:gd name="connsiteY8" fmla="*/ 25063 h 1780261"/>
              <a:gd name="connsiteX9" fmla="*/ 931314 w 1656503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2" y="1089950"/>
                </a:lnTo>
                <a:cubicBezTo>
                  <a:pt x="1685310" y="1188022"/>
                  <a:pt x="1649477" y="1311193"/>
                  <a:pt x="1551405" y="1365061"/>
                </a:cubicBezTo>
                <a:lnTo>
                  <a:pt x="841132" y="1755199"/>
                </a:lnTo>
                <a:cubicBezTo>
                  <a:pt x="743060" y="1809068"/>
                  <a:pt x="619889" y="1773235"/>
                  <a:pt x="566021" y="1675163"/>
                </a:cubicBezTo>
                <a:lnTo>
                  <a:pt x="25063" y="690312"/>
                </a:lnTo>
                <a:cubicBezTo>
                  <a:pt x="-28806" y="592241"/>
                  <a:pt x="7028" y="469069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Data Privacy and Cyber Security">
            <a:extLst>
              <a:ext uri="{FF2B5EF4-FFF2-40B4-BE49-F238E27FC236}">
                <a16:creationId xmlns:a16="http://schemas.microsoft.com/office/drawing/2014/main" id="{4B651915-02FA-C31F-D46E-C31DD04311B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99" t="18580" r="36814" b="55461"/>
          <a:stretch>
            <a:fillRect/>
          </a:stretch>
        </p:blipFill>
        <p:spPr bwMode="auto">
          <a:xfrm>
            <a:off x="7281080" y="1290376"/>
            <a:ext cx="1656503" cy="1780261"/>
          </a:xfrm>
          <a:custGeom>
            <a:avLst/>
            <a:gdLst>
              <a:gd name="connsiteX0" fmla="*/ 931314 w 1656503"/>
              <a:gd name="connsiteY0" fmla="*/ 855 h 1780261"/>
              <a:gd name="connsiteX1" fmla="*/ 1090484 w 1656503"/>
              <a:gd name="connsiteY1" fmla="*/ 105099 h 1780261"/>
              <a:gd name="connsiteX2" fmla="*/ 1631441 w 1656503"/>
              <a:gd name="connsiteY2" fmla="*/ 1089950 h 1780261"/>
              <a:gd name="connsiteX3" fmla="*/ 1551405 w 1656503"/>
              <a:gd name="connsiteY3" fmla="*/ 1365061 h 1780261"/>
              <a:gd name="connsiteX4" fmla="*/ 841132 w 1656503"/>
              <a:gd name="connsiteY4" fmla="*/ 1755199 h 1780261"/>
              <a:gd name="connsiteX5" fmla="*/ 566021 w 1656503"/>
              <a:gd name="connsiteY5" fmla="*/ 1675163 h 1780261"/>
              <a:gd name="connsiteX6" fmla="*/ 25063 w 1656503"/>
              <a:gd name="connsiteY6" fmla="*/ 690312 h 1780261"/>
              <a:gd name="connsiteX7" fmla="*/ 105099 w 1656503"/>
              <a:gd name="connsiteY7" fmla="*/ 415201 h 1780261"/>
              <a:gd name="connsiteX8" fmla="*/ 815373 w 1656503"/>
              <a:gd name="connsiteY8" fmla="*/ 25063 h 1780261"/>
              <a:gd name="connsiteX9" fmla="*/ 931314 w 1656503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1" y="1089950"/>
                </a:lnTo>
                <a:cubicBezTo>
                  <a:pt x="1685310" y="1188022"/>
                  <a:pt x="1649476" y="1311193"/>
                  <a:pt x="1551405" y="1365061"/>
                </a:cubicBezTo>
                <a:lnTo>
                  <a:pt x="841132" y="1755199"/>
                </a:lnTo>
                <a:cubicBezTo>
                  <a:pt x="743060" y="1809068"/>
                  <a:pt x="619889" y="1773235"/>
                  <a:pt x="566021" y="1675163"/>
                </a:cubicBezTo>
                <a:lnTo>
                  <a:pt x="25063" y="690312"/>
                </a:lnTo>
                <a:cubicBezTo>
                  <a:pt x="-28806" y="592241"/>
                  <a:pt x="7028" y="469069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Data Privacy and Cyber Security">
            <a:extLst>
              <a:ext uri="{FF2B5EF4-FFF2-40B4-BE49-F238E27FC236}">
                <a16:creationId xmlns:a16="http://schemas.microsoft.com/office/drawing/2014/main" id="{E076BB55-C6EB-6D0F-66EA-2313785100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79" t="21475" r="11434" b="52567"/>
          <a:stretch>
            <a:fillRect/>
          </a:stretch>
        </p:blipFill>
        <p:spPr bwMode="auto">
          <a:xfrm>
            <a:off x="10375409" y="1488893"/>
            <a:ext cx="1656503" cy="1780261"/>
          </a:xfrm>
          <a:custGeom>
            <a:avLst/>
            <a:gdLst>
              <a:gd name="connsiteX0" fmla="*/ 931314 w 1656503"/>
              <a:gd name="connsiteY0" fmla="*/ 855 h 1780261"/>
              <a:gd name="connsiteX1" fmla="*/ 1090484 w 1656503"/>
              <a:gd name="connsiteY1" fmla="*/ 105099 h 1780261"/>
              <a:gd name="connsiteX2" fmla="*/ 1631441 w 1656503"/>
              <a:gd name="connsiteY2" fmla="*/ 1089950 h 1780261"/>
              <a:gd name="connsiteX3" fmla="*/ 1551405 w 1656503"/>
              <a:gd name="connsiteY3" fmla="*/ 1365061 h 1780261"/>
              <a:gd name="connsiteX4" fmla="*/ 841131 w 1656503"/>
              <a:gd name="connsiteY4" fmla="*/ 1755199 h 1780261"/>
              <a:gd name="connsiteX5" fmla="*/ 566020 w 1656503"/>
              <a:gd name="connsiteY5" fmla="*/ 1675163 h 1780261"/>
              <a:gd name="connsiteX6" fmla="*/ 25063 w 1656503"/>
              <a:gd name="connsiteY6" fmla="*/ 690312 h 1780261"/>
              <a:gd name="connsiteX7" fmla="*/ 105099 w 1656503"/>
              <a:gd name="connsiteY7" fmla="*/ 415201 h 1780261"/>
              <a:gd name="connsiteX8" fmla="*/ 815373 w 1656503"/>
              <a:gd name="connsiteY8" fmla="*/ 25063 h 1780261"/>
              <a:gd name="connsiteX9" fmla="*/ 931314 w 1656503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1" y="1089950"/>
                </a:lnTo>
                <a:cubicBezTo>
                  <a:pt x="1685310" y="1188022"/>
                  <a:pt x="1649476" y="1311193"/>
                  <a:pt x="1551405" y="1365061"/>
                </a:cubicBezTo>
                <a:lnTo>
                  <a:pt x="841131" y="1755199"/>
                </a:lnTo>
                <a:cubicBezTo>
                  <a:pt x="743060" y="1809068"/>
                  <a:pt x="619889" y="1773235"/>
                  <a:pt x="566020" y="1675163"/>
                </a:cubicBezTo>
                <a:lnTo>
                  <a:pt x="25063" y="690312"/>
                </a:lnTo>
                <a:cubicBezTo>
                  <a:pt x="-28806" y="592241"/>
                  <a:pt x="7028" y="469069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Data Privacy and Cyber Security">
            <a:extLst>
              <a:ext uri="{FF2B5EF4-FFF2-40B4-BE49-F238E27FC236}">
                <a16:creationId xmlns:a16="http://schemas.microsoft.com/office/drawing/2014/main" id="{9D5E680A-63BF-63BF-CF31-9431B28D1D5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94" t="27764" r="46219" b="46277"/>
          <a:stretch>
            <a:fillRect/>
          </a:stretch>
        </p:blipFill>
        <p:spPr bwMode="auto">
          <a:xfrm>
            <a:off x="6134398" y="1920224"/>
            <a:ext cx="1656503" cy="1780261"/>
          </a:xfrm>
          <a:custGeom>
            <a:avLst/>
            <a:gdLst>
              <a:gd name="connsiteX0" fmla="*/ 931314 w 1656503"/>
              <a:gd name="connsiteY0" fmla="*/ 855 h 1780261"/>
              <a:gd name="connsiteX1" fmla="*/ 1090484 w 1656503"/>
              <a:gd name="connsiteY1" fmla="*/ 105099 h 1780261"/>
              <a:gd name="connsiteX2" fmla="*/ 1631442 w 1656503"/>
              <a:gd name="connsiteY2" fmla="*/ 1089950 h 1780261"/>
              <a:gd name="connsiteX3" fmla="*/ 1551405 w 1656503"/>
              <a:gd name="connsiteY3" fmla="*/ 1365061 h 1780261"/>
              <a:gd name="connsiteX4" fmla="*/ 841132 w 1656503"/>
              <a:gd name="connsiteY4" fmla="*/ 1755199 h 1780261"/>
              <a:gd name="connsiteX5" fmla="*/ 566021 w 1656503"/>
              <a:gd name="connsiteY5" fmla="*/ 1675163 h 1780261"/>
              <a:gd name="connsiteX6" fmla="*/ 25063 w 1656503"/>
              <a:gd name="connsiteY6" fmla="*/ 690312 h 1780261"/>
              <a:gd name="connsiteX7" fmla="*/ 105099 w 1656503"/>
              <a:gd name="connsiteY7" fmla="*/ 415201 h 1780261"/>
              <a:gd name="connsiteX8" fmla="*/ 815373 w 1656503"/>
              <a:gd name="connsiteY8" fmla="*/ 25063 h 1780261"/>
              <a:gd name="connsiteX9" fmla="*/ 931314 w 1656503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2" y="1089950"/>
                </a:lnTo>
                <a:cubicBezTo>
                  <a:pt x="1685310" y="1188022"/>
                  <a:pt x="1649477" y="1311193"/>
                  <a:pt x="1551405" y="1365061"/>
                </a:cubicBezTo>
                <a:lnTo>
                  <a:pt x="841132" y="1755199"/>
                </a:lnTo>
                <a:cubicBezTo>
                  <a:pt x="743060" y="1809068"/>
                  <a:pt x="619889" y="1773235"/>
                  <a:pt x="566021" y="1675163"/>
                </a:cubicBezTo>
                <a:lnTo>
                  <a:pt x="25063" y="690312"/>
                </a:lnTo>
                <a:cubicBezTo>
                  <a:pt x="-28806" y="592241"/>
                  <a:pt x="7028" y="469069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 descr="Data Privacy and Cyber Security">
            <a:extLst>
              <a:ext uri="{FF2B5EF4-FFF2-40B4-BE49-F238E27FC236}">
                <a16:creationId xmlns:a16="http://schemas.microsoft.com/office/drawing/2014/main" id="{5FF7984A-829C-8434-DD11-B1115DB1BA2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74" t="30659" r="20839" b="43382"/>
          <a:stretch>
            <a:fillRect/>
          </a:stretch>
        </p:blipFill>
        <p:spPr bwMode="auto">
          <a:xfrm>
            <a:off x="9228727" y="2118742"/>
            <a:ext cx="1656503" cy="1780261"/>
          </a:xfrm>
          <a:custGeom>
            <a:avLst/>
            <a:gdLst>
              <a:gd name="connsiteX0" fmla="*/ 931314 w 1656503"/>
              <a:gd name="connsiteY0" fmla="*/ 855 h 1780261"/>
              <a:gd name="connsiteX1" fmla="*/ 1090484 w 1656503"/>
              <a:gd name="connsiteY1" fmla="*/ 105099 h 1780261"/>
              <a:gd name="connsiteX2" fmla="*/ 1631441 w 1656503"/>
              <a:gd name="connsiteY2" fmla="*/ 1089950 h 1780261"/>
              <a:gd name="connsiteX3" fmla="*/ 1551405 w 1656503"/>
              <a:gd name="connsiteY3" fmla="*/ 1365061 h 1780261"/>
              <a:gd name="connsiteX4" fmla="*/ 841131 w 1656503"/>
              <a:gd name="connsiteY4" fmla="*/ 1755199 h 1780261"/>
              <a:gd name="connsiteX5" fmla="*/ 566020 w 1656503"/>
              <a:gd name="connsiteY5" fmla="*/ 1675163 h 1780261"/>
              <a:gd name="connsiteX6" fmla="*/ 25063 w 1656503"/>
              <a:gd name="connsiteY6" fmla="*/ 690312 h 1780261"/>
              <a:gd name="connsiteX7" fmla="*/ 105099 w 1656503"/>
              <a:gd name="connsiteY7" fmla="*/ 415201 h 1780261"/>
              <a:gd name="connsiteX8" fmla="*/ 815373 w 1656503"/>
              <a:gd name="connsiteY8" fmla="*/ 25063 h 1780261"/>
              <a:gd name="connsiteX9" fmla="*/ 931314 w 1656503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1" y="1089950"/>
                </a:lnTo>
                <a:cubicBezTo>
                  <a:pt x="1685310" y="1188022"/>
                  <a:pt x="1649476" y="1311193"/>
                  <a:pt x="1551405" y="1365061"/>
                </a:cubicBezTo>
                <a:lnTo>
                  <a:pt x="841131" y="1755199"/>
                </a:lnTo>
                <a:cubicBezTo>
                  <a:pt x="743060" y="1809068"/>
                  <a:pt x="619889" y="1773235"/>
                  <a:pt x="566020" y="1675163"/>
                </a:cubicBezTo>
                <a:lnTo>
                  <a:pt x="25063" y="690312"/>
                </a:lnTo>
                <a:cubicBezTo>
                  <a:pt x="-28806" y="592241"/>
                  <a:pt x="7028" y="469069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 descr="Data Privacy and Cyber Security">
            <a:extLst>
              <a:ext uri="{FF2B5EF4-FFF2-40B4-BE49-F238E27FC236}">
                <a16:creationId xmlns:a16="http://schemas.microsoft.com/office/drawing/2014/main" id="{47037546-38CF-501F-1728-13105F6F39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21" t="37012" r="56392" b="37029"/>
          <a:stretch>
            <a:fillRect/>
          </a:stretch>
        </p:blipFill>
        <p:spPr bwMode="auto">
          <a:xfrm>
            <a:off x="4894182" y="2554485"/>
            <a:ext cx="1656503" cy="1780261"/>
          </a:xfrm>
          <a:custGeom>
            <a:avLst/>
            <a:gdLst>
              <a:gd name="connsiteX0" fmla="*/ 931314 w 1656503"/>
              <a:gd name="connsiteY0" fmla="*/ 855 h 1780261"/>
              <a:gd name="connsiteX1" fmla="*/ 1090484 w 1656503"/>
              <a:gd name="connsiteY1" fmla="*/ 105099 h 1780261"/>
              <a:gd name="connsiteX2" fmla="*/ 1631442 w 1656503"/>
              <a:gd name="connsiteY2" fmla="*/ 1089950 h 1780261"/>
              <a:gd name="connsiteX3" fmla="*/ 1551405 w 1656503"/>
              <a:gd name="connsiteY3" fmla="*/ 1365061 h 1780261"/>
              <a:gd name="connsiteX4" fmla="*/ 841132 w 1656503"/>
              <a:gd name="connsiteY4" fmla="*/ 1755199 h 1780261"/>
              <a:gd name="connsiteX5" fmla="*/ 566021 w 1656503"/>
              <a:gd name="connsiteY5" fmla="*/ 1675163 h 1780261"/>
              <a:gd name="connsiteX6" fmla="*/ 25063 w 1656503"/>
              <a:gd name="connsiteY6" fmla="*/ 690312 h 1780261"/>
              <a:gd name="connsiteX7" fmla="*/ 105099 w 1656503"/>
              <a:gd name="connsiteY7" fmla="*/ 415201 h 1780261"/>
              <a:gd name="connsiteX8" fmla="*/ 815373 w 1656503"/>
              <a:gd name="connsiteY8" fmla="*/ 25063 h 1780261"/>
              <a:gd name="connsiteX9" fmla="*/ 931314 w 1656503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2" y="1089950"/>
                </a:lnTo>
                <a:cubicBezTo>
                  <a:pt x="1685310" y="1188022"/>
                  <a:pt x="1649477" y="1311193"/>
                  <a:pt x="1551405" y="1365061"/>
                </a:cubicBezTo>
                <a:lnTo>
                  <a:pt x="841132" y="1755199"/>
                </a:lnTo>
                <a:cubicBezTo>
                  <a:pt x="743060" y="1809068"/>
                  <a:pt x="619889" y="1773235"/>
                  <a:pt x="566021" y="1675163"/>
                </a:cubicBezTo>
                <a:lnTo>
                  <a:pt x="25063" y="690312"/>
                </a:lnTo>
                <a:cubicBezTo>
                  <a:pt x="-28806" y="592241"/>
                  <a:pt x="7028" y="469069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 descr="Data Privacy and Cyber Security">
            <a:extLst>
              <a:ext uri="{FF2B5EF4-FFF2-40B4-BE49-F238E27FC236}">
                <a16:creationId xmlns:a16="http://schemas.microsoft.com/office/drawing/2014/main" id="{BCD6AE8D-9479-5805-D38A-92809C06948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80" t="39777" r="30433" b="34264"/>
          <a:stretch>
            <a:fillRect/>
          </a:stretch>
        </p:blipFill>
        <p:spPr bwMode="auto">
          <a:xfrm>
            <a:off x="8059069" y="2744080"/>
            <a:ext cx="1656503" cy="1780261"/>
          </a:xfrm>
          <a:custGeom>
            <a:avLst/>
            <a:gdLst>
              <a:gd name="connsiteX0" fmla="*/ 931314 w 1656503"/>
              <a:gd name="connsiteY0" fmla="*/ 855 h 1780261"/>
              <a:gd name="connsiteX1" fmla="*/ 1090484 w 1656503"/>
              <a:gd name="connsiteY1" fmla="*/ 105099 h 1780261"/>
              <a:gd name="connsiteX2" fmla="*/ 1631441 w 1656503"/>
              <a:gd name="connsiteY2" fmla="*/ 1089950 h 1780261"/>
              <a:gd name="connsiteX3" fmla="*/ 1551405 w 1656503"/>
              <a:gd name="connsiteY3" fmla="*/ 1365061 h 1780261"/>
              <a:gd name="connsiteX4" fmla="*/ 841131 w 1656503"/>
              <a:gd name="connsiteY4" fmla="*/ 1755199 h 1780261"/>
              <a:gd name="connsiteX5" fmla="*/ 566020 w 1656503"/>
              <a:gd name="connsiteY5" fmla="*/ 1675163 h 1780261"/>
              <a:gd name="connsiteX6" fmla="*/ 25063 w 1656503"/>
              <a:gd name="connsiteY6" fmla="*/ 690312 h 1780261"/>
              <a:gd name="connsiteX7" fmla="*/ 105099 w 1656503"/>
              <a:gd name="connsiteY7" fmla="*/ 415201 h 1780261"/>
              <a:gd name="connsiteX8" fmla="*/ 815373 w 1656503"/>
              <a:gd name="connsiteY8" fmla="*/ 25063 h 1780261"/>
              <a:gd name="connsiteX9" fmla="*/ 931314 w 1656503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1" y="1089950"/>
                </a:lnTo>
                <a:cubicBezTo>
                  <a:pt x="1685310" y="1188022"/>
                  <a:pt x="1649476" y="1311193"/>
                  <a:pt x="1551405" y="1365061"/>
                </a:cubicBezTo>
                <a:lnTo>
                  <a:pt x="841131" y="1755199"/>
                </a:lnTo>
                <a:cubicBezTo>
                  <a:pt x="743060" y="1809068"/>
                  <a:pt x="619889" y="1773235"/>
                  <a:pt x="566020" y="1675163"/>
                </a:cubicBezTo>
                <a:lnTo>
                  <a:pt x="25063" y="690312"/>
                </a:lnTo>
                <a:cubicBezTo>
                  <a:pt x="-28806" y="592241"/>
                  <a:pt x="7028" y="469069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 descr="Data Privacy and Cyber Security">
            <a:extLst>
              <a:ext uri="{FF2B5EF4-FFF2-40B4-BE49-F238E27FC236}">
                <a16:creationId xmlns:a16="http://schemas.microsoft.com/office/drawing/2014/main" id="{4295BD17-D101-21EE-722C-3DDC4E048D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5" t="48961" r="39838" b="25080"/>
          <a:stretch>
            <a:fillRect/>
          </a:stretch>
        </p:blipFill>
        <p:spPr bwMode="auto">
          <a:xfrm>
            <a:off x="6912387" y="3373928"/>
            <a:ext cx="1656503" cy="1780261"/>
          </a:xfrm>
          <a:custGeom>
            <a:avLst/>
            <a:gdLst>
              <a:gd name="connsiteX0" fmla="*/ 931314 w 1656503"/>
              <a:gd name="connsiteY0" fmla="*/ 855 h 1780261"/>
              <a:gd name="connsiteX1" fmla="*/ 1090484 w 1656503"/>
              <a:gd name="connsiteY1" fmla="*/ 105099 h 1780261"/>
              <a:gd name="connsiteX2" fmla="*/ 1631441 w 1656503"/>
              <a:gd name="connsiteY2" fmla="*/ 1089950 h 1780261"/>
              <a:gd name="connsiteX3" fmla="*/ 1551405 w 1656503"/>
              <a:gd name="connsiteY3" fmla="*/ 1365061 h 1780261"/>
              <a:gd name="connsiteX4" fmla="*/ 841132 w 1656503"/>
              <a:gd name="connsiteY4" fmla="*/ 1755199 h 1780261"/>
              <a:gd name="connsiteX5" fmla="*/ 566021 w 1656503"/>
              <a:gd name="connsiteY5" fmla="*/ 1675163 h 1780261"/>
              <a:gd name="connsiteX6" fmla="*/ 25063 w 1656503"/>
              <a:gd name="connsiteY6" fmla="*/ 690312 h 1780261"/>
              <a:gd name="connsiteX7" fmla="*/ 105099 w 1656503"/>
              <a:gd name="connsiteY7" fmla="*/ 415201 h 1780261"/>
              <a:gd name="connsiteX8" fmla="*/ 815373 w 1656503"/>
              <a:gd name="connsiteY8" fmla="*/ 25063 h 1780261"/>
              <a:gd name="connsiteX9" fmla="*/ 931314 w 1656503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1" y="1089950"/>
                </a:lnTo>
                <a:cubicBezTo>
                  <a:pt x="1685310" y="1188022"/>
                  <a:pt x="1649476" y="1311193"/>
                  <a:pt x="1551405" y="1365061"/>
                </a:cubicBezTo>
                <a:lnTo>
                  <a:pt x="841132" y="1755199"/>
                </a:lnTo>
                <a:cubicBezTo>
                  <a:pt x="743060" y="1809068"/>
                  <a:pt x="619889" y="1773235"/>
                  <a:pt x="566021" y="1675163"/>
                </a:cubicBezTo>
                <a:lnTo>
                  <a:pt x="25063" y="690312"/>
                </a:lnTo>
                <a:cubicBezTo>
                  <a:pt x="-28806" y="592241"/>
                  <a:pt x="7028" y="469069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 descr="Data Privacy and Cyber Security">
            <a:extLst>
              <a:ext uri="{FF2B5EF4-FFF2-40B4-BE49-F238E27FC236}">
                <a16:creationId xmlns:a16="http://schemas.microsoft.com/office/drawing/2014/main" id="{56D7C42F-1346-886D-8567-D006E88F655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03" t="51711" r="14310" b="22330"/>
          <a:stretch>
            <a:fillRect/>
          </a:stretch>
        </p:blipFill>
        <p:spPr bwMode="auto">
          <a:xfrm>
            <a:off x="10024775" y="3562527"/>
            <a:ext cx="1656503" cy="1780261"/>
          </a:xfrm>
          <a:custGeom>
            <a:avLst/>
            <a:gdLst>
              <a:gd name="connsiteX0" fmla="*/ 931314 w 1656503"/>
              <a:gd name="connsiteY0" fmla="*/ 855 h 1780261"/>
              <a:gd name="connsiteX1" fmla="*/ 1090484 w 1656503"/>
              <a:gd name="connsiteY1" fmla="*/ 105099 h 1780261"/>
              <a:gd name="connsiteX2" fmla="*/ 1631441 w 1656503"/>
              <a:gd name="connsiteY2" fmla="*/ 1089950 h 1780261"/>
              <a:gd name="connsiteX3" fmla="*/ 1551405 w 1656503"/>
              <a:gd name="connsiteY3" fmla="*/ 1365061 h 1780261"/>
              <a:gd name="connsiteX4" fmla="*/ 841131 w 1656503"/>
              <a:gd name="connsiteY4" fmla="*/ 1755199 h 1780261"/>
              <a:gd name="connsiteX5" fmla="*/ 566020 w 1656503"/>
              <a:gd name="connsiteY5" fmla="*/ 1675163 h 1780261"/>
              <a:gd name="connsiteX6" fmla="*/ 25063 w 1656503"/>
              <a:gd name="connsiteY6" fmla="*/ 690312 h 1780261"/>
              <a:gd name="connsiteX7" fmla="*/ 105099 w 1656503"/>
              <a:gd name="connsiteY7" fmla="*/ 415201 h 1780261"/>
              <a:gd name="connsiteX8" fmla="*/ 815373 w 1656503"/>
              <a:gd name="connsiteY8" fmla="*/ 25063 h 1780261"/>
              <a:gd name="connsiteX9" fmla="*/ 931314 w 1656503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1" y="1089950"/>
                </a:lnTo>
                <a:cubicBezTo>
                  <a:pt x="1685310" y="1188022"/>
                  <a:pt x="1649476" y="1311193"/>
                  <a:pt x="1551405" y="1365061"/>
                </a:cubicBezTo>
                <a:lnTo>
                  <a:pt x="841131" y="1755199"/>
                </a:lnTo>
                <a:cubicBezTo>
                  <a:pt x="743060" y="1809068"/>
                  <a:pt x="619889" y="1773235"/>
                  <a:pt x="566020" y="1675163"/>
                </a:cubicBezTo>
                <a:lnTo>
                  <a:pt x="25063" y="690312"/>
                </a:lnTo>
                <a:cubicBezTo>
                  <a:pt x="-28806" y="592241"/>
                  <a:pt x="7028" y="469069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 descr="Data Privacy and Cyber Security">
            <a:extLst>
              <a:ext uri="{FF2B5EF4-FFF2-40B4-BE49-F238E27FC236}">
                <a16:creationId xmlns:a16="http://schemas.microsoft.com/office/drawing/2014/main" id="{EFBD8EDE-B192-2630-691A-EBA2E443E1E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37" t="58210" r="49776" b="15831"/>
          <a:stretch>
            <a:fillRect/>
          </a:stretch>
        </p:blipFill>
        <p:spPr bwMode="auto">
          <a:xfrm>
            <a:off x="5700756" y="4008189"/>
            <a:ext cx="1656503" cy="1780261"/>
          </a:xfrm>
          <a:custGeom>
            <a:avLst/>
            <a:gdLst>
              <a:gd name="connsiteX0" fmla="*/ 931314 w 1656503"/>
              <a:gd name="connsiteY0" fmla="*/ 855 h 1780261"/>
              <a:gd name="connsiteX1" fmla="*/ 1090484 w 1656503"/>
              <a:gd name="connsiteY1" fmla="*/ 105099 h 1780261"/>
              <a:gd name="connsiteX2" fmla="*/ 1631442 w 1656503"/>
              <a:gd name="connsiteY2" fmla="*/ 1089950 h 1780261"/>
              <a:gd name="connsiteX3" fmla="*/ 1551405 w 1656503"/>
              <a:gd name="connsiteY3" fmla="*/ 1365061 h 1780261"/>
              <a:gd name="connsiteX4" fmla="*/ 841132 w 1656503"/>
              <a:gd name="connsiteY4" fmla="*/ 1755199 h 1780261"/>
              <a:gd name="connsiteX5" fmla="*/ 566021 w 1656503"/>
              <a:gd name="connsiteY5" fmla="*/ 1675163 h 1780261"/>
              <a:gd name="connsiteX6" fmla="*/ 25063 w 1656503"/>
              <a:gd name="connsiteY6" fmla="*/ 690312 h 1780261"/>
              <a:gd name="connsiteX7" fmla="*/ 105099 w 1656503"/>
              <a:gd name="connsiteY7" fmla="*/ 415201 h 1780261"/>
              <a:gd name="connsiteX8" fmla="*/ 815373 w 1656503"/>
              <a:gd name="connsiteY8" fmla="*/ 25063 h 1780261"/>
              <a:gd name="connsiteX9" fmla="*/ 931314 w 1656503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2" y="1089950"/>
                </a:lnTo>
                <a:cubicBezTo>
                  <a:pt x="1685310" y="1188022"/>
                  <a:pt x="1649477" y="1311193"/>
                  <a:pt x="1551405" y="1365061"/>
                </a:cubicBezTo>
                <a:lnTo>
                  <a:pt x="841132" y="1755199"/>
                </a:lnTo>
                <a:cubicBezTo>
                  <a:pt x="743060" y="1809068"/>
                  <a:pt x="619889" y="1773235"/>
                  <a:pt x="566021" y="1675163"/>
                </a:cubicBezTo>
                <a:lnTo>
                  <a:pt x="25063" y="690312"/>
                </a:lnTo>
                <a:cubicBezTo>
                  <a:pt x="-28806" y="592241"/>
                  <a:pt x="7028" y="469070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 descr="Data Privacy and Cyber Security">
            <a:extLst>
              <a:ext uri="{FF2B5EF4-FFF2-40B4-BE49-F238E27FC236}">
                <a16:creationId xmlns:a16="http://schemas.microsoft.com/office/drawing/2014/main" id="{35C1611E-5147-0750-57E1-8D1BB6ECD46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24" t="60968" r="23789" b="13073"/>
          <a:stretch>
            <a:fillRect/>
          </a:stretch>
        </p:blipFill>
        <p:spPr bwMode="auto">
          <a:xfrm>
            <a:off x="8869063" y="4197334"/>
            <a:ext cx="1656503" cy="1780261"/>
          </a:xfrm>
          <a:custGeom>
            <a:avLst/>
            <a:gdLst>
              <a:gd name="connsiteX0" fmla="*/ 931314 w 1656503"/>
              <a:gd name="connsiteY0" fmla="*/ 855 h 1780261"/>
              <a:gd name="connsiteX1" fmla="*/ 1090484 w 1656503"/>
              <a:gd name="connsiteY1" fmla="*/ 105099 h 1780261"/>
              <a:gd name="connsiteX2" fmla="*/ 1631441 w 1656503"/>
              <a:gd name="connsiteY2" fmla="*/ 1089950 h 1780261"/>
              <a:gd name="connsiteX3" fmla="*/ 1551405 w 1656503"/>
              <a:gd name="connsiteY3" fmla="*/ 1365061 h 1780261"/>
              <a:gd name="connsiteX4" fmla="*/ 841131 w 1656503"/>
              <a:gd name="connsiteY4" fmla="*/ 1755199 h 1780261"/>
              <a:gd name="connsiteX5" fmla="*/ 566020 w 1656503"/>
              <a:gd name="connsiteY5" fmla="*/ 1675163 h 1780261"/>
              <a:gd name="connsiteX6" fmla="*/ 25063 w 1656503"/>
              <a:gd name="connsiteY6" fmla="*/ 690312 h 1780261"/>
              <a:gd name="connsiteX7" fmla="*/ 105099 w 1656503"/>
              <a:gd name="connsiteY7" fmla="*/ 415201 h 1780261"/>
              <a:gd name="connsiteX8" fmla="*/ 815373 w 1656503"/>
              <a:gd name="connsiteY8" fmla="*/ 25063 h 1780261"/>
              <a:gd name="connsiteX9" fmla="*/ 931314 w 1656503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1" y="1089950"/>
                </a:lnTo>
                <a:cubicBezTo>
                  <a:pt x="1685310" y="1188022"/>
                  <a:pt x="1649476" y="1311193"/>
                  <a:pt x="1551405" y="1365061"/>
                </a:cubicBezTo>
                <a:lnTo>
                  <a:pt x="841131" y="1755199"/>
                </a:lnTo>
                <a:cubicBezTo>
                  <a:pt x="743060" y="1809068"/>
                  <a:pt x="619889" y="1773235"/>
                  <a:pt x="566020" y="1675163"/>
                </a:cubicBezTo>
                <a:lnTo>
                  <a:pt x="25063" y="690312"/>
                </a:lnTo>
                <a:cubicBezTo>
                  <a:pt x="-28806" y="592241"/>
                  <a:pt x="7028" y="469070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 descr="Data Privacy and Cyber Security">
            <a:extLst>
              <a:ext uri="{FF2B5EF4-FFF2-40B4-BE49-F238E27FC236}">
                <a16:creationId xmlns:a16="http://schemas.microsoft.com/office/drawing/2014/main" id="{5159DACC-3D41-CE72-222F-CDF4EE6ADC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5" t="70224" r="33269" b="3817"/>
          <a:stretch>
            <a:fillRect/>
          </a:stretch>
        </p:blipFill>
        <p:spPr bwMode="auto">
          <a:xfrm>
            <a:off x="7713353" y="4832142"/>
            <a:ext cx="1656503" cy="1780261"/>
          </a:xfrm>
          <a:custGeom>
            <a:avLst/>
            <a:gdLst>
              <a:gd name="connsiteX0" fmla="*/ 931314 w 1656503"/>
              <a:gd name="connsiteY0" fmla="*/ 855 h 1780261"/>
              <a:gd name="connsiteX1" fmla="*/ 1090484 w 1656503"/>
              <a:gd name="connsiteY1" fmla="*/ 105099 h 1780261"/>
              <a:gd name="connsiteX2" fmla="*/ 1631441 w 1656503"/>
              <a:gd name="connsiteY2" fmla="*/ 1089950 h 1780261"/>
              <a:gd name="connsiteX3" fmla="*/ 1551405 w 1656503"/>
              <a:gd name="connsiteY3" fmla="*/ 1365061 h 1780261"/>
              <a:gd name="connsiteX4" fmla="*/ 841131 w 1656503"/>
              <a:gd name="connsiteY4" fmla="*/ 1755199 h 1780261"/>
              <a:gd name="connsiteX5" fmla="*/ 566021 w 1656503"/>
              <a:gd name="connsiteY5" fmla="*/ 1675163 h 1780261"/>
              <a:gd name="connsiteX6" fmla="*/ 25063 w 1656503"/>
              <a:gd name="connsiteY6" fmla="*/ 690312 h 1780261"/>
              <a:gd name="connsiteX7" fmla="*/ 105099 w 1656503"/>
              <a:gd name="connsiteY7" fmla="*/ 415201 h 1780261"/>
              <a:gd name="connsiteX8" fmla="*/ 815373 w 1656503"/>
              <a:gd name="connsiteY8" fmla="*/ 25063 h 1780261"/>
              <a:gd name="connsiteX9" fmla="*/ 931314 w 1656503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1" y="1089950"/>
                </a:lnTo>
                <a:cubicBezTo>
                  <a:pt x="1685310" y="1188022"/>
                  <a:pt x="1649476" y="1311193"/>
                  <a:pt x="1551405" y="1365061"/>
                </a:cubicBezTo>
                <a:lnTo>
                  <a:pt x="841131" y="1755199"/>
                </a:lnTo>
                <a:cubicBezTo>
                  <a:pt x="743060" y="1809068"/>
                  <a:pt x="619889" y="1773235"/>
                  <a:pt x="566021" y="1675163"/>
                </a:cubicBezTo>
                <a:lnTo>
                  <a:pt x="25063" y="690312"/>
                </a:lnTo>
                <a:cubicBezTo>
                  <a:pt x="-28806" y="592241"/>
                  <a:pt x="7028" y="469070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 descr="Data Privacy and Cyber Security">
            <a:extLst>
              <a:ext uri="{FF2B5EF4-FFF2-40B4-BE49-F238E27FC236}">
                <a16:creationId xmlns:a16="http://schemas.microsoft.com/office/drawing/2014/main" id="{516D95D1-68C9-B4C2-B1A5-CDDB3A3BE06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47" t="72902" r="9967" b="1139"/>
          <a:stretch>
            <a:fillRect/>
          </a:stretch>
        </p:blipFill>
        <p:spPr bwMode="auto">
          <a:xfrm>
            <a:off x="10834769" y="5015780"/>
            <a:ext cx="1376019" cy="1780261"/>
          </a:xfrm>
          <a:custGeom>
            <a:avLst/>
            <a:gdLst>
              <a:gd name="connsiteX0" fmla="*/ 931314 w 1376019"/>
              <a:gd name="connsiteY0" fmla="*/ 855 h 1780261"/>
              <a:gd name="connsiteX1" fmla="*/ 1090484 w 1376019"/>
              <a:gd name="connsiteY1" fmla="*/ 105099 h 1780261"/>
              <a:gd name="connsiteX2" fmla="*/ 1376019 w 1376019"/>
              <a:gd name="connsiteY2" fmla="*/ 624936 h 1780261"/>
              <a:gd name="connsiteX3" fmla="*/ 1376019 w 1376019"/>
              <a:gd name="connsiteY3" fmla="*/ 1461397 h 1780261"/>
              <a:gd name="connsiteX4" fmla="*/ 841131 w 1376019"/>
              <a:gd name="connsiteY4" fmla="*/ 1755199 h 1780261"/>
              <a:gd name="connsiteX5" fmla="*/ 566020 w 1376019"/>
              <a:gd name="connsiteY5" fmla="*/ 1675163 h 1780261"/>
              <a:gd name="connsiteX6" fmla="*/ 25063 w 1376019"/>
              <a:gd name="connsiteY6" fmla="*/ 690312 h 1780261"/>
              <a:gd name="connsiteX7" fmla="*/ 105099 w 1376019"/>
              <a:gd name="connsiteY7" fmla="*/ 415201 h 1780261"/>
              <a:gd name="connsiteX8" fmla="*/ 815373 w 1376019"/>
              <a:gd name="connsiteY8" fmla="*/ 25063 h 1780261"/>
              <a:gd name="connsiteX9" fmla="*/ 931314 w 1376019"/>
              <a:gd name="connsiteY9" fmla="*/ 855 h 1780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76019" h="1780261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376019" y="624936"/>
                </a:lnTo>
                <a:lnTo>
                  <a:pt x="1376019" y="1461397"/>
                </a:lnTo>
                <a:lnTo>
                  <a:pt x="841131" y="1755199"/>
                </a:lnTo>
                <a:cubicBezTo>
                  <a:pt x="743060" y="1809068"/>
                  <a:pt x="619889" y="1773235"/>
                  <a:pt x="566020" y="1675163"/>
                </a:cubicBezTo>
                <a:lnTo>
                  <a:pt x="25063" y="690312"/>
                </a:lnTo>
                <a:cubicBezTo>
                  <a:pt x="-28806" y="592241"/>
                  <a:pt x="7028" y="469070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 descr="Data Privacy and Cyber Security">
            <a:extLst>
              <a:ext uri="{FF2B5EF4-FFF2-40B4-BE49-F238E27FC236}">
                <a16:creationId xmlns:a16="http://schemas.microsoft.com/office/drawing/2014/main" id="{6E9634D0-5E58-8AF7-3756-BA9C1685F1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07" t="79473" r="43207"/>
          <a:stretch>
            <a:fillRect/>
          </a:stretch>
        </p:blipFill>
        <p:spPr bwMode="auto">
          <a:xfrm>
            <a:off x="6501722" y="5466403"/>
            <a:ext cx="1656503" cy="1407767"/>
          </a:xfrm>
          <a:custGeom>
            <a:avLst/>
            <a:gdLst>
              <a:gd name="connsiteX0" fmla="*/ 931314 w 1656503"/>
              <a:gd name="connsiteY0" fmla="*/ 855 h 1407767"/>
              <a:gd name="connsiteX1" fmla="*/ 1090484 w 1656503"/>
              <a:gd name="connsiteY1" fmla="*/ 105099 h 1407767"/>
              <a:gd name="connsiteX2" fmla="*/ 1631442 w 1656503"/>
              <a:gd name="connsiteY2" fmla="*/ 1089950 h 1407767"/>
              <a:gd name="connsiteX3" fmla="*/ 1551405 w 1656503"/>
              <a:gd name="connsiteY3" fmla="*/ 1365061 h 1407767"/>
              <a:gd name="connsiteX4" fmla="*/ 1473656 w 1656503"/>
              <a:gd name="connsiteY4" fmla="*/ 1407767 h 1407767"/>
              <a:gd name="connsiteX5" fmla="*/ 419146 w 1656503"/>
              <a:gd name="connsiteY5" fmla="*/ 1407767 h 1407767"/>
              <a:gd name="connsiteX6" fmla="*/ 25063 w 1656503"/>
              <a:gd name="connsiteY6" fmla="*/ 690312 h 1407767"/>
              <a:gd name="connsiteX7" fmla="*/ 105099 w 1656503"/>
              <a:gd name="connsiteY7" fmla="*/ 415201 h 1407767"/>
              <a:gd name="connsiteX8" fmla="*/ 815373 w 1656503"/>
              <a:gd name="connsiteY8" fmla="*/ 25063 h 1407767"/>
              <a:gd name="connsiteX9" fmla="*/ 931314 w 1656503"/>
              <a:gd name="connsiteY9" fmla="*/ 855 h 1407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407767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2" y="1089950"/>
                </a:lnTo>
                <a:cubicBezTo>
                  <a:pt x="1685310" y="1188022"/>
                  <a:pt x="1649477" y="1311193"/>
                  <a:pt x="1551405" y="1365061"/>
                </a:cubicBezTo>
                <a:lnTo>
                  <a:pt x="1473656" y="1407767"/>
                </a:lnTo>
                <a:lnTo>
                  <a:pt x="419146" y="1407767"/>
                </a:lnTo>
                <a:lnTo>
                  <a:pt x="25063" y="690312"/>
                </a:lnTo>
                <a:cubicBezTo>
                  <a:pt x="-28806" y="592241"/>
                  <a:pt x="7028" y="469070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 descr="Data Privacy and Cyber Security">
            <a:extLst>
              <a:ext uri="{FF2B5EF4-FFF2-40B4-BE49-F238E27FC236}">
                <a16:creationId xmlns:a16="http://schemas.microsoft.com/office/drawing/2014/main" id="{F02017AE-2FEE-75E6-5364-B9A98E6A18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67" t="82158" r="17146"/>
          <a:stretch>
            <a:fillRect/>
          </a:stretch>
        </p:blipFill>
        <p:spPr bwMode="auto">
          <a:xfrm>
            <a:off x="9679058" y="5650587"/>
            <a:ext cx="1656503" cy="1223582"/>
          </a:xfrm>
          <a:custGeom>
            <a:avLst/>
            <a:gdLst>
              <a:gd name="connsiteX0" fmla="*/ 931314 w 1656503"/>
              <a:gd name="connsiteY0" fmla="*/ 855 h 1223582"/>
              <a:gd name="connsiteX1" fmla="*/ 1090484 w 1656503"/>
              <a:gd name="connsiteY1" fmla="*/ 105099 h 1223582"/>
              <a:gd name="connsiteX2" fmla="*/ 1631441 w 1656503"/>
              <a:gd name="connsiteY2" fmla="*/ 1089950 h 1223582"/>
              <a:gd name="connsiteX3" fmla="*/ 1655649 w 1656503"/>
              <a:gd name="connsiteY3" fmla="*/ 1205891 h 1223582"/>
              <a:gd name="connsiteX4" fmla="*/ 1652292 w 1656503"/>
              <a:gd name="connsiteY4" fmla="*/ 1223582 h 1223582"/>
              <a:gd name="connsiteX5" fmla="*/ 317976 w 1656503"/>
              <a:gd name="connsiteY5" fmla="*/ 1223582 h 1223582"/>
              <a:gd name="connsiteX6" fmla="*/ 25063 w 1656503"/>
              <a:gd name="connsiteY6" fmla="*/ 690312 h 1223582"/>
              <a:gd name="connsiteX7" fmla="*/ 105099 w 1656503"/>
              <a:gd name="connsiteY7" fmla="*/ 415201 h 1223582"/>
              <a:gd name="connsiteX8" fmla="*/ 815373 w 1656503"/>
              <a:gd name="connsiteY8" fmla="*/ 25063 h 1223582"/>
              <a:gd name="connsiteX9" fmla="*/ 931314 w 1656503"/>
              <a:gd name="connsiteY9" fmla="*/ 855 h 122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223582">
                <a:moveTo>
                  <a:pt x="931314" y="855"/>
                </a:moveTo>
                <a:cubicBezTo>
                  <a:pt x="996077" y="6822"/>
                  <a:pt x="1056816" y="43805"/>
                  <a:pt x="1090484" y="105099"/>
                </a:cubicBezTo>
                <a:lnTo>
                  <a:pt x="1631441" y="1089950"/>
                </a:lnTo>
                <a:cubicBezTo>
                  <a:pt x="1651642" y="1126727"/>
                  <a:pt x="1659228" y="1167034"/>
                  <a:pt x="1655649" y="1205891"/>
                </a:cubicBezTo>
                <a:lnTo>
                  <a:pt x="1652292" y="1223582"/>
                </a:lnTo>
                <a:lnTo>
                  <a:pt x="317976" y="1223582"/>
                </a:lnTo>
                <a:lnTo>
                  <a:pt x="25063" y="690312"/>
                </a:lnTo>
                <a:cubicBezTo>
                  <a:pt x="-28806" y="592241"/>
                  <a:pt x="7028" y="469070"/>
                  <a:pt x="105099" y="415201"/>
                </a:cubicBezTo>
                <a:lnTo>
                  <a:pt x="815373" y="25063"/>
                </a:lnTo>
                <a:cubicBezTo>
                  <a:pt x="852150" y="4862"/>
                  <a:pt x="892456" y="-2724"/>
                  <a:pt x="931314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 descr="Data Privacy and Cyber Security">
            <a:extLst>
              <a:ext uri="{FF2B5EF4-FFF2-40B4-BE49-F238E27FC236}">
                <a16:creationId xmlns:a16="http://schemas.microsoft.com/office/drawing/2014/main" id="{45458D27-38D3-625E-8FC4-B60DA491DA3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95" t="91415" r="29089"/>
          <a:stretch>
            <a:fillRect/>
          </a:stretch>
        </p:blipFill>
        <p:spPr bwMode="auto">
          <a:xfrm>
            <a:off x="8524201" y="6285395"/>
            <a:ext cx="1355302" cy="588775"/>
          </a:xfrm>
          <a:custGeom>
            <a:avLst/>
            <a:gdLst>
              <a:gd name="connsiteX0" fmla="*/ 930459 w 1355302"/>
              <a:gd name="connsiteY0" fmla="*/ 855 h 588775"/>
              <a:gd name="connsiteX1" fmla="*/ 1089629 w 1355302"/>
              <a:gd name="connsiteY1" fmla="*/ 105099 h 588775"/>
              <a:gd name="connsiteX2" fmla="*/ 1355302 w 1355302"/>
              <a:gd name="connsiteY2" fmla="*/ 588775 h 588775"/>
              <a:gd name="connsiteX3" fmla="*/ 72 w 1355302"/>
              <a:gd name="connsiteY3" fmla="*/ 588775 h 588775"/>
              <a:gd name="connsiteX4" fmla="*/ 0 w 1355302"/>
              <a:gd name="connsiteY4" fmla="*/ 574371 h 588775"/>
              <a:gd name="connsiteX5" fmla="*/ 104244 w 1355302"/>
              <a:gd name="connsiteY5" fmla="*/ 415201 h 588775"/>
              <a:gd name="connsiteX6" fmla="*/ 814518 w 1355302"/>
              <a:gd name="connsiteY6" fmla="*/ 25063 h 588775"/>
              <a:gd name="connsiteX7" fmla="*/ 930459 w 1355302"/>
              <a:gd name="connsiteY7" fmla="*/ 855 h 588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55302" h="588775">
                <a:moveTo>
                  <a:pt x="930459" y="855"/>
                </a:moveTo>
                <a:cubicBezTo>
                  <a:pt x="995222" y="6822"/>
                  <a:pt x="1055961" y="43805"/>
                  <a:pt x="1089629" y="105099"/>
                </a:cubicBezTo>
                <a:lnTo>
                  <a:pt x="1355302" y="588775"/>
                </a:lnTo>
                <a:lnTo>
                  <a:pt x="72" y="588775"/>
                </a:lnTo>
                <a:lnTo>
                  <a:pt x="0" y="574371"/>
                </a:lnTo>
                <a:cubicBezTo>
                  <a:pt x="5967" y="509609"/>
                  <a:pt x="42950" y="448869"/>
                  <a:pt x="104244" y="415201"/>
                </a:cubicBezTo>
                <a:lnTo>
                  <a:pt x="814518" y="25063"/>
                </a:lnTo>
                <a:cubicBezTo>
                  <a:pt x="851295" y="4862"/>
                  <a:pt x="891601" y="-2724"/>
                  <a:pt x="930459" y="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 descr="Data Privacy and Cyber Security">
            <a:extLst>
              <a:ext uri="{FF2B5EF4-FFF2-40B4-BE49-F238E27FC236}">
                <a16:creationId xmlns:a16="http://schemas.microsoft.com/office/drawing/2014/main" id="{8C69EDF1-7FED-B83B-9BB5-9157872005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83" t="-19993" r="24730" b="100000"/>
          <a:stretch>
            <a:fillRect/>
          </a:stretch>
        </p:blipFill>
        <p:spPr bwMode="auto">
          <a:xfrm>
            <a:off x="8754410" y="-1354981"/>
            <a:ext cx="1656503" cy="1371150"/>
          </a:xfrm>
          <a:custGeom>
            <a:avLst/>
            <a:gdLst>
              <a:gd name="connsiteX0" fmla="*/ 931314 w 1656503"/>
              <a:gd name="connsiteY0" fmla="*/ 854 h 1371150"/>
              <a:gd name="connsiteX1" fmla="*/ 1090484 w 1656503"/>
              <a:gd name="connsiteY1" fmla="*/ 105098 h 1371150"/>
              <a:gd name="connsiteX2" fmla="*/ 1631441 w 1656503"/>
              <a:gd name="connsiteY2" fmla="*/ 1089949 h 1371150"/>
              <a:gd name="connsiteX3" fmla="*/ 1551405 w 1656503"/>
              <a:gd name="connsiteY3" fmla="*/ 1365060 h 1371150"/>
              <a:gd name="connsiteX4" fmla="*/ 1540318 w 1656503"/>
              <a:gd name="connsiteY4" fmla="*/ 1371150 h 1371150"/>
              <a:gd name="connsiteX5" fmla="*/ 399033 w 1656503"/>
              <a:gd name="connsiteY5" fmla="*/ 1371150 h 1371150"/>
              <a:gd name="connsiteX6" fmla="*/ 25063 w 1656503"/>
              <a:gd name="connsiteY6" fmla="*/ 690311 h 1371150"/>
              <a:gd name="connsiteX7" fmla="*/ 105099 w 1656503"/>
              <a:gd name="connsiteY7" fmla="*/ 415200 h 1371150"/>
              <a:gd name="connsiteX8" fmla="*/ 815373 w 1656503"/>
              <a:gd name="connsiteY8" fmla="*/ 25062 h 1371150"/>
              <a:gd name="connsiteX9" fmla="*/ 931314 w 1656503"/>
              <a:gd name="connsiteY9" fmla="*/ 854 h 13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503" h="1371150">
                <a:moveTo>
                  <a:pt x="931314" y="854"/>
                </a:moveTo>
                <a:cubicBezTo>
                  <a:pt x="996077" y="6821"/>
                  <a:pt x="1056816" y="43804"/>
                  <a:pt x="1090484" y="105098"/>
                </a:cubicBezTo>
                <a:lnTo>
                  <a:pt x="1631441" y="1089949"/>
                </a:lnTo>
                <a:cubicBezTo>
                  <a:pt x="1685310" y="1188021"/>
                  <a:pt x="1649476" y="1311192"/>
                  <a:pt x="1551405" y="1365060"/>
                </a:cubicBezTo>
                <a:lnTo>
                  <a:pt x="1540318" y="1371150"/>
                </a:lnTo>
                <a:lnTo>
                  <a:pt x="399033" y="1371150"/>
                </a:lnTo>
                <a:lnTo>
                  <a:pt x="25063" y="690311"/>
                </a:lnTo>
                <a:cubicBezTo>
                  <a:pt x="-28806" y="592239"/>
                  <a:pt x="7028" y="469068"/>
                  <a:pt x="105099" y="415200"/>
                </a:cubicBezTo>
                <a:lnTo>
                  <a:pt x="815373" y="25062"/>
                </a:lnTo>
                <a:cubicBezTo>
                  <a:pt x="852150" y="4861"/>
                  <a:pt x="892456" y="-2725"/>
                  <a:pt x="931314" y="85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4" descr="Data Privacy and Cyber Security">
            <a:extLst>
              <a:ext uri="{FF2B5EF4-FFF2-40B4-BE49-F238E27FC236}">
                <a16:creationId xmlns:a16="http://schemas.microsoft.com/office/drawing/2014/main" id="{617FA592-F321-D138-718E-6650CDF5A8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78" t="-10809" r="35911" b="100000"/>
          <a:stretch>
            <a:fillRect/>
          </a:stretch>
        </p:blipFill>
        <p:spPr bwMode="auto">
          <a:xfrm>
            <a:off x="7607726" y="-725131"/>
            <a:ext cx="1439936" cy="741301"/>
          </a:xfrm>
          <a:custGeom>
            <a:avLst/>
            <a:gdLst>
              <a:gd name="connsiteX0" fmla="*/ 931314 w 1439936"/>
              <a:gd name="connsiteY0" fmla="*/ 854 h 741301"/>
              <a:gd name="connsiteX1" fmla="*/ 1090484 w 1439936"/>
              <a:gd name="connsiteY1" fmla="*/ 105098 h 741301"/>
              <a:gd name="connsiteX2" fmla="*/ 1439936 w 1439936"/>
              <a:gd name="connsiteY2" fmla="*/ 741301 h 741301"/>
              <a:gd name="connsiteX3" fmla="*/ 53071 w 1439936"/>
              <a:gd name="connsiteY3" fmla="*/ 741301 h 741301"/>
              <a:gd name="connsiteX4" fmla="*/ 25063 w 1439936"/>
              <a:gd name="connsiteY4" fmla="*/ 690311 h 741301"/>
              <a:gd name="connsiteX5" fmla="*/ 105099 w 1439936"/>
              <a:gd name="connsiteY5" fmla="*/ 415200 h 741301"/>
              <a:gd name="connsiteX6" fmla="*/ 815373 w 1439936"/>
              <a:gd name="connsiteY6" fmla="*/ 25062 h 741301"/>
              <a:gd name="connsiteX7" fmla="*/ 931314 w 1439936"/>
              <a:gd name="connsiteY7" fmla="*/ 854 h 741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9936" h="741301">
                <a:moveTo>
                  <a:pt x="931314" y="854"/>
                </a:moveTo>
                <a:cubicBezTo>
                  <a:pt x="996077" y="6821"/>
                  <a:pt x="1056816" y="43804"/>
                  <a:pt x="1090484" y="105098"/>
                </a:cubicBezTo>
                <a:lnTo>
                  <a:pt x="1439936" y="741301"/>
                </a:lnTo>
                <a:lnTo>
                  <a:pt x="53071" y="741301"/>
                </a:lnTo>
                <a:lnTo>
                  <a:pt x="25063" y="690311"/>
                </a:lnTo>
                <a:cubicBezTo>
                  <a:pt x="-28806" y="592239"/>
                  <a:pt x="7028" y="469068"/>
                  <a:pt x="105099" y="415200"/>
                </a:cubicBezTo>
                <a:lnTo>
                  <a:pt x="815373" y="25062"/>
                </a:lnTo>
                <a:cubicBezTo>
                  <a:pt x="852150" y="4861"/>
                  <a:pt x="892456" y="-2725"/>
                  <a:pt x="931314" y="85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5" descr="Data Privacy and Cyber Security">
            <a:extLst>
              <a:ext uri="{FF2B5EF4-FFF2-40B4-BE49-F238E27FC236}">
                <a16:creationId xmlns:a16="http://schemas.microsoft.com/office/drawing/2014/main" id="{8268060A-E2D7-91BF-6C39-282ECC86811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32" t="-10456" r="10366" b="100000"/>
          <a:stretch>
            <a:fillRect/>
          </a:stretch>
        </p:blipFill>
        <p:spPr bwMode="auto">
          <a:xfrm>
            <a:off x="10735481" y="-700905"/>
            <a:ext cx="1426629" cy="717074"/>
          </a:xfrm>
          <a:custGeom>
            <a:avLst/>
            <a:gdLst>
              <a:gd name="connsiteX0" fmla="*/ 931314 w 1426629"/>
              <a:gd name="connsiteY0" fmla="*/ 854 h 717074"/>
              <a:gd name="connsiteX1" fmla="*/ 1090484 w 1426629"/>
              <a:gd name="connsiteY1" fmla="*/ 105098 h 717074"/>
              <a:gd name="connsiteX2" fmla="*/ 1426629 w 1426629"/>
              <a:gd name="connsiteY2" fmla="*/ 717074 h 717074"/>
              <a:gd name="connsiteX3" fmla="*/ 39763 w 1426629"/>
              <a:gd name="connsiteY3" fmla="*/ 717074 h 717074"/>
              <a:gd name="connsiteX4" fmla="*/ 25063 w 1426629"/>
              <a:gd name="connsiteY4" fmla="*/ 690311 h 717074"/>
              <a:gd name="connsiteX5" fmla="*/ 105099 w 1426629"/>
              <a:gd name="connsiteY5" fmla="*/ 415200 h 717074"/>
              <a:gd name="connsiteX6" fmla="*/ 815373 w 1426629"/>
              <a:gd name="connsiteY6" fmla="*/ 25062 h 717074"/>
              <a:gd name="connsiteX7" fmla="*/ 931314 w 1426629"/>
              <a:gd name="connsiteY7" fmla="*/ 854 h 717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26629" h="717074">
                <a:moveTo>
                  <a:pt x="931314" y="854"/>
                </a:moveTo>
                <a:cubicBezTo>
                  <a:pt x="996077" y="6821"/>
                  <a:pt x="1056816" y="43804"/>
                  <a:pt x="1090484" y="105098"/>
                </a:cubicBezTo>
                <a:lnTo>
                  <a:pt x="1426629" y="717074"/>
                </a:lnTo>
                <a:lnTo>
                  <a:pt x="39763" y="717074"/>
                </a:lnTo>
                <a:lnTo>
                  <a:pt x="25063" y="690311"/>
                </a:lnTo>
                <a:cubicBezTo>
                  <a:pt x="-28806" y="592239"/>
                  <a:pt x="7028" y="469068"/>
                  <a:pt x="105099" y="415200"/>
                </a:cubicBezTo>
                <a:lnTo>
                  <a:pt x="815373" y="25062"/>
                </a:lnTo>
                <a:cubicBezTo>
                  <a:pt x="852150" y="4861"/>
                  <a:pt x="892456" y="-2725"/>
                  <a:pt x="931314" y="85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 descr="Data Privacy and Cyber Security">
            <a:extLst>
              <a:ext uri="{FF2B5EF4-FFF2-40B4-BE49-F238E27FC236}">
                <a16:creationId xmlns:a16="http://schemas.microsoft.com/office/drawing/2014/main" id="{8D711464-F402-1460-5F10-0A741110B4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71" t="-1625" r="48154" b="100000"/>
          <a:stretch>
            <a:fillRect/>
          </a:stretch>
        </p:blipFill>
        <p:spPr bwMode="auto">
          <a:xfrm>
            <a:off x="7119136" y="-95285"/>
            <a:ext cx="435885" cy="111454"/>
          </a:xfrm>
          <a:custGeom>
            <a:avLst/>
            <a:gdLst>
              <a:gd name="connsiteX0" fmla="*/ 273224 w 435885"/>
              <a:gd name="connsiteY0" fmla="*/ 854 h 111454"/>
              <a:gd name="connsiteX1" fmla="*/ 432394 w 435885"/>
              <a:gd name="connsiteY1" fmla="*/ 105098 h 111454"/>
              <a:gd name="connsiteX2" fmla="*/ 435885 w 435885"/>
              <a:gd name="connsiteY2" fmla="*/ 111454 h 111454"/>
              <a:gd name="connsiteX3" fmla="*/ 0 w 435885"/>
              <a:gd name="connsiteY3" fmla="*/ 111454 h 111454"/>
              <a:gd name="connsiteX4" fmla="*/ 157283 w 435885"/>
              <a:gd name="connsiteY4" fmla="*/ 25062 h 111454"/>
              <a:gd name="connsiteX5" fmla="*/ 273224 w 435885"/>
              <a:gd name="connsiteY5" fmla="*/ 854 h 111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885" h="111454">
                <a:moveTo>
                  <a:pt x="273224" y="854"/>
                </a:moveTo>
                <a:cubicBezTo>
                  <a:pt x="337987" y="6821"/>
                  <a:pt x="398726" y="43804"/>
                  <a:pt x="432394" y="105098"/>
                </a:cubicBezTo>
                <a:lnTo>
                  <a:pt x="435885" y="111454"/>
                </a:lnTo>
                <a:lnTo>
                  <a:pt x="0" y="111454"/>
                </a:lnTo>
                <a:lnTo>
                  <a:pt x="157283" y="25062"/>
                </a:lnTo>
                <a:cubicBezTo>
                  <a:pt x="194060" y="4861"/>
                  <a:pt x="234366" y="-2725"/>
                  <a:pt x="273224" y="85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 descr="Data Privacy and Cyber Security">
            <a:extLst>
              <a:ext uri="{FF2B5EF4-FFF2-40B4-BE49-F238E27FC236}">
                <a16:creationId xmlns:a16="http://schemas.microsoft.com/office/drawing/2014/main" id="{676A33B0-64CB-4D95-CA21-E51927589D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44" t="100000" r="44706" b="-5432"/>
          <a:stretch>
            <a:fillRect/>
          </a:stretch>
        </p:blipFill>
        <p:spPr bwMode="auto">
          <a:xfrm>
            <a:off x="6920867" y="6874169"/>
            <a:ext cx="1054510" cy="372494"/>
          </a:xfrm>
          <a:custGeom>
            <a:avLst/>
            <a:gdLst>
              <a:gd name="connsiteX0" fmla="*/ 0 w 1054510"/>
              <a:gd name="connsiteY0" fmla="*/ 0 h 372494"/>
              <a:gd name="connsiteX1" fmla="*/ 1054510 w 1054510"/>
              <a:gd name="connsiteY1" fmla="*/ 0 h 372494"/>
              <a:gd name="connsiteX2" fmla="*/ 421986 w 1054510"/>
              <a:gd name="connsiteY2" fmla="*/ 347432 h 372494"/>
              <a:gd name="connsiteX3" fmla="*/ 146875 w 1054510"/>
              <a:gd name="connsiteY3" fmla="*/ 267396 h 372494"/>
              <a:gd name="connsiteX4" fmla="*/ 0 w 1054510"/>
              <a:gd name="connsiteY4" fmla="*/ 0 h 372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4510" h="372494">
                <a:moveTo>
                  <a:pt x="0" y="0"/>
                </a:moveTo>
                <a:lnTo>
                  <a:pt x="1054510" y="0"/>
                </a:lnTo>
                <a:lnTo>
                  <a:pt x="421986" y="347432"/>
                </a:lnTo>
                <a:cubicBezTo>
                  <a:pt x="323914" y="401301"/>
                  <a:pt x="200743" y="365468"/>
                  <a:pt x="146875" y="267396"/>
                </a:cubicBez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8" descr="Data Privacy and Cyber Security">
            <a:extLst>
              <a:ext uri="{FF2B5EF4-FFF2-40B4-BE49-F238E27FC236}">
                <a16:creationId xmlns:a16="http://schemas.microsoft.com/office/drawing/2014/main" id="{D0B5D38A-9419-856D-3E1E-C506362305A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96" t="100000" r="26625" b="-17374"/>
          <a:stretch>
            <a:fillRect/>
          </a:stretch>
        </p:blipFill>
        <p:spPr bwMode="auto">
          <a:xfrm>
            <a:off x="8524273" y="6874169"/>
            <a:ext cx="1655576" cy="1191486"/>
          </a:xfrm>
          <a:custGeom>
            <a:avLst/>
            <a:gdLst>
              <a:gd name="connsiteX0" fmla="*/ 0 w 1655576"/>
              <a:gd name="connsiteY0" fmla="*/ 0 h 1191486"/>
              <a:gd name="connsiteX1" fmla="*/ 1355230 w 1655576"/>
              <a:gd name="connsiteY1" fmla="*/ 0 h 1191486"/>
              <a:gd name="connsiteX2" fmla="*/ 1630514 w 1655576"/>
              <a:gd name="connsiteY2" fmla="*/ 501175 h 1191486"/>
              <a:gd name="connsiteX3" fmla="*/ 1550478 w 1655576"/>
              <a:gd name="connsiteY3" fmla="*/ 776286 h 1191486"/>
              <a:gd name="connsiteX4" fmla="*/ 840204 w 1655576"/>
              <a:gd name="connsiteY4" fmla="*/ 1166424 h 1191486"/>
              <a:gd name="connsiteX5" fmla="*/ 565093 w 1655576"/>
              <a:gd name="connsiteY5" fmla="*/ 1086388 h 1191486"/>
              <a:gd name="connsiteX6" fmla="*/ 24136 w 1655576"/>
              <a:gd name="connsiteY6" fmla="*/ 101537 h 1191486"/>
              <a:gd name="connsiteX7" fmla="*/ 124 w 1655576"/>
              <a:gd name="connsiteY7" fmla="*/ 24753 h 1191486"/>
              <a:gd name="connsiteX8" fmla="*/ 0 w 1655576"/>
              <a:gd name="connsiteY8" fmla="*/ 0 h 1191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5576" h="1191486">
                <a:moveTo>
                  <a:pt x="0" y="0"/>
                </a:moveTo>
                <a:lnTo>
                  <a:pt x="1355230" y="0"/>
                </a:lnTo>
                <a:lnTo>
                  <a:pt x="1630514" y="501175"/>
                </a:lnTo>
                <a:cubicBezTo>
                  <a:pt x="1684383" y="599247"/>
                  <a:pt x="1648549" y="722418"/>
                  <a:pt x="1550478" y="776286"/>
                </a:cubicBezTo>
                <a:lnTo>
                  <a:pt x="840204" y="1166424"/>
                </a:lnTo>
                <a:cubicBezTo>
                  <a:pt x="742133" y="1220293"/>
                  <a:pt x="618962" y="1184460"/>
                  <a:pt x="565093" y="1086388"/>
                </a:cubicBezTo>
                <a:lnTo>
                  <a:pt x="24136" y="101537"/>
                </a:lnTo>
                <a:cubicBezTo>
                  <a:pt x="10669" y="77019"/>
                  <a:pt x="2808" y="50933"/>
                  <a:pt x="124" y="24753"/>
                </a:cubicBez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9" descr="Data Privacy and Cyber Security">
            <a:extLst>
              <a:ext uri="{FF2B5EF4-FFF2-40B4-BE49-F238E27FC236}">
                <a16:creationId xmlns:a16="http://schemas.microsoft.com/office/drawing/2014/main" id="{FC65D91B-4365-FEAD-F089-FC398486333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75" t="100000" r="17180" b="-8117"/>
          <a:stretch>
            <a:fillRect/>
          </a:stretch>
        </p:blipFill>
        <p:spPr bwMode="auto">
          <a:xfrm>
            <a:off x="9997033" y="6874170"/>
            <a:ext cx="1334316" cy="556679"/>
          </a:xfrm>
          <a:custGeom>
            <a:avLst/>
            <a:gdLst>
              <a:gd name="connsiteX0" fmla="*/ 0 w 1334316"/>
              <a:gd name="connsiteY0" fmla="*/ 0 h 556679"/>
              <a:gd name="connsiteX1" fmla="*/ 1334316 w 1334316"/>
              <a:gd name="connsiteY1" fmla="*/ 0 h 556679"/>
              <a:gd name="connsiteX2" fmla="*/ 1330425 w 1334316"/>
              <a:gd name="connsiteY2" fmla="*/ 20500 h 556679"/>
              <a:gd name="connsiteX3" fmla="*/ 1233429 w 1334316"/>
              <a:gd name="connsiteY3" fmla="*/ 141479 h 556679"/>
              <a:gd name="connsiteX4" fmla="*/ 523155 w 1334316"/>
              <a:gd name="connsiteY4" fmla="*/ 531617 h 556679"/>
              <a:gd name="connsiteX5" fmla="*/ 248044 w 1334316"/>
              <a:gd name="connsiteY5" fmla="*/ 451581 h 556679"/>
              <a:gd name="connsiteX6" fmla="*/ 0 w 1334316"/>
              <a:gd name="connsiteY6" fmla="*/ 0 h 556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34316" h="556679">
                <a:moveTo>
                  <a:pt x="0" y="0"/>
                </a:moveTo>
                <a:lnTo>
                  <a:pt x="1334316" y="0"/>
                </a:lnTo>
                <a:lnTo>
                  <a:pt x="1330425" y="20500"/>
                </a:lnTo>
                <a:cubicBezTo>
                  <a:pt x="1315941" y="70285"/>
                  <a:pt x="1282464" y="114545"/>
                  <a:pt x="1233429" y="141479"/>
                </a:cubicBezTo>
                <a:lnTo>
                  <a:pt x="523155" y="531617"/>
                </a:lnTo>
                <a:cubicBezTo>
                  <a:pt x="425084" y="585486"/>
                  <a:pt x="301913" y="549653"/>
                  <a:pt x="248044" y="451581"/>
                </a:cubicBez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607E0024-C1B1-2671-69CF-504E3C98859F}"/>
              </a:ext>
            </a:extLst>
          </p:cNvPr>
          <p:cNvSpPr txBox="1"/>
          <p:nvPr userDrawn="1"/>
        </p:nvSpPr>
        <p:spPr>
          <a:xfrm rot="16200000">
            <a:off x="-2320505" y="3785062"/>
            <a:ext cx="50482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>
                <a:solidFill>
                  <a:schemeClr val="bg1"/>
                </a:solidFill>
              </a:rPr>
              <a:t>Roadmap to PDPL Compliance | ECOVIS DIGITAL TRAINING</a:t>
            </a:r>
          </a:p>
        </p:txBody>
      </p:sp>
    </p:spTree>
    <p:extLst>
      <p:ext uri="{BB962C8B-B14F-4D97-AF65-F5344CB8AC3E}">
        <p14:creationId xmlns:p14="http://schemas.microsoft.com/office/powerpoint/2010/main" val="3272833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CC510CC-10FD-E39B-5A2D-5FB8897F55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9938" y="160247"/>
            <a:ext cx="1465705" cy="476957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61BCAD90-9840-5895-8B34-2CBE620846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8253" y="989974"/>
            <a:ext cx="6225253" cy="6031781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B714242-F73C-0D50-EEA8-5F4EFD5B08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35168"/>
          <a:stretch/>
        </p:blipFill>
        <p:spPr>
          <a:xfrm>
            <a:off x="9566097" y="705889"/>
            <a:ext cx="2344428" cy="39105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790D834-91B6-B7E3-BEAA-125E14D84F2D}"/>
              </a:ext>
            </a:extLst>
          </p:cNvPr>
          <p:cNvSpPr/>
          <p:nvPr userDrawn="1"/>
        </p:nvSpPr>
        <p:spPr>
          <a:xfrm>
            <a:off x="0" y="0"/>
            <a:ext cx="390617" cy="6858000"/>
          </a:xfrm>
          <a:prstGeom prst="rect">
            <a:avLst/>
          </a:prstGeom>
          <a:solidFill>
            <a:srgbClr val="CD1432"/>
          </a:solidFill>
          <a:ln>
            <a:noFill/>
          </a:ln>
          <a:effectLst>
            <a:outerShdw blurRad="50800" dist="381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E5C1ED-512E-D210-7137-5DCB2E44A122}"/>
              </a:ext>
            </a:extLst>
          </p:cNvPr>
          <p:cNvSpPr txBox="1"/>
          <p:nvPr userDrawn="1"/>
        </p:nvSpPr>
        <p:spPr>
          <a:xfrm>
            <a:off x="11807" y="6580411"/>
            <a:ext cx="39061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ct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1400" b="1" noProof="0" smtClean="0">
                <a:solidFill>
                  <a:schemeClr val="bg1"/>
                </a:solidFill>
              </a:rPr>
              <a:pPr marL="0" indent="0" algn="ct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1100" b="1" noProof="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209467-7CE7-F3A4-39FC-E9F7C888D3FA}"/>
              </a:ext>
            </a:extLst>
          </p:cNvPr>
          <p:cNvSpPr txBox="1"/>
          <p:nvPr userDrawn="1"/>
        </p:nvSpPr>
        <p:spPr>
          <a:xfrm rot="16200000">
            <a:off x="-2320505" y="3785062"/>
            <a:ext cx="50482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>
                <a:solidFill>
                  <a:schemeClr val="bg1"/>
                </a:solidFill>
              </a:rPr>
              <a:t>Roadmap to PDPL Compliance | ECOVIS DIGITAL TRAINING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54DAA4E-27C0-9CD4-B1D7-8E4677FCF071}"/>
              </a:ext>
            </a:extLst>
          </p:cNvPr>
          <p:cNvCxnSpPr>
            <a:cxnSpLocks/>
          </p:cNvCxnSpPr>
          <p:nvPr userDrawn="1"/>
        </p:nvCxnSpPr>
        <p:spPr>
          <a:xfrm>
            <a:off x="203635" y="477712"/>
            <a:ext cx="0" cy="209676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phic 3">
            <a:extLst>
              <a:ext uri="{FF2B5EF4-FFF2-40B4-BE49-F238E27FC236}">
                <a16:creationId xmlns:a16="http://schemas.microsoft.com/office/drawing/2014/main" id="{00E59904-6EB0-100F-015C-FB25F37CC74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724" y="103503"/>
            <a:ext cx="201168" cy="20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858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FAEB7-7BFE-082D-A8C4-DC6D13C5A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2EE55-8B7C-0F19-52C7-B221C93EED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BDB393-7986-054B-DE26-528BB72663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5E545A-0E07-069E-05E7-1230B5B0F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1AA1-1D74-4AD3-8023-D34359508978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1E235E-71D9-4E99-9460-DA10CA8EB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9DF4EE-7827-A55D-1F15-4DC10029D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4CF44-4D30-4D9E-960F-DFC723219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21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2EE1E-575D-7549-7869-12E8D4BD7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3B135-F3BF-F93D-8A87-77E8E581B5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6FAFDF-4FBD-3C07-B3AE-BA7C32A9EA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981D60-F876-4592-B969-5403190016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4BB160-3DBA-AC70-F771-56CA26671E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2AD731-4470-FE60-126C-4960C162B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1AA1-1D74-4AD3-8023-D34359508978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0748C2-3DDB-8FB4-6AE4-FAFBC0B14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1CD15A-F1C0-EF21-3060-83CEB214C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4CF44-4D30-4D9E-960F-DFC723219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232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DB21-1ACA-B23B-C3DE-8C34A5E06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1FE7F9-BDF3-9394-6A8D-1F19005D0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1AA1-1D74-4AD3-8023-D34359508978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4C4296-9602-BF8D-9950-1009223F4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D6F8EB-8B4A-E0B5-2AE4-DEA0EA0B8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4CF44-4D30-4D9E-960F-DFC723219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75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A4D069-1711-11B5-75FF-E57C01D3E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1AA1-1D74-4AD3-8023-D34359508978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5FC8EC-3C16-1100-AFCA-5F2A80F73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06DA5C-3594-CD0D-752F-8DE504EC8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4CF44-4D30-4D9E-960F-DFC723219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10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D964F-290E-96F3-C533-8098B0A23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F98C92-A49D-A098-A6C9-DFF1A70CE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6CCD76-A9C6-FEE7-950E-277570C4DE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258D49-2262-4343-3ECB-99BC2239F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1AA1-1D74-4AD3-8023-D34359508978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AE35F1-F1BB-EE55-DD74-B1B760491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8C7D62-2222-8A61-1597-4DE0AE702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4CF44-4D30-4D9E-960F-DFC723219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265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53F4C-8DB9-7B01-4F9A-F5D927DE6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B0731C-53F7-8505-750A-22C6E06DEE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BF2A03-272D-A269-CA94-9963BEDB63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31321B-1F14-18DD-1A85-641997942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1AA1-1D74-4AD3-8023-D34359508978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84DE7C-078C-DA86-F4B2-1C130DDB8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E73E92-A2FC-B49A-C58D-48B081EE1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4CF44-4D30-4D9E-960F-DFC723219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804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AF0B4-EEEF-C440-2A35-5EC4A12DB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018ABE-87CF-6638-7239-A53C7ADBE1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9718EE-9466-ACDC-3FF4-9659E05E5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1AA1-1D74-4AD3-8023-D34359508978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F3CC89-CC83-02F6-F3D1-51CB420D1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6A3C8-9DF2-42FC-4152-259DA3973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4CF44-4D30-4D9E-960F-DFC723219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891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F05028-BB3A-7CEF-C304-BE2411814A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5E11AA-8EE4-6813-5311-FCF3877609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87A37-1840-976B-C653-8EE06BAE3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1AA1-1D74-4AD3-8023-D34359508978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9DBFDC-B9C4-A1A4-7C5A-00B8B6625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4B3B8-B807-5CA2-2CAA-B09EB251E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4CF44-4D30-4D9E-960F-DFC723219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3806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200" y="432000"/>
            <a:ext cx="10185600" cy="518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1003200" y="1209601"/>
            <a:ext cx="4968000" cy="45942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220800" y="1209601"/>
            <a:ext cx="4968000" cy="45942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58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0895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7907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218327-620E-ABB5-FD27-79ABAED70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2426C3-CE2D-0648-40A7-A68C82E85B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694BE2-8672-519E-B6CE-1E108ADFE5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61AA1-1D74-4AD3-8023-D34359508978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516CA-808D-115E-66B4-29AECB2298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9A2EE-DC7A-FAFC-23E0-B5CAF3343A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4CF44-4D30-4D9E-960F-DFC723219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235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0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19.png"/><Relationship Id="rId2" Type="http://schemas.openxmlformats.org/officeDocument/2006/relationships/hyperlink" Target="https://ecovisalsabti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11" Type="http://schemas.openxmlformats.org/officeDocument/2006/relationships/image" Target="../media/image18.svg"/><Relationship Id="rId5" Type="http://schemas.openxmlformats.org/officeDocument/2006/relationships/image" Target="../media/image13.png"/><Relationship Id="rId10" Type="http://schemas.openxmlformats.org/officeDocument/2006/relationships/image" Target="../media/image17.png"/><Relationship Id="rId4" Type="http://schemas.openxmlformats.org/officeDocument/2006/relationships/image" Target="../media/image12.svg"/><Relationship Id="rId9" Type="http://schemas.openxmlformats.org/officeDocument/2006/relationships/hyperlink" Target="https://www.linkedin.com/company/ecovisalsabti/mycompany/" TargetMode="External"/><Relationship Id="rId14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.svg"/><Relationship Id="rId18" Type="http://schemas.openxmlformats.org/officeDocument/2006/relationships/image" Target="../media/image38.png"/><Relationship Id="rId26" Type="http://schemas.openxmlformats.org/officeDocument/2006/relationships/image" Target="../media/image46.png"/><Relationship Id="rId3" Type="http://schemas.openxmlformats.org/officeDocument/2006/relationships/hyperlink" Target="Clipped-It&#8217;s%20Getting%20Harder%20to%20Spot%20a%20Deep%20Fake%20Video.mp4" TargetMode="External"/><Relationship Id="rId21" Type="http://schemas.openxmlformats.org/officeDocument/2006/relationships/image" Target="../media/image41.svg"/><Relationship Id="rId34" Type="http://schemas.openxmlformats.org/officeDocument/2006/relationships/image" Target="../media/image54.png"/><Relationship Id="rId7" Type="http://schemas.openxmlformats.org/officeDocument/2006/relationships/image" Target="../media/image27.svg"/><Relationship Id="rId12" Type="http://schemas.openxmlformats.org/officeDocument/2006/relationships/image" Target="../media/image32.png"/><Relationship Id="rId17" Type="http://schemas.openxmlformats.org/officeDocument/2006/relationships/image" Target="../media/image37.svg"/><Relationship Id="rId25" Type="http://schemas.openxmlformats.org/officeDocument/2006/relationships/image" Target="../media/image45.png"/><Relationship Id="rId33" Type="http://schemas.openxmlformats.org/officeDocument/2006/relationships/image" Target="../media/image53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29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24" Type="http://schemas.openxmlformats.org/officeDocument/2006/relationships/image" Target="../media/image44.png"/><Relationship Id="rId32" Type="http://schemas.openxmlformats.org/officeDocument/2006/relationships/image" Target="../media/image52.png"/><Relationship Id="rId5" Type="http://schemas.openxmlformats.org/officeDocument/2006/relationships/image" Target="../media/image25.svg"/><Relationship Id="rId15" Type="http://schemas.openxmlformats.org/officeDocument/2006/relationships/image" Target="../media/image35.svg"/><Relationship Id="rId23" Type="http://schemas.openxmlformats.org/officeDocument/2006/relationships/image" Target="../media/image43.png"/><Relationship Id="rId28" Type="http://schemas.openxmlformats.org/officeDocument/2006/relationships/image" Target="../media/image48.png"/><Relationship Id="rId36" Type="http://schemas.openxmlformats.org/officeDocument/2006/relationships/image" Target="../media/image56.png"/><Relationship Id="rId10" Type="http://schemas.openxmlformats.org/officeDocument/2006/relationships/image" Target="../media/image30.png"/><Relationship Id="rId19" Type="http://schemas.openxmlformats.org/officeDocument/2006/relationships/image" Target="../media/image39.svg"/><Relationship Id="rId31" Type="http://schemas.openxmlformats.org/officeDocument/2006/relationships/image" Target="../media/image51.jpeg"/><Relationship Id="rId4" Type="http://schemas.openxmlformats.org/officeDocument/2006/relationships/image" Target="../media/image24.png"/><Relationship Id="rId9" Type="http://schemas.openxmlformats.org/officeDocument/2006/relationships/image" Target="../media/image29.svg"/><Relationship Id="rId14" Type="http://schemas.openxmlformats.org/officeDocument/2006/relationships/image" Target="../media/image34.png"/><Relationship Id="rId22" Type="http://schemas.openxmlformats.org/officeDocument/2006/relationships/image" Target="../media/image42.png"/><Relationship Id="rId27" Type="http://schemas.openxmlformats.org/officeDocument/2006/relationships/image" Target="../media/image47.png"/><Relationship Id="rId30" Type="http://schemas.openxmlformats.org/officeDocument/2006/relationships/image" Target="../media/image50.png"/><Relationship Id="rId35" Type="http://schemas.openxmlformats.org/officeDocument/2006/relationships/image" Target="../media/image55.png"/><Relationship Id="rId8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7" Type="http://schemas.openxmlformats.org/officeDocument/2006/relationships/image" Target="../media/image65.sv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4.png"/><Relationship Id="rId5" Type="http://schemas.openxmlformats.org/officeDocument/2006/relationships/image" Target="../media/image63.svg"/><Relationship Id="rId4" Type="http://schemas.openxmlformats.org/officeDocument/2006/relationships/image" Target="../media/image6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svg"/><Relationship Id="rId18" Type="http://schemas.openxmlformats.org/officeDocument/2006/relationships/image" Target="../media/image82.png"/><Relationship Id="rId3" Type="http://schemas.openxmlformats.org/officeDocument/2006/relationships/image" Target="../media/image67.svg"/><Relationship Id="rId21" Type="http://schemas.openxmlformats.org/officeDocument/2006/relationships/image" Target="../media/image85.svg"/><Relationship Id="rId7" Type="http://schemas.openxmlformats.org/officeDocument/2006/relationships/image" Target="../media/image71.svg"/><Relationship Id="rId12" Type="http://schemas.openxmlformats.org/officeDocument/2006/relationships/image" Target="../media/image76.png"/><Relationship Id="rId17" Type="http://schemas.openxmlformats.org/officeDocument/2006/relationships/image" Target="../media/image81.svg"/><Relationship Id="rId2" Type="http://schemas.openxmlformats.org/officeDocument/2006/relationships/image" Target="../media/image66.png"/><Relationship Id="rId16" Type="http://schemas.openxmlformats.org/officeDocument/2006/relationships/image" Target="../media/image80.png"/><Relationship Id="rId20" Type="http://schemas.openxmlformats.org/officeDocument/2006/relationships/image" Target="../media/image8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0.png"/><Relationship Id="rId11" Type="http://schemas.openxmlformats.org/officeDocument/2006/relationships/image" Target="../media/image75.svg"/><Relationship Id="rId5" Type="http://schemas.openxmlformats.org/officeDocument/2006/relationships/image" Target="../media/image69.svg"/><Relationship Id="rId15" Type="http://schemas.openxmlformats.org/officeDocument/2006/relationships/image" Target="../media/image79.svg"/><Relationship Id="rId10" Type="http://schemas.openxmlformats.org/officeDocument/2006/relationships/image" Target="../media/image74.png"/><Relationship Id="rId19" Type="http://schemas.openxmlformats.org/officeDocument/2006/relationships/image" Target="../media/image83.svg"/><Relationship Id="rId4" Type="http://schemas.openxmlformats.org/officeDocument/2006/relationships/image" Target="../media/image68.png"/><Relationship Id="rId9" Type="http://schemas.openxmlformats.org/officeDocument/2006/relationships/image" Target="../media/image73.svg"/><Relationship Id="rId14" Type="http://schemas.openxmlformats.org/officeDocument/2006/relationships/image" Target="../media/image7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svg"/><Relationship Id="rId13" Type="http://schemas.openxmlformats.org/officeDocument/2006/relationships/image" Target="../media/image96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12" Type="http://schemas.openxmlformats.org/officeDocument/2006/relationships/image" Target="../media/image95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99.sv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9.svg"/><Relationship Id="rId11" Type="http://schemas.openxmlformats.org/officeDocument/2006/relationships/image" Target="../media/image94.png"/><Relationship Id="rId5" Type="http://schemas.openxmlformats.org/officeDocument/2006/relationships/image" Target="../media/image88.png"/><Relationship Id="rId15" Type="http://schemas.openxmlformats.org/officeDocument/2006/relationships/image" Target="../media/image98.png"/><Relationship Id="rId10" Type="http://schemas.openxmlformats.org/officeDocument/2006/relationships/image" Target="../media/image93.svg"/><Relationship Id="rId4" Type="http://schemas.openxmlformats.org/officeDocument/2006/relationships/image" Target="../media/image87.svg"/><Relationship Id="rId9" Type="http://schemas.openxmlformats.org/officeDocument/2006/relationships/image" Target="../media/image92.png"/><Relationship Id="rId14" Type="http://schemas.openxmlformats.org/officeDocument/2006/relationships/image" Target="../media/image9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sv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svg"/><Relationship Id="rId7" Type="http://schemas.openxmlformats.org/officeDocument/2006/relationships/image" Target="../media/image105.sv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4.png"/><Relationship Id="rId5" Type="http://schemas.openxmlformats.org/officeDocument/2006/relationships/image" Target="../media/image103.svg"/><Relationship Id="rId4" Type="http://schemas.openxmlformats.org/officeDocument/2006/relationships/image" Target="../media/image10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sv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svg"/><Relationship Id="rId7" Type="http://schemas.openxmlformats.org/officeDocument/2006/relationships/image" Target="../media/image111.sv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0.png"/><Relationship Id="rId5" Type="http://schemas.openxmlformats.org/officeDocument/2006/relationships/image" Target="../media/image109.svg"/><Relationship Id="rId4" Type="http://schemas.openxmlformats.org/officeDocument/2006/relationships/image" Target="../media/image10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A15986-AA6A-A83D-8743-C70280AFE8DF}"/>
              </a:ext>
            </a:extLst>
          </p:cNvPr>
          <p:cNvSpPr txBox="1"/>
          <p:nvPr/>
        </p:nvSpPr>
        <p:spPr>
          <a:xfrm>
            <a:off x="2445791" y="5808411"/>
            <a:ext cx="19367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eta" panose="00000400000000000000" pitchFamily="2" charset="0"/>
              </a:rPr>
              <a:t>Principal Consultant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BD1B31-D374-625E-48FF-539E18D3A232}"/>
              </a:ext>
            </a:extLst>
          </p:cNvPr>
          <p:cNvSpPr txBox="1"/>
          <p:nvPr/>
        </p:nvSpPr>
        <p:spPr>
          <a:xfrm>
            <a:off x="237015" y="537071"/>
            <a:ext cx="88584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D1432"/>
                </a:solidFill>
                <a:latin typeface="Meta-Bold" pitchFamily="50" charset="0"/>
              </a:rPr>
              <a:t>Roadmap to PDPL Compliance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5C4EE3E-9870-6688-0EB8-A57601477702}"/>
              </a:ext>
            </a:extLst>
          </p:cNvPr>
          <p:cNvSpPr/>
          <p:nvPr/>
        </p:nvSpPr>
        <p:spPr>
          <a:xfrm>
            <a:off x="322741" y="178823"/>
            <a:ext cx="884622" cy="314325"/>
          </a:xfrm>
          <a:prstGeom prst="roundRect">
            <a:avLst>
              <a:gd name="adj" fmla="val 50000"/>
            </a:avLst>
          </a:prstGeom>
          <a:solidFill>
            <a:srgbClr val="72747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Meta" panose="00000400000000000000" pitchFamily="2" charset="0"/>
              </a:rPr>
              <a:t>TOPIC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C9F8E8-475C-09AD-C823-0C807C85C1A3}"/>
              </a:ext>
            </a:extLst>
          </p:cNvPr>
          <p:cNvSpPr txBox="1"/>
          <p:nvPr/>
        </p:nvSpPr>
        <p:spPr>
          <a:xfrm>
            <a:off x="237015" y="1055171"/>
            <a:ext cx="5258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Meta" panose="00000400000000000000" pitchFamily="2" charset="0"/>
              </a:rPr>
              <a:t>Opportunities &amp; Challenges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D3F998F-A739-78C3-A707-B487134C1BBF}"/>
              </a:ext>
            </a:extLst>
          </p:cNvPr>
          <p:cNvCxnSpPr>
            <a:cxnSpLocks/>
          </p:cNvCxnSpPr>
          <p:nvPr/>
        </p:nvCxnSpPr>
        <p:spPr>
          <a:xfrm>
            <a:off x="322741" y="1661328"/>
            <a:ext cx="1523814" cy="0"/>
          </a:xfrm>
          <a:prstGeom prst="line">
            <a:avLst/>
          </a:prstGeom>
          <a:ln w="28575">
            <a:solidFill>
              <a:srgbClr val="CD14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71CB36E-09E0-02AF-4BAC-5AB9B36FC172}"/>
              </a:ext>
            </a:extLst>
          </p:cNvPr>
          <p:cNvCxnSpPr>
            <a:cxnSpLocks/>
          </p:cNvCxnSpPr>
          <p:nvPr/>
        </p:nvCxnSpPr>
        <p:spPr>
          <a:xfrm>
            <a:off x="322741" y="3530352"/>
            <a:ext cx="1523814" cy="0"/>
          </a:xfrm>
          <a:prstGeom prst="line">
            <a:avLst/>
          </a:prstGeom>
          <a:ln w="28575">
            <a:solidFill>
              <a:srgbClr val="CD14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A7EBCC74-99FE-0B47-85A2-E6C9370F9650}"/>
              </a:ext>
            </a:extLst>
          </p:cNvPr>
          <p:cNvGrpSpPr/>
          <p:nvPr/>
        </p:nvGrpSpPr>
        <p:grpSpPr>
          <a:xfrm>
            <a:off x="393719" y="3703220"/>
            <a:ext cx="1730351" cy="437415"/>
            <a:chOff x="8725781" y="4861993"/>
            <a:chExt cx="2016117" cy="50965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45B25D0-FF48-833B-B6A7-6CF623272FDC}"/>
                </a:ext>
              </a:extLst>
            </p:cNvPr>
            <p:cNvSpPr/>
            <p:nvPr/>
          </p:nvSpPr>
          <p:spPr>
            <a:xfrm>
              <a:off x="8725781" y="4861994"/>
              <a:ext cx="629564" cy="50965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CD14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Meta-Bold" pitchFamily="50" charset="0"/>
                </a:rPr>
                <a:t>26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5EB815-928D-E288-11A9-0BE81AED5AC4}"/>
                </a:ext>
              </a:extLst>
            </p:cNvPr>
            <p:cNvSpPr/>
            <p:nvPr/>
          </p:nvSpPr>
          <p:spPr>
            <a:xfrm>
              <a:off x="9372649" y="4861993"/>
              <a:ext cx="1369249" cy="509652"/>
            </a:xfrm>
            <a:prstGeom prst="rect">
              <a:avLst/>
            </a:prstGeom>
            <a:noFill/>
            <a:ln w="28575">
              <a:solidFill>
                <a:srgbClr val="CD14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Meta-Bold" pitchFamily="50" charset="0"/>
                </a:rPr>
                <a:t>Sept</a:t>
              </a:r>
              <a:endParaRPr lang="en-US" sz="1600" b="1" dirty="0">
                <a:solidFill>
                  <a:schemeClr val="tx1"/>
                </a:solidFill>
                <a:latin typeface="Meta-Bold" pitchFamily="50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B6A28F0-5AFE-22D9-4F53-B6561405A3F1}"/>
              </a:ext>
            </a:extLst>
          </p:cNvPr>
          <p:cNvSpPr txBox="1"/>
          <p:nvPr/>
        </p:nvSpPr>
        <p:spPr>
          <a:xfrm>
            <a:off x="322741" y="4161803"/>
            <a:ext cx="19303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Meta" panose="00000400000000000000" pitchFamily="2" charset="0"/>
              </a:rPr>
              <a:t>4 PM-5 PM | GMT+3</a:t>
            </a:r>
            <a:endParaRPr lang="en-US" sz="1100" dirty="0">
              <a:latin typeface="Meta" panose="00000400000000000000" pitchFamily="2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8068692-F77B-86B1-BEE5-8E216C78EF11}"/>
              </a:ext>
            </a:extLst>
          </p:cNvPr>
          <p:cNvCxnSpPr>
            <a:cxnSpLocks/>
          </p:cNvCxnSpPr>
          <p:nvPr/>
        </p:nvCxnSpPr>
        <p:spPr>
          <a:xfrm>
            <a:off x="2439657" y="3754143"/>
            <a:ext cx="0" cy="60921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A09859E-FABA-7CC2-858C-0511C24277C2}"/>
              </a:ext>
            </a:extLst>
          </p:cNvPr>
          <p:cNvSpPr txBox="1"/>
          <p:nvPr/>
        </p:nvSpPr>
        <p:spPr>
          <a:xfrm>
            <a:off x="2547511" y="3720872"/>
            <a:ext cx="20409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Meta" panose="00000400000000000000" pitchFamily="2" charset="0"/>
              </a:rPr>
              <a:t>45 Mins Session &amp;</a:t>
            </a:r>
          </a:p>
          <a:p>
            <a:r>
              <a:rPr lang="fr-FR" dirty="0">
                <a:latin typeface="Meta" panose="00000400000000000000" pitchFamily="2" charset="0"/>
              </a:rPr>
              <a:t>15 Mins Q&amp;A</a:t>
            </a:r>
            <a:endParaRPr lang="en-US" dirty="0">
              <a:latin typeface="Meta" panose="000004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BAC32E1-A58D-3459-15A8-E4CCBC79650F}"/>
              </a:ext>
            </a:extLst>
          </p:cNvPr>
          <p:cNvSpPr txBox="1"/>
          <p:nvPr/>
        </p:nvSpPr>
        <p:spPr>
          <a:xfrm>
            <a:off x="2439657" y="5446351"/>
            <a:ext cx="3514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D1432"/>
                </a:solidFill>
                <a:latin typeface="Meta-Bold" pitchFamily="50" charset="0"/>
              </a:rPr>
              <a:t>Mr. </a:t>
            </a:r>
            <a:r>
              <a:rPr lang="en-US" sz="2400" b="1" dirty="0" err="1">
                <a:solidFill>
                  <a:srgbClr val="CD1432"/>
                </a:solidFill>
                <a:latin typeface="Meta-Bold" pitchFamily="50" charset="0"/>
              </a:rPr>
              <a:t>Ajit</a:t>
            </a:r>
            <a:r>
              <a:rPr lang="en-US" sz="2400" b="1" dirty="0">
                <a:solidFill>
                  <a:srgbClr val="CD1432"/>
                </a:solidFill>
                <a:latin typeface="Meta-Bold" pitchFamily="50" charset="0"/>
              </a:rPr>
              <a:t> Kushwaha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07FA1E-1170-2C0D-E8B0-AB61AECC9F5E}"/>
              </a:ext>
            </a:extLst>
          </p:cNvPr>
          <p:cNvSpPr txBox="1"/>
          <p:nvPr/>
        </p:nvSpPr>
        <p:spPr>
          <a:xfrm>
            <a:off x="2445791" y="5158754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ta-Bold" pitchFamily="50" charset="0"/>
              </a:rPr>
              <a:t>SPEAKER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D16E86A-7418-54A3-220C-6CAA7569380C}"/>
              </a:ext>
            </a:extLst>
          </p:cNvPr>
          <p:cNvCxnSpPr>
            <a:cxnSpLocks/>
          </p:cNvCxnSpPr>
          <p:nvPr/>
        </p:nvCxnSpPr>
        <p:spPr>
          <a:xfrm>
            <a:off x="3326160" y="5314502"/>
            <a:ext cx="2133755" cy="0"/>
          </a:xfrm>
          <a:prstGeom prst="line">
            <a:avLst/>
          </a:prstGeom>
          <a:ln w="28575">
            <a:solidFill>
              <a:srgbClr val="CD14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F3D43FE-8C23-0C2A-7B99-4FBC6CB4C849}"/>
              </a:ext>
            </a:extLst>
          </p:cNvPr>
          <p:cNvSpPr txBox="1"/>
          <p:nvPr/>
        </p:nvSpPr>
        <p:spPr>
          <a:xfrm>
            <a:off x="237014" y="1703987"/>
            <a:ext cx="687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Meta-Bold" pitchFamily="50" charset="0"/>
              </a:rPr>
              <a:t>Takeout of the Session: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latin typeface="Meta" panose="00000400000000000000" pitchFamily="2" charset="0"/>
              </a:rPr>
              <a:t>Introduction to PDPL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latin typeface="Meta" panose="00000400000000000000" pitchFamily="2" charset="0"/>
              </a:rPr>
              <a:t>Data Privacy Principles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latin typeface="Meta" panose="00000400000000000000" pitchFamily="2" charset="0"/>
              </a:rPr>
              <a:t>Key Requirements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latin typeface="Meta" panose="00000400000000000000" pitchFamily="2" charset="0"/>
              </a:rPr>
              <a:t>PDPL Executive Regulations for Saudi Arabia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latin typeface="Meta" panose="00000400000000000000" pitchFamily="2" charset="0"/>
              </a:rPr>
              <a:t>Opportunities and Challenges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586C15A-99B3-ECC6-329E-130FD130C544}"/>
              </a:ext>
            </a:extLst>
          </p:cNvPr>
          <p:cNvGrpSpPr/>
          <p:nvPr/>
        </p:nvGrpSpPr>
        <p:grpSpPr>
          <a:xfrm>
            <a:off x="7111014" y="6511912"/>
            <a:ext cx="1675853" cy="261610"/>
            <a:chOff x="7292502" y="6511912"/>
            <a:chExt cx="1675853" cy="261610"/>
          </a:xfrm>
        </p:grpSpPr>
        <p:sp>
          <p:nvSpPr>
            <p:cNvPr id="24" name="TextBox 23">
              <a:hlinkClick r:id="rId2"/>
              <a:extLst>
                <a:ext uri="{FF2B5EF4-FFF2-40B4-BE49-F238E27FC236}">
                  <a16:creationId xmlns:a16="http://schemas.microsoft.com/office/drawing/2014/main" id="{B70BE7AE-FC82-80C9-FBBD-3D3665DE6BA7}"/>
                </a:ext>
              </a:extLst>
            </p:cNvPr>
            <p:cNvSpPr txBox="1"/>
            <p:nvPr/>
          </p:nvSpPr>
          <p:spPr>
            <a:xfrm>
              <a:off x="7437167" y="6511912"/>
              <a:ext cx="153118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50" b="0" dirty="0">
                  <a:solidFill>
                    <a:schemeClr val="bg1"/>
                  </a:solidFill>
                  <a:latin typeface="Meta" panose="00000400000000000000" pitchFamily="2" charset="0"/>
                </a:rPr>
                <a:t>www.ecovisalsabti.com</a:t>
              </a:r>
              <a:endParaRPr lang="en-US" sz="800" b="0" dirty="0">
                <a:solidFill>
                  <a:schemeClr val="bg1"/>
                </a:solidFill>
                <a:latin typeface="Meta" panose="00000400000000000000" pitchFamily="2" charset="0"/>
              </a:endParaRPr>
            </a:p>
          </p:txBody>
        </p:sp>
        <p:pic>
          <p:nvPicPr>
            <p:cNvPr id="25" name="Graphic 24">
              <a:hlinkClick r:id="rId2"/>
              <a:extLst>
                <a:ext uri="{FF2B5EF4-FFF2-40B4-BE49-F238E27FC236}">
                  <a16:creationId xmlns:a16="http://schemas.microsoft.com/office/drawing/2014/main" id="{9769BA64-BE7A-1952-957E-CD62447075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292502" y="6551277"/>
              <a:ext cx="182880" cy="182880"/>
            </a:xfrm>
            <a:prstGeom prst="rect">
              <a:avLst/>
            </a:prstGeom>
          </p:spPr>
        </p:pic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669FB27-A020-C3F4-E807-F803C997ED82}"/>
              </a:ext>
            </a:extLst>
          </p:cNvPr>
          <p:cNvCxnSpPr/>
          <p:nvPr/>
        </p:nvCxnSpPr>
        <p:spPr>
          <a:xfrm>
            <a:off x="8786867" y="6530854"/>
            <a:ext cx="0" cy="20330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D241D26-AB39-5C39-C012-BD09775118D7}"/>
              </a:ext>
            </a:extLst>
          </p:cNvPr>
          <p:cNvCxnSpPr/>
          <p:nvPr/>
        </p:nvCxnSpPr>
        <p:spPr>
          <a:xfrm>
            <a:off x="10202419" y="6530386"/>
            <a:ext cx="0" cy="20330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9823E5E-77A0-21A7-4A9E-41896B33F96A}"/>
              </a:ext>
            </a:extLst>
          </p:cNvPr>
          <p:cNvSpPr txBox="1"/>
          <p:nvPr/>
        </p:nvSpPr>
        <p:spPr>
          <a:xfrm>
            <a:off x="10538927" y="6507825"/>
            <a:ext cx="129875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50" b="0" dirty="0">
                <a:solidFill>
                  <a:schemeClr val="bg1"/>
                </a:solidFill>
                <a:latin typeface="Meta" panose="00000400000000000000" pitchFamily="2" charset="0"/>
              </a:rPr>
              <a:t>@ecovisalsabti9155</a:t>
            </a:r>
            <a:endParaRPr lang="en-US" sz="800" b="0" dirty="0">
              <a:solidFill>
                <a:schemeClr val="bg1"/>
              </a:solidFill>
              <a:latin typeface="Meta" panose="00000400000000000000" pitchFamily="2" charset="0"/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5C43C64B-7CA9-4128-3CF6-A95DA2FB97B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79596" y="6550809"/>
            <a:ext cx="182880" cy="18288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0A0136A0-011B-F447-5B8C-A4A9FF74EE8E}"/>
              </a:ext>
            </a:extLst>
          </p:cNvPr>
          <p:cNvSpPr txBox="1"/>
          <p:nvPr/>
        </p:nvSpPr>
        <p:spPr>
          <a:xfrm rot="16200000">
            <a:off x="7563766" y="5393059"/>
            <a:ext cx="12462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Meta" panose="00000400000000000000" pitchFamily="2" charset="0"/>
              </a:rPr>
              <a:t>Scan to </a:t>
            </a:r>
            <a:r>
              <a:rPr lang="en-US" sz="1100" b="1" dirty="0">
                <a:solidFill>
                  <a:srgbClr val="CD1432"/>
                </a:solidFill>
                <a:latin typeface="Meta-Bold" pitchFamily="50" charset="0"/>
              </a:rPr>
              <a:t>Register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D76E9D0-688F-9E54-5DB0-4F3F49148B1C}"/>
              </a:ext>
            </a:extLst>
          </p:cNvPr>
          <p:cNvSpPr txBox="1"/>
          <p:nvPr/>
        </p:nvSpPr>
        <p:spPr>
          <a:xfrm rot="16200000">
            <a:off x="9934293" y="5393059"/>
            <a:ext cx="8978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CD1432"/>
                </a:solidFill>
                <a:latin typeface="Meta-Bold" pitchFamily="50" charset="0"/>
              </a:rPr>
              <a:t>Zoom</a:t>
            </a:r>
            <a:r>
              <a:rPr lang="en-US" sz="1100" dirty="0">
                <a:latin typeface="Meta" panose="00000400000000000000" pitchFamily="2" charset="0"/>
              </a:rPr>
              <a:t> Link</a:t>
            </a:r>
            <a:endParaRPr lang="en-US" sz="1100" b="1" dirty="0">
              <a:solidFill>
                <a:srgbClr val="0070C0"/>
              </a:solidFill>
              <a:latin typeface="Meta" panose="00000400000000000000" pitchFamily="2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AB591CA-4A68-286D-C03F-D369D4D3BB2B}"/>
              </a:ext>
            </a:extLst>
          </p:cNvPr>
          <p:cNvSpPr/>
          <p:nvPr/>
        </p:nvSpPr>
        <p:spPr>
          <a:xfrm>
            <a:off x="8323806" y="4902210"/>
            <a:ext cx="1287740" cy="128774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C5DF25A-3771-4DFD-082C-0117D53B9981}"/>
              </a:ext>
            </a:extLst>
          </p:cNvPr>
          <p:cNvSpPr/>
          <p:nvPr/>
        </p:nvSpPr>
        <p:spPr>
          <a:xfrm>
            <a:off x="10542785" y="4902210"/>
            <a:ext cx="1287740" cy="128774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 descr="A qr code with a few squares&#10;&#10;Description automatically generated">
            <a:extLst>
              <a:ext uri="{FF2B5EF4-FFF2-40B4-BE49-F238E27FC236}">
                <a16:creationId xmlns:a16="http://schemas.microsoft.com/office/drawing/2014/main" id="{708B4C6C-7092-1306-87BC-AB5D9DA19BF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5770" y="4927104"/>
            <a:ext cx="1246202" cy="1246202"/>
          </a:xfrm>
          <a:prstGeom prst="rect">
            <a:avLst/>
          </a:prstGeom>
        </p:spPr>
      </p:pic>
      <p:pic>
        <p:nvPicPr>
          <p:cNvPr id="35" name="Picture 34" descr="A qr code with a black background&#10;&#10;Description automatically generated">
            <a:extLst>
              <a:ext uri="{FF2B5EF4-FFF2-40B4-BE49-F238E27FC236}">
                <a16:creationId xmlns:a16="http://schemas.microsoft.com/office/drawing/2014/main" id="{17DCE486-69EE-B035-6530-3D1D1DEA5A9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1807" y="4927104"/>
            <a:ext cx="1243584" cy="1243584"/>
          </a:xfrm>
          <a:prstGeom prst="rect">
            <a:avLst/>
          </a:prstGeom>
        </p:spPr>
      </p:pic>
      <p:sp>
        <p:nvSpPr>
          <p:cNvPr id="36" name="TextBox 35">
            <a:hlinkClick r:id="rId9"/>
            <a:extLst>
              <a:ext uri="{FF2B5EF4-FFF2-40B4-BE49-F238E27FC236}">
                <a16:creationId xmlns:a16="http://schemas.microsoft.com/office/drawing/2014/main" id="{C3A125B9-2B37-6A40-F676-62016206402E}"/>
              </a:ext>
            </a:extLst>
          </p:cNvPr>
          <p:cNvSpPr txBox="1"/>
          <p:nvPr/>
        </p:nvSpPr>
        <p:spPr>
          <a:xfrm>
            <a:off x="9104392" y="6500131"/>
            <a:ext cx="10390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50" b="0" dirty="0">
                <a:solidFill>
                  <a:schemeClr val="bg1"/>
                </a:solidFill>
                <a:latin typeface="Meta" panose="00000400000000000000" pitchFamily="2" charset="0"/>
              </a:rPr>
              <a:t>@ecovisalsabti</a:t>
            </a:r>
            <a:endParaRPr lang="en-US" sz="800" b="0" dirty="0">
              <a:solidFill>
                <a:schemeClr val="bg1"/>
              </a:solidFill>
              <a:latin typeface="Meta" panose="00000400000000000000" pitchFamily="2" charset="0"/>
            </a:endParaRPr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CE96334C-68F6-0B4F-2200-DF3A01B37A2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20532" t="10014" r="20695" b="10020"/>
          <a:stretch/>
        </p:blipFill>
        <p:spPr>
          <a:xfrm>
            <a:off x="8942194" y="6539030"/>
            <a:ext cx="183728" cy="18288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9C155629-2014-82AA-4845-CD40A2F0651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785105" y="107574"/>
            <a:ext cx="4497905" cy="4497905"/>
          </a:xfrm>
          <a:prstGeom prst="rect">
            <a:avLst/>
          </a:prstGeom>
        </p:spPr>
      </p:pic>
      <p:pic>
        <p:nvPicPr>
          <p:cNvPr id="38" name="Picture 37" descr="A red circle with black lines&#10;&#10;Description automatically generated">
            <a:extLst>
              <a:ext uri="{FF2B5EF4-FFF2-40B4-BE49-F238E27FC236}">
                <a16:creationId xmlns:a16="http://schemas.microsoft.com/office/drawing/2014/main" id="{BEABA023-D19F-AAF1-5DD5-5144FA5BB543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20544" y="159323"/>
            <a:ext cx="474224" cy="47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151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453C22E-D377-8780-2089-46A2BDF4B844}"/>
              </a:ext>
            </a:extLst>
          </p:cNvPr>
          <p:cNvSpPr txBox="1"/>
          <p:nvPr/>
        </p:nvSpPr>
        <p:spPr>
          <a:xfrm>
            <a:off x="456253" y="2182505"/>
            <a:ext cx="372712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ta-Bold" pitchFamily="50" charset="0"/>
              </a:rPr>
              <a:t>01</a:t>
            </a:r>
          </a:p>
          <a:p>
            <a:r>
              <a:rPr lang="en-US" sz="4800" b="1" dirty="0">
                <a:solidFill>
                  <a:srgbClr val="CD1432"/>
                </a:solidFill>
                <a:latin typeface="Meta-Bold" pitchFamily="50" charset="0"/>
              </a:rPr>
              <a:t>Introduction to PDPL</a:t>
            </a:r>
            <a:endParaRPr lang="en-US" sz="4400" dirty="0">
              <a:solidFill>
                <a:srgbClr val="CD1432"/>
              </a:solidFill>
              <a:latin typeface="Meta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7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3">
            <a:extLst>
              <a:ext uri="{FF2B5EF4-FFF2-40B4-BE49-F238E27FC236}">
                <a16:creationId xmlns:a16="http://schemas.microsoft.com/office/drawing/2014/main" id="{98AA5D95-C5C6-AA79-218A-EC74D7FC7529}"/>
              </a:ext>
            </a:extLst>
          </p:cNvPr>
          <p:cNvSpPr txBox="1">
            <a:spLocks/>
          </p:cNvSpPr>
          <p:nvPr/>
        </p:nvSpPr>
        <p:spPr>
          <a:xfrm>
            <a:off x="470845" y="668410"/>
            <a:ext cx="2280432" cy="424732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 dirty="0">
                <a:latin typeface="Meta-Bold" pitchFamily="50" charset="0"/>
                <a:ea typeface="+mn-ea"/>
                <a:cs typeface="+mn-cs"/>
              </a:rPr>
              <a:t>What is Privacy?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88E04C-EDD3-795E-5EDB-BA7D3384C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559" y="1892593"/>
            <a:ext cx="3771901" cy="469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3FEABA7-6BA8-B2F5-C3EB-675C30C112EC}"/>
              </a:ext>
            </a:extLst>
          </p:cNvPr>
          <p:cNvSpPr txBox="1"/>
          <p:nvPr/>
        </p:nvSpPr>
        <p:spPr>
          <a:xfrm>
            <a:off x="2107881" y="1126339"/>
            <a:ext cx="83324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Meta"/>
              </a:rPr>
              <a:t>Privacy is the right to be left alone, free from interference or intrusion.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18FAE1-C697-FD03-8BB1-81EE707929B9}"/>
              </a:ext>
            </a:extLst>
          </p:cNvPr>
          <p:cNvSpPr txBox="1"/>
          <p:nvPr/>
        </p:nvSpPr>
        <p:spPr>
          <a:xfrm>
            <a:off x="2613091" y="1622051"/>
            <a:ext cx="1859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Before Digital Age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4B1B97F-5AAE-6E31-58B3-12EA050E42FA}"/>
              </a:ext>
            </a:extLst>
          </p:cNvPr>
          <p:cNvSpPr txBox="1"/>
          <p:nvPr/>
        </p:nvSpPr>
        <p:spPr>
          <a:xfrm>
            <a:off x="7928327" y="1622051"/>
            <a:ext cx="1420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Digital Age</a:t>
            </a:r>
          </a:p>
        </p:txBody>
      </p:sp>
      <p:pic>
        <p:nvPicPr>
          <p:cNvPr id="1038" name="Picture 14" descr="Securing Your Smartphone: What is Encryption and Do I Need It?">
            <a:extLst>
              <a:ext uri="{FF2B5EF4-FFF2-40B4-BE49-F238E27FC236}">
                <a16:creationId xmlns:a16="http://schemas.microsoft.com/office/drawing/2014/main" id="{9A5E857D-8774-0C2D-EAFF-B3ADC7D5B0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3" r="13195"/>
          <a:stretch/>
        </p:blipFill>
        <p:spPr bwMode="auto">
          <a:xfrm rot="3973349">
            <a:off x="6918792" y="2974417"/>
            <a:ext cx="3869538" cy="2534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Arrow: Striped Right 29">
            <a:extLst>
              <a:ext uri="{FF2B5EF4-FFF2-40B4-BE49-F238E27FC236}">
                <a16:creationId xmlns:a16="http://schemas.microsoft.com/office/drawing/2014/main" id="{D2160FBB-6533-4990-B4A4-21AD622AF26E}"/>
              </a:ext>
            </a:extLst>
          </p:cNvPr>
          <p:cNvSpPr/>
          <p:nvPr/>
        </p:nvSpPr>
        <p:spPr>
          <a:xfrm>
            <a:off x="6201729" y="3717936"/>
            <a:ext cx="809625" cy="476250"/>
          </a:xfrm>
          <a:prstGeom prst="striped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5C9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4904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2" grpId="0"/>
      <p:bldP spid="27" grpId="0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4">
            <a:extLst>
              <a:ext uri="{FF2B5EF4-FFF2-40B4-BE49-F238E27FC236}">
                <a16:creationId xmlns:a16="http://schemas.microsoft.com/office/drawing/2014/main" id="{7150B7DA-D182-C22F-BD58-1895A83DDD70}"/>
              </a:ext>
            </a:extLst>
          </p:cNvPr>
          <p:cNvSpPr txBox="1">
            <a:spLocks/>
          </p:cNvSpPr>
          <p:nvPr/>
        </p:nvSpPr>
        <p:spPr>
          <a:xfrm>
            <a:off x="598714" y="658591"/>
            <a:ext cx="1896225" cy="424732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latin typeface="Meta-Bold" pitchFamily="50" charset="0"/>
                <a:ea typeface="+mn-ea"/>
                <a:cs typeface="+mn-cs"/>
              </a:rPr>
              <a:t>Why Privacy?</a:t>
            </a:r>
          </a:p>
        </p:txBody>
      </p:sp>
      <p:pic>
        <p:nvPicPr>
          <p:cNvPr id="5" name="Graphic 4">
            <a:hlinkClick r:id="rId3" action="ppaction://hlinkfile"/>
            <a:extLst>
              <a:ext uri="{FF2B5EF4-FFF2-40B4-BE49-F238E27FC236}">
                <a16:creationId xmlns:a16="http://schemas.microsoft.com/office/drawing/2014/main" id="{AE232631-7E18-27EF-3150-355DD6138F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849" t="630" r="41011" b="1035"/>
          <a:stretch/>
        </p:blipFill>
        <p:spPr>
          <a:xfrm>
            <a:off x="10637445" y="2502889"/>
            <a:ext cx="1314170" cy="3372058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BAD76F59-B370-0120-054C-AD4EBB07A9E9}"/>
              </a:ext>
            </a:extLst>
          </p:cNvPr>
          <p:cNvGrpSpPr/>
          <p:nvPr/>
        </p:nvGrpSpPr>
        <p:grpSpPr>
          <a:xfrm>
            <a:off x="1880346" y="5819959"/>
            <a:ext cx="1421671" cy="872014"/>
            <a:chOff x="1804146" y="5585812"/>
            <a:chExt cx="1421671" cy="872014"/>
          </a:xfrm>
        </p:grpSpPr>
        <p:sp>
          <p:nvSpPr>
            <p:cNvPr id="8" name="Title 4">
              <a:extLst>
                <a:ext uri="{FF2B5EF4-FFF2-40B4-BE49-F238E27FC236}">
                  <a16:creationId xmlns:a16="http://schemas.microsoft.com/office/drawing/2014/main" id="{BFEB0A2A-FFDC-1F40-C2D8-3B04AC10776F}"/>
                </a:ext>
              </a:extLst>
            </p:cNvPr>
            <p:cNvSpPr txBox="1">
              <a:spLocks/>
            </p:cNvSpPr>
            <p:nvPr/>
          </p:nvSpPr>
          <p:spPr>
            <a:xfrm>
              <a:off x="1804146" y="6116194"/>
              <a:ext cx="1421671" cy="341632"/>
            </a:xfrm>
            <a:prstGeom prst="rect">
              <a:avLst/>
            </a:prstGeom>
            <a:noFill/>
          </p:spPr>
          <p:txBody>
            <a:bodyPr vert="horz" wrap="none" lIns="91440" tIns="45720" rIns="91440" bIns="4572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800" b="1" dirty="0">
                  <a:solidFill>
                    <a:srgbClr val="CD1432"/>
                  </a:solidFill>
                  <a:latin typeface="Meta-Bold" pitchFamily="50" charset="0"/>
                  <a:ea typeface="+mn-ea"/>
                  <a:cs typeface="+mn-cs"/>
                </a:rPr>
                <a:t>Data Subject</a:t>
              </a:r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0C07C8F5-6736-3349-8293-23BFA3D4E154}"/>
                </a:ext>
              </a:extLst>
            </p:cNvPr>
            <p:cNvCxnSpPr>
              <a:cxnSpLocks/>
            </p:cNvCxnSpPr>
            <p:nvPr/>
          </p:nvCxnSpPr>
          <p:spPr>
            <a:xfrm>
              <a:off x="2545888" y="5585812"/>
              <a:ext cx="0" cy="417422"/>
            </a:xfrm>
            <a:prstGeom prst="line">
              <a:avLst/>
            </a:prstGeom>
            <a:ln w="19050">
              <a:solidFill>
                <a:srgbClr val="CD14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403224F8-35C3-AC52-8322-198BC61B2593}"/>
              </a:ext>
            </a:extLst>
          </p:cNvPr>
          <p:cNvGrpSpPr/>
          <p:nvPr/>
        </p:nvGrpSpPr>
        <p:grpSpPr>
          <a:xfrm>
            <a:off x="10875097" y="5819959"/>
            <a:ext cx="1200200" cy="872014"/>
            <a:chOff x="10875097" y="5585812"/>
            <a:chExt cx="1200200" cy="872014"/>
          </a:xfrm>
        </p:grpSpPr>
        <p:sp>
          <p:nvSpPr>
            <p:cNvPr id="9" name="Title 4">
              <a:extLst>
                <a:ext uri="{FF2B5EF4-FFF2-40B4-BE49-F238E27FC236}">
                  <a16:creationId xmlns:a16="http://schemas.microsoft.com/office/drawing/2014/main" id="{B4EAA30F-8094-C05F-3BEC-97702F59D4C5}"/>
                </a:ext>
              </a:extLst>
            </p:cNvPr>
            <p:cNvSpPr txBox="1">
              <a:spLocks/>
            </p:cNvSpPr>
            <p:nvPr/>
          </p:nvSpPr>
          <p:spPr>
            <a:xfrm>
              <a:off x="10875097" y="6116194"/>
              <a:ext cx="1200200" cy="341632"/>
            </a:xfrm>
            <a:prstGeom prst="rect">
              <a:avLst/>
            </a:prstGeom>
            <a:noFill/>
          </p:spPr>
          <p:txBody>
            <a:bodyPr vert="horz" wrap="none" lIns="91440" tIns="45720" rIns="91440" bIns="4572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800" b="1" dirty="0">
                  <a:solidFill>
                    <a:srgbClr val="0070C0"/>
                  </a:solidFill>
                  <a:latin typeface="Meta-Bold" pitchFamily="50" charset="0"/>
                  <a:ea typeface="+mn-ea"/>
                  <a:cs typeface="+mn-cs"/>
                </a:rPr>
                <a:t>Deep Fake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017B65E-962C-4D90-72E1-D9295F2000B4}"/>
                </a:ext>
              </a:extLst>
            </p:cNvPr>
            <p:cNvCxnSpPr>
              <a:cxnSpLocks/>
            </p:cNvCxnSpPr>
            <p:nvPr/>
          </p:nvCxnSpPr>
          <p:spPr>
            <a:xfrm>
              <a:off x="11474540" y="5585812"/>
              <a:ext cx="0" cy="417422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4B3D607-9054-C3CF-E0F6-6DF3FA04BFE8}"/>
              </a:ext>
            </a:extLst>
          </p:cNvPr>
          <p:cNvGrpSpPr/>
          <p:nvPr/>
        </p:nvGrpSpPr>
        <p:grpSpPr>
          <a:xfrm>
            <a:off x="764796" y="3992046"/>
            <a:ext cx="1082799" cy="504657"/>
            <a:chOff x="764796" y="3746845"/>
            <a:chExt cx="1082799" cy="504657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61266E5-EF02-D67A-576C-76BB18E87EC2}"/>
                </a:ext>
              </a:extLst>
            </p:cNvPr>
            <p:cNvSpPr/>
            <p:nvPr/>
          </p:nvSpPr>
          <p:spPr>
            <a:xfrm>
              <a:off x="1342938" y="3746845"/>
              <a:ext cx="504657" cy="50465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CD1432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83BD03DE-016A-A882-440A-130E47EF0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424654" y="3825239"/>
              <a:ext cx="347868" cy="347868"/>
            </a:xfrm>
            <a:prstGeom prst="rect">
              <a:avLst/>
            </a:prstGeom>
          </p:spPr>
        </p:pic>
        <p:sp>
          <p:nvSpPr>
            <p:cNvPr id="33" name="Title 4">
              <a:extLst>
                <a:ext uri="{FF2B5EF4-FFF2-40B4-BE49-F238E27FC236}">
                  <a16:creationId xmlns:a16="http://schemas.microsoft.com/office/drawing/2014/main" id="{68187AF3-33BD-2038-F1A4-3F1C8FCFF6AF}"/>
                </a:ext>
              </a:extLst>
            </p:cNvPr>
            <p:cNvSpPr txBox="1">
              <a:spLocks/>
            </p:cNvSpPr>
            <p:nvPr/>
          </p:nvSpPr>
          <p:spPr>
            <a:xfrm>
              <a:off x="764796" y="3869907"/>
              <a:ext cx="554960" cy="258532"/>
            </a:xfrm>
            <a:prstGeom prst="rect">
              <a:avLst/>
            </a:prstGeom>
            <a:noFill/>
          </p:spPr>
          <p:txBody>
            <a:bodyPr vert="horz" wrap="none" lIns="91440" tIns="45720" rIns="91440" bIns="4572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eta" panose="00000400000000000000" pitchFamily="2" charset="0"/>
                  <a:ea typeface="+mn-ea"/>
                  <a:cs typeface="+mn-cs"/>
                </a:rPr>
                <a:t>Name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90E71E1-7315-8BDB-36F7-B8A7A1C24581}"/>
              </a:ext>
            </a:extLst>
          </p:cNvPr>
          <p:cNvGrpSpPr/>
          <p:nvPr/>
        </p:nvGrpSpPr>
        <p:grpSpPr>
          <a:xfrm>
            <a:off x="801266" y="2519313"/>
            <a:ext cx="1083343" cy="504657"/>
            <a:chOff x="809020" y="2126906"/>
            <a:chExt cx="1083343" cy="504657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34F6B2E-836E-1EC0-505E-3F96E7D0EC77}"/>
                </a:ext>
              </a:extLst>
            </p:cNvPr>
            <p:cNvSpPr/>
            <p:nvPr/>
          </p:nvSpPr>
          <p:spPr>
            <a:xfrm>
              <a:off x="1387706" y="2126906"/>
              <a:ext cx="504657" cy="50465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CD1432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A6B24798-8D28-245B-A2CB-48DD067A2A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466100" y="2226446"/>
              <a:ext cx="347868" cy="347868"/>
            </a:xfrm>
            <a:prstGeom prst="rect">
              <a:avLst/>
            </a:prstGeom>
          </p:spPr>
        </p:pic>
        <p:sp>
          <p:nvSpPr>
            <p:cNvPr id="34" name="Title 4">
              <a:extLst>
                <a:ext uri="{FF2B5EF4-FFF2-40B4-BE49-F238E27FC236}">
                  <a16:creationId xmlns:a16="http://schemas.microsoft.com/office/drawing/2014/main" id="{61254B40-B732-5D2B-B17A-17CFB51F1268}"/>
                </a:ext>
              </a:extLst>
            </p:cNvPr>
            <p:cNvSpPr txBox="1">
              <a:spLocks/>
            </p:cNvSpPr>
            <p:nvPr/>
          </p:nvSpPr>
          <p:spPr>
            <a:xfrm>
              <a:off x="809020" y="2249968"/>
              <a:ext cx="538930" cy="258532"/>
            </a:xfrm>
            <a:prstGeom prst="rect">
              <a:avLst/>
            </a:prstGeom>
            <a:noFill/>
          </p:spPr>
          <p:txBody>
            <a:bodyPr vert="horz" wrap="none" lIns="91440" tIns="45720" rIns="91440" bIns="4572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eta" panose="00000400000000000000" pitchFamily="2" charset="0"/>
                  <a:ea typeface="+mn-ea"/>
                  <a:cs typeface="+mn-cs"/>
                </a:rPr>
                <a:t>Email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0EC6F92-D8E8-38CE-E54B-8BF48E8F8A1D}"/>
              </a:ext>
            </a:extLst>
          </p:cNvPr>
          <p:cNvGrpSpPr/>
          <p:nvPr/>
        </p:nvGrpSpPr>
        <p:grpSpPr>
          <a:xfrm>
            <a:off x="422103" y="3167100"/>
            <a:ext cx="1256032" cy="504657"/>
            <a:chOff x="384003" y="2924343"/>
            <a:chExt cx="1256032" cy="504657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9BF9C23-A45C-B5C7-7693-5540732A5451}"/>
                </a:ext>
              </a:extLst>
            </p:cNvPr>
            <p:cNvSpPr/>
            <p:nvPr/>
          </p:nvSpPr>
          <p:spPr>
            <a:xfrm>
              <a:off x="1135378" y="2924343"/>
              <a:ext cx="504657" cy="50465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CD1432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102F8FC2-F49D-DE0A-F889-89DD5BE7F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213772" y="3002737"/>
              <a:ext cx="347868" cy="347868"/>
            </a:xfrm>
            <a:prstGeom prst="rect">
              <a:avLst/>
            </a:prstGeom>
          </p:spPr>
        </p:pic>
        <p:sp>
          <p:nvSpPr>
            <p:cNvPr id="35" name="Title 4">
              <a:extLst>
                <a:ext uri="{FF2B5EF4-FFF2-40B4-BE49-F238E27FC236}">
                  <a16:creationId xmlns:a16="http://schemas.microsoft.com/office/drawing/2014/main" id="{4C24B541-C7C4-678B-C83A-A11D9ED4B834}"/>
                </a:ext>
              </a:extLst>
            </p:cNvPr>
            <p:cNvSpPr txBox="1">
              <a:spLocks/>
            </p:cNvSpPr>
            <p:nvPr/>
          </p:nvSpPr>
          <p:spPr>
            <a:xfrm>
              <a:off x="384003" y="2976837"/>
              <a:ext cx="728084" cy="424732"/>
            </a:xfrm>
            <a:prstGeom prst="rect">
              <a:avLst/>
            </a:prstGeom>
            <a:noFill/>
          </p:spPr>
          <p:txBody>
            <a:bodyPr vert="horz" wrap="none" lIns="91440" tIns="45720" rIns="91440" bIns="4572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eta" panose="00000400000000000000" pitchFamily="2" charset="0"/>
                  <a:ea typeface="+mn-ea"/>
                  <a:cs typeface="+mn-cs"/>
                </a:rPr>
                <a:t>National</a:t>
              </a:r>
            </a:p>
            <a:p>
              <a:pPr algn="r"/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eta" panose="00000400000000000000" pitchFamily="2" charset="0"/>
                  <a:ea typeface="+mn-ea"/>
                  <a:cs typeface="+mn-cs"/>
                </a:rPr>
                <a:t>ID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E1F51B0-BF2C-C1AF-091C-0F56A61B433C}"/>
              </a:ext>
            </a:extLst>
          </p:cNvPr>
          <p:cNvGrpSpPr/>
          <p:nvPr/>
        </p:nvGrpSpPr>
        <p:grpSpPr>
          <a:xfrm>
            <a:off x="1319756" y="1908770"/>
            <a:ext cx="1277750" cy="504657"/>
            <a:chOff x="1287386" y="1577189"/>
            <a:chExt cx="1277750" cy="504657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D1295F3-A2A1-BFD0-9723-166663261A9F}"/>
                </a:ext>
              </a:extLst>
            </p:cNvPr>
            <p:cNvSpPr/>
            <p:nvPr/>
          </p:nvSpPr>
          <p:spPr>
            <a:xfrm>
              <a:off x="2060479" y="1577189"/>
              <a:ext cx="504657" cy="50465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CD1432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761BE84F-7DB5-5FA7-D18A-1A5F7385F5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138873" y="1679756"/>
              <a:ext cx="347868" cy="347868"/>
            </a:xfrm>
            <a:prstGeom prst="rect">
              <a:avLst/>
            </a:prstGeom>
          </p:spPr>
        </p:pic>
        <p:sp>
          <p:nvSpPr>
            <p:cNvPr id="36" name="Title 4">
              <a:extLst>
                <a:ext uri="{FF2B5EF4-FFF2-40B4-BE49-F238E27FC236}">
                  <a16:creationId xmlns:a16="http://schemas.microsoft.com/office/drawing/2014/main" id="{ED61690F-2DCD-AA0C-9B54-19D3BF4681B5}"/>
                </a:ext>
              </a:extLst>
            </p:cNvPr>
            <p:cNvSpPr txBox="1">
              <a:spLocks/>
            </p:cNvSpPr>
            <p:nvPr/>
          </p:nvSpPr>
          <p:spPr>
            <a:xfrm>
              <a:off x="1287386" y="1685990"/>
              <a:ext cx="756938" cy="258532"/>
            </a:xfrm>
            <a:prstGeom prst="rect">
              <a:avLst/>
            </a:prstGeom>
            <a:noFill/>
          </p:spPr>
          <p:txBody>
            <a:bodyPr vert="horz" wrap="none" lIns="91440" tIns="45720" rIns="91440" bIns="4572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eta" panose="00000400000000000000" pitchFamily="2" charset="0"/>
                  <a:ea typeface="+mn-ea"/>
                  <a:cs typeface="+mn-cs"/>
                </a:rPr>
                <a:t>Passport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2673917-D478-07B8-D633-E639551339E7}"/>
              </a:ext>
            </a:extLst>
          </p:cNvPr>
          <p:cNvGrpSpPr/>
          <p:nvPr/>
        </p:nvGrpSpPr>
        <p:grpSpPr>
          <a:xfrm>
            <a:off x="2850737" y="1908770"/>
            <a:ext cx="1257397" cy="504657"/>
            <a:chOff x="2850737" y="1684705"/>
            <a:chExt cx="1257397" cy="504657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E0E1FFC-519C-C1D4-7DE0-064832E70C39}"/>
                </a:ext>
              </a:extLst>
            </p:cNvPr>
            <p:cNvSpPr/>
            <p:nvPr/>
          </p:nvSpPr>
          <p:spPr>
            <a:xfrm>
              <a:off x="2850737" y="1684705"/>
              <a:ext cx="504657" cy="50465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CD1432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DB9A225A-5352-684D-C7A2-B532B973C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2929131" y="1765199"/>
              <a:ext cx="347868" cy="347868"/>
            </a:xfrm>
            <a:prstGeom prst="rect">
              <a:avLst/>
            </a:prstGeom>
          </p:spPr>
        </p:pic>
        <p:sp>
          <p:nvSpPr>
            <p:cNvPr id="37" name="Title 4">
              <a:extLst>
                <a:ext uri="{FF2B5EF4-FFF2-40B4-BE49-F238E27FC236}">
                  <a16:creationId xmlns:a16="http://schemas.microsoft.com/office/drawing/2014/main" id="{0DC77B8A-73FB-9B1A-5BC1-713F67EEC5CE}"/>
                </a:ext>
              </a:extLst>
            </p:cNvPr>
            <p:cNvSpPr txBox="1">
              <a:spLocks/>
            </p:cNvSpPr>
            <p:nvPr/>
          </p:nvSpPr>
          <p:spPr>
            <a:xfrm>
              <a:off x="3352799" y="1723068"/>
              <a:ext cx="755335" cy="424732"/>
            </a:xfrm>
            <a:prstGeom prst="rect">
              <a:avLst/>
            </a:prstGeom>
            <a:noFill/>
          </p:spPr>
          <p:txBody>
            <a:bodyPr vert="horz" wrap="none" lIns="91440" tIns="45720" rIns="91440" bIns="4572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eta" panose="00000400000000000000" pitchFamily="2" charset="0"/>
                  <a:ea typeface="+mn-ea"/>
                  <a:cs typeface="+mn-cs"/>
                </a:rPr>
                <a:t>Financial</a:t>
              </a:r>
            </a:p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eta" panose="00000400000000000000" pitchFamily="2" charset="0"/>
                  <a:ea typeface="+mn-ea"/>
                  <a:cs typeface="+mn-cs"/>
                </a:rPr>
                <a:t>Info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2697845-F22D-289F-D335-7902585B9C71}"/>
              </a:ext>
            </a:extLst>
          </p:cNvPr>
          <p:cNvGrpSpPr/>
          <p:nvPr/>
        </p:nvGrpSpPr>
        <p:grpSpPr>
          <a:xfrm>
            <a:off x="3431594" y="2519313"/>
            <a:ext cx="1468614" cy="504657"/>
            <a:chOff x="3434906" y="2322668"/>
            <a:chExt cx="1468614" cy="504657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E170E20-F5A6-3E55-4F5E-1131D65ACDBB}"/>
                </a:ext>
              </a:extLst>
            </p:cNvPr>
            <p:cNvSpPr/>
            <p:nvPr/>
          </p:nvSpPr>
          <p:spPr>
            <a:xfrm>
              <a:off x="3434906" y="2322668"/>
              <a:ext cx="504657" cy="50465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CD1432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7FA65147-DED4-472D-912E-5478C0906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3525173" y="2387620"/>
              <a:ext cx="347868" cy="347868"/>
            </a:xfrm>
            <a:prstGeom prst="rect">
              <a:avLst/>
            </a:prstGeom>
          </p:spPr>
        </p:pic>
        <p:sp>
          <p:nvSpPr>
            <p:cNvPr id="38" name="Title 4">
              <a:extLst>
                <a:ext uri="{FF2B5EF4-FFF2-40B4-BE49-F238E27FC236}">
                  <a16:creationId xmlns:a16="http://schemas.microsoft.com/office/drawing/2014/main" id="{2E48742F-929F-9F26-FEBE-20FCB6F9EAE8}"/>
                </a:ext>
              </a:extLst>
            </p:cNvPr>
            <p:cNvSpPr txBox="1">
              <a:spLocks/>
            </p:cNvSpPr>
            <p:nvPr/>
          </p:nvSpPr>
          <p:spPr>
            <a:xfrm>
              <a:off x="3962237" y="2445048"/>
              <a:ext cx="941283" cy="258532"/>
            </a:xfrm>
            <a:prstGeom prst="rect">
              <a:avLst/>
            </a:prstGeom>
            <a:noFill/>
          </p:spPr>
          <p:txBody>
            <a:bodyPr vert="horz" wrap="none" lIns="91440" tIns="45720" rIns="91440" bIns="4572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eta" panose="00000400000000000000" pitchFamily="2" charset="0"/>
                  <a:ea typeface="+mn-ea"/>
                  <a:cs typeface="+mn-cs"/>
                </a:rPr>
                <a:t>Preferences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94D390C-EADC-96C0-880C-749B5F51A3A1}"/>
              </a:ext>
            </a:extLst>
          </p:cNvPr>
          <p:cNvGrpSpPr/>
          <p:nvPr/>
        </p:nvGrpSpPr>
        <p:grpSpPr>
          <a:xfrm>
            <a:off x="3657695" y="3167100"/>
            <a:ext cx="1090446" cy="504657"/>
            <a:chOff x="3620713" y="3118133"/>
            <a:chExt cx="1090446" cy="504657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D69E5B1-5628-6146-3424-AC4040789C12}"/>
                </a:ext>
              </a:extLst>
            </p:cNvPr>
            <p:cNvSpPr/>
            <p:nvPr/>
          </p:nvSpPr>
          <p:spPr>
            <a:xfrm>
              <a:off x="3620713" y="3118133"/>
              <a:ext cx="504657" cy="50465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CD1432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854C0DC5-B5CB-1036-B0FD-017B3F3E7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3699107" y="3176671"/>
              <a:ext cx="347868" cy="347868"/>
            </a:xfrm>
            <a:prstGeom prst="rect">
              <a:avLst/>
            </a:prstGeom>
          </p:spPr>
        </p:pic>
        <p:sp>
          <p:nvSpPr>
            <p:cNvPr id="39" name="Title 4">
              <a:extLst>
                <a:ext uri="{FF2B5EF4-FFF2-40B4-BE49-F238E27FC236}">
                  <a16:creationId xmlns:a16="http://schemas.microsoft.com/office/drawing/2014/main" id="{4906917D-C1A9-1994-E084-430E9DDE83BF}"/>
                </a:ext>
              </a:extLst>
            </p:cNvPr>
            <p:cNvSpPr txBox="1">
              <a:spLocks/>
            </p:cNvSpPr>
            <p:nvPr/>
          </p:nvSpPr>
          <p:spPr>
            <a:xfrm>
              <a:off x="4154596" y="3299734"/>
              <a:ext cx="556563" cy="258532"/>
            </a:xfrm>
            <a:prstGeom prst="rect">
              <a:avLst/>
            </a:prstGeom>
            <a:noFill/>
          </p:spPr>
          <p:txBody>
            <a:bodyPr vert="horz" wrap="none" lIns="91440" tIns="45720" rIns="91440" bIns="4572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eta" panose="00000400000000000000" pitchFamily="2" charset="0"/>
                  <a:ea typeface="+mn-ea"/>
                  <a:cs typeface="+mn-cs"/>
                </a:rPr>
                <a:t>D.O.B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D79F511-6A24-89F8-B929-FF67F023D9B6}"/>
              </a:ext>
            </a:extLst>
          </p:cNvPr>
          <p:cNvGrpSpPr/>
          <p:nvPr/>
        </p:nvGrpSpPr>
        <p:grpSpPr>
          <a:xfrm>
            <a:off x="3510977" y="3992046"/>
            <a:ext cx="1334070" cy="504657"/>
            <a:chOff x="3339190" y="3843970"/>
            <a:chExt cx="1334070" cy="504657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6EA9651-5DBB-732D-8EC7-0170F131D842}"/>
                </a:ext>
              </a:extLst>
            </p:cNvPr>
            <p:cNvSpPr/>
            <p:nvPr/>
          </p:nvSpPr>
          <p:spPr>
            <a:xfrm>
              <a:off x="3339190" y="3843970"/>
              <a:ext cx="504657" cy="50465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CD1432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C3121409-C7C8-6F9D-F8A3-E5282D8B5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3425686" y="3928291"/>
              <a:ext cx="347868" cy="347868"/>
            </a:xfrm>
            <a:prstGeom prst="rect">
              <a:avLst/>
            </a:prstGeom>
          </p:spPr>
        </p:pic>
        <p:sp>
          <p:nvSpPr>
            <p:cNvPr id="40" name="Title 4">
              <a:extLst>
                <a:ext uri="{FF2B5EF4-FFF2-40B4-BE49-F238E27FC236}">
                  <a16:creationId xmlns:a16="http://schemas.microsoft.com/office/drawing/2014/main" id="{3A6557AE-D5E1-727A-53DA-B90DF518AA21}"/>
                </a:ext>
              </a:extLst>
            </p:cNvPr>
            <p:cNvSpPr txBox="1">
              <a:spLocks/>
            </p:cNvSpPr>
            <p:nvPr/>
          </p:nvSpPr>
          <p:spPr>
            <a:xfrm>
              <a:off x="3873041" y="3883591"/>
              <a:ext cx="800219" cy="424732"/>
            </a:xfrm>
            <a:prstGeom prst="rect">
              <a:avLst/>
            </a:prstGeom>
            <a:noFill/>
          </p:spPr>
          <p:txBody>
            <a:bodyPr vert="horz" wrap="none" lIns="91440" tIns="45720" rIns="91440" bIns="4572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eta" panose="00000400000000000000" pitchFamily="2" charset="0"/>
                  <a:ea typeface="+mn-ea"/>
                  <a:cs typeface="+mn-cs"/>
                </a:rPr>
                <a:t>Biometric</a:t>
              </a:r>
            </a:p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eta" panose="00000400000000000000" pitchFamily="2" charset="0"/>
                  <a:ea typeface="+mn-ea"/>
                  <a:cs typeface="+mn-cs"/>
                </a:rPr>
                <a:t>Info</a:t>
              </a:r>
            </a:p>
          </p:txBody>
        </p:sp>
      </p:grpSp>
      <p:sp>
        <p:nvSpPr>
          <p:cNvPr id="57" name="Title 4">
            <a:extLst>
              <a:ext uri="{FF2B5EF4-FFF2-40B4-BE49-F238E27FC236}">
                <a16:creationId xmlns:a16="http://schemas.microsoft.com/office/drawing/2014/main" id="{6DD43324-E4DF-19A0-52BA-A71AB9471066}"/>
              </a:ext>
            </a:extLst>
          </p:cNvPr>
          <p:cNvSpPr txBox="1">
            <a:spLocks/>
          </p:cNvSpPr>
          <p:nvPr/>
        </p:nvSpPr>
        <p:spPr>
          <a:xfrm>
            <a:off x="5677769" y="6350341"/>
            <a:ext cx="1655005" cy="341632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ta-Bold" pitchFamily="50" charset="0"/>
                <a:ea typeface="+mn-ea"/>
                <a:cs typeface="+mn-cs"/>
              </a:rPr>
              <a:t>Data Controller</a:t>
            </a:r>
          </a:p>
        </p:txBody>
      </p:sp>
      <p:sp>
        <p:nvSpPr>
          <p:cNvPr id="58" name="Title 4">
            <a:extLst>
              <a:ext uri="{FF2B5EF4-FFF2-40B4-BE49-F238E27FC236}">
                <a16:creationId xmlns:a16="http://schemas.microsoft.com/office/drawing/2014/main" id="{268A37D9-5F17-A870-A792-DDA1FF72BC6C}"/>
              </a:ext>
            </a:extLst>
          </p:cNvPr>
          <p:cNvSpPr txBox="1">
            <a:spLocks/>
          </p:cNvSpPr>
          <p:nvPr/>
        </p:nvSpPr>
        <p:spPr>
          <a:xfrm>
            <a:off x="8413044" y="6350341"/>
            <a:ext cx="1651286" cy="341632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ta-Bold" pitchFamily="50" charset="0"/>
                <a:ea typeface="+mn-ea"/>
                <a:cs typeface="+mn-cs"/>
              </a:rPr>
              <a:t>Data Processor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C347C08-3FFE-0192-28A4-2A76B52D04B6}"/>
              </a:ext>
            </a:extLst>
          </p:cNvPr>
          <p:cNvGrpSpPr/>
          <p:nvPr/>
        </p:nvGrpSpPr>
        <p:grpSpPr>
          <a:xfrm>
            <a:off x="5214248" y="523742"/>
            <a:ext cx="2448657" cy="5675667"/>
            <a:chOff x="3680905" y="939745"/>
            <a:chExt cx="2448657" cy="5675667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705BF4F5-1A93-A163-E848-E0FFB8C38DCC}"/>
                </a:ext>
              </a:extLst>
            </p:cNvPr>
            <p:cNvSpPr/>
            <p:nvPr/>
          </p:nvSpPr>
          <p:spPr>
            <a:xfrm>
              <a:off x="3680905" y="939745"/>
              <a:ext cx="2448657" cy="56756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5" name="Picture 2" descr="Google Chrome - Wikipedia">
              <a:extLst>
                <a:ext uri="{FF2B5EF4-FFF2-40B4-BE49-F238E27FC236}">
                  <a16:creationId xmlns:a16="http://schemas.microsoft.com/office/drawing/2014/main" id="{B2C67376-61C1-3F13-532C-4009C52593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4516" y="5624012"/>
              <a:ext cx="680598" cy="680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Picture 4" descr="Safari Icon PNG Image - PurePNG | Free transparent CC0 PNG Image Library">
              <a:extLst>
                <a:ext uri="{FF2B5EF4-FFF2-40B4-BE49-F238E27FC236}">
                  <a16:creationId xmlns:a16="http://schemas.microsoft.com/office/drawing/2014/main" id="{A4D42B15-9615-370F-7FAF-BAFCA288DE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4578" y="5645050"/>
              <a:ext cx="680598" cy="680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2">
              <a:extLst>
                <a:ext uri="{FF2B5EF4-FFF2-40B4-BE49-F238E27FC236}">
                  <a16:creationId xmlns:a16="http://schemas.microsoft.com/office/drawing/2014/main" id="{8D2FA1BB-54C9-89D3-522D-E3D6CA166C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9191" y="4435830"/>
              <a:ext cx="385863" cy="385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Picture 4" descr="Linkedin logo png, Linkedin icon transparent png 18930587 PNG">
              <a:extLst>
                <a:ext uri="{FF2B5EF4-FFF2-40B4-BE49-F238E27FC236}">
                  <a16:creationId xmlns:a16="http://schemas.microsoft.com/office/drawing/2014/main" id="{A03AE306-FCCC-0156-01C4-DAC049CE6F9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54" t="17714" r="18486" b="15527"/>
            <a:stretch/>
          </p:blipFill>
          <p:spPr bwMode="auto">
            <a:xfrm>
              <a:off x="4800088" y="4442308"/>
              <a:ext cx="372907" cy="3729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9" name="Picture 6" descr="Whatsapp Icon PNG, Vector, PSD, and Clipart With Transparent Background for  Free Download | Pngtree">
              <a:extLst>
                <a:ext uri="{FF2B5EF4-FFF2-40B4-BE49-F238E27FC236}">
                  <a16:creationId xmlns:a16="http://schemas.microsoft.com/office/drawing/2014/main" id="{6677E908-93A5-BAFE-FF79-4239809A0F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4863" y="4935753"/>
              <a:ext cx="372906" cy="3729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0" name="Picture 8">
              <a:extLst>
                <a:ext uri="{FF2B5EF4-FFF2-40B4-BE49-F238E27FC236}">
                  <a16:creationId xmlns:a16="http://schemas.microsoft.com/office/drawing/2014/main" id="{D481FD30-5118-017F-1AD6-63B2E23ABE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3904" y="4935753"/>
              <a:ext cx="372907" cy="3729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Picture 10" descr="About Twitter | Our logo, brand guidelines, and Tweet tools">
              <a:extLst>
                <a:ext uri="{FF2B5EF4-FFF2-40B4-BE49-F238E27FC236}">
                  <a16:creationId xmlns:a16="http://schemas.microsoft.com/office/drawing/2014/main" id="{9E18ADE2-81EC-0DDC-B4EB-640A74C310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8029" y="4498074"/>
              <a:ext cx="255809" cy="2613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6" descr="Bank icons for free download | Freepik">
              <a:extLst>
                <a:ext uri="{FF2B5EF4-FFF2-40B4-BE49-F238E27FC236}">
                  <a16:creationId xmlns:a16="http://schemas.microsoft.com/office/drawing/2014/main" id="{11E87D05-3CBC-B9CB-39AC-0175ED3296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2366" y="1177413"/>
              <a:ext cx="789659" cy="7896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8" descr="Hospital - Free medical icons">
              <a:extLst>
                <a:ext uri="{FF2B5EF4-FFF2-40B4-BE49-F238E27FC236}">
                  <a16:creationId xmlns:a16="http://schemas.microsoft.com/office/drawing/2014/main" id="{C8C0E860-D0F8-AB35-A3A9-11E414B564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8228" y="2224513"/>
              <a:ext cx="789659" cy="7896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22" descr="E-commerce website icon Royalty Free Vector Image">
              <a:extLst>
                <a:ext uri="{FF2B5EF4-FFF2-40B4-BE49-F238E27FC236}">
                  <a16:creationId xmlns:a16="http://schemas.microsoft.com/office/drawing/2014/main" id="{0BBD736B-FCB8-5039-28A1-B1BAD52B6FD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51" t="22116" r="22554" b="35334"/>
            <a:stretch/>
          </p:blipFill>
          <p:spPr bwMode="auto">
            <a:xfrm>
              <a:off x="4334042" y="3251839"/>
              <a:ext cx="1078029" cy="875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C79B39EE-8726-6EDB-BA1F-4D283A2CB265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 flipH="1">
            <a:off x="2133592" y="2447901"/>
            <a:ext cx="1298002" cy="3372058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97566901-F23F-BF7F-68D9-28F2EE604200}"/>
              </a:ext>
            </a:extLst>
          </p:cNvPr>
          <p:cNvGrpSpPr/>
          <p:nvPr/>
        </p:nvGrpSpPr>
        <p:grpSpPr>
          <a:xfrm>
            <a:off x="8014359" y="523743"/>
            <a:ext cx="1797069" cy="3714846"/>
            <a:chOff x="7919769" y="289596"/>
            <a:chExt cx="1797069" cy="3714846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AD825CA-8B29-3A97-2C3D-D53FB9B7060A}"/>
                </a:ext>
              </a:extLst>
            </p:cNvPr>
            <p:cNvSpPr/>
            <p:nvPr/>
          </p:nvSpPr>
          <p:spPr>
            <a:xfrm>
              <a:off x="7919769" y="289596"/>
              <a:ext cx="1797069" cy="371484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3" name="Picture 16" descr="Regulation Generic Detailed Outline icon">
              <a:extLst>
                <a:ext uri="{FF2B5EF4-FFF2-40B4-BE49-F238E27FC236}">
                  <a16:creationId xmlns:a16="http://schemas.microsoft.com/office/drawing/2014/main" id="{4A932660-5D9A-1C1D-079C-975D4B2A26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19642" y="1581840"/>
              <a:ext cx="834820" cy="9631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4" name="Picture 18" descr="building insurance icon Icon - Free PNG &amp; SVG 2922468 - Noun Project">
              <a:extLst>
                <a:ext uri="{FF2B5EF4-FFF2-40B4-BE49-F238E27FC236}">
                  <a16:creationId xmlns:a16="http://schemas.microsoft.com/office/drawing/2014/main" id="{7C6BA126-CC06-18F1-AABF-75F465A744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6556" y="444480"/>
              <a:ext cx="777026" cy="8965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Picture 20" descr="Data center - Free networking icons">
              <a:extLst>
                <a:ext uri="{FF2B5EF4-FFF2-40B4-BE49-F238E27FC236}">
                  <a16:creationId xmlns:a16="http://schemas.microsoft.com/office/drawing/2014/main" id="{AAE1DBB0-C03D-D32F-8105-2CCDAAEE9E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33038" y="2767198"/>
              <a:ext cx="834820" cy="9631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FA92CA6F-A08B-9334-6908-59C4205EC986}"/>
              </a:ext>
            </a:extLst>
          </p:cNvPr>
          <p:cNvCxnSpPr>
            <a:cxnSpLocks/>
            <a:stCxn id="60" idx="3"/>
            <a:endCxn id="74" idx="1"/>
          </p:cNvCxnSpPr>
          <p:nvPr/>
        </p:nvCxnSpPr>
        <p:spPr>
          <a:xfrm flipV="1">
            <a:off x="6825368" y="1126885"/>
            <a:ext cx="1735778" cy="29355"/>
          </a:xfrm>
          <a:prstGeom prst="straightConnector1">
            <a:avLst/>
          </a:prstGeom>
          <a:ln w="19050">
            <a:solidFill>
              <a:srgbClr val="CD14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12ACD2A3-B622-5C11-B420-41F27EBAABB9}"/>
              </a:ext>
            </a:extLst>
          </p:cNvPr>
          <p:cNvCxnSpPr>
            <a:cxnSpLocks/>
            <a:stCxn id="60" idx="3"/>
            <a:endCxn id="73" idx="1"/>
          </p:cNvCxnSpPr>
          <p:nvPr/>
        </p:nvCxnSpPr>
        <p:spPr>
          <a:xfrm>
            <a:off x="6825368" y="1156240"/>
            <a:ext cx="1788864" cy="1141345"/>
          </a:xfrm>
          <a:prstGeom prst="straightConnector1">
            <a:avLst/>
          </a:prstGeom>
          <a:ln w="19050">
            <a:solidFill>
              <a:srgbClr val="CD14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F3265821-7FD8-F520-FAFB-F1CDB0C5F93D}"/>
              </a:ext>
            </a:extLst>
          </p:cNvPr>
          <p:cNvCxnSpPr>
            <a:cxnSpLocks/>
            <a:stCxn id="60" idx="3"/>
            <a:endCxn id="75" idx="1"/>
          </p:cNvCxnSpPr>
          <p:nvPr/>
        </p:nvCxnSpPr>
        <p:spPr>
          <a:xfrm>
            <a:off x="6825368" y="1156240"/>
            <a:ext cx="1702260" cy="2326703"/>
          </a:xfrm>
          <a:prstGeom prst="straightConnector1">
            <a:avLst/>
          </a:prstGeom>
          <a:ln w="19050">
            <a:solidFill>
              <a:srgbClr val="CD14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188BC2B1-5E0A-3D4A-3A2D-E61681BA4216}"/>
              </a:ext>
            </a:extLst>
          </p:cNvPr>
          <p:cNvCxnSpPr>
            <a:cxnSpLocks/>
            <a:stCxn id="72" idx="3"/>
            <a:endCxn id="5" idx="0"/>
          </p:cNvCxnSpPr>
          <p:nvPr/>
        </p:nvCxnSpPr>
        <p:spPr>
          <a:xfrm>
            <a:off x="9811428" y="2381166"/>
            <a:ext cx="1483102" cy="121723"/>
          </a:xfrm>
          <a:prstGeom prst="straightConnector1">
            <a:avLst/>
          </a:prstGeom>
          <a:ln w="19050">
            <a:solidFill>
              <a:srgbClr val="CD14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45600426-1900-0157-FE5B-25A7920A43D3}"/>
              </a:ext>
            </a:extLst>
          </p:cNvPr>
          <p:cNvCxnSpPr>
            <a:cxnSpLocks/>
            <a:stCxn id="69" idx="3"/>
            <a:endCxn id="5" idx="1"/>
          </p:cNvCxnSpPr>
          <p:nvPr/>
        </p:nvCxnSpPr>
        <p:spPr>
          <a:xfrm flipV="1">
            <a:off x="6951112" y="4188918"/>
            <a:ext cx="3686333" cy="517285"/>
          </a:xfrm>
          <a:prstGeom prst="straightConnector1">
            <a:avLst/>
          </a:prstGeom>
          <a:ln w="19050">
            <a:solidFill>
              <a:srgbClr val="CD14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6795E622-095D-A798-9717-53A34B6A1B35}"/>
              </a:ext>
            </a:extLst>
          </p:cNvPr>
          <p:cNvCxnSpPr>
            <a:cxnSpLocks/>
            <a:stCxn id="66" idx="3"/>
            <a:endCxn id="5" idx="1"/>
          </p:cNvCxnSpPr>
          <p:nvPr/>
        </p:nvCxnSpPr>
        <p:spPr>
          <a:xfrm flipV="1">
            <a:off x="7218519" y="4188918"/>
            <a:ext cx="3418926" cy="1380428"/>
          </a:xfrm>
          <a:prstGeom prst="straightConnector1">
            <a:avLst/>
          </a:prstGeom>
          <a:ln w="19050">
            <a:solidFill>
              <a:srgbClr val="CD14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373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0.41107 0.19213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47" y="9606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11111E-6 L 0.43528 0.14236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58" y="7106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3.33333E-6 L 0.40742 0.13426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65" y="6713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3.7037E-6 L 0.33802 -0.13079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01" y="-6551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L 0.25 3.7037E-6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0.19427 0.05092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14" y="2546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11111E-6 L 0.19414 0.27894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01" y="13935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48148E-6 L 0.21914 0.06204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1" y="3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wn Arrow 7"/>
          <p:cNvSpPr/>
          <p:nvPr/>
        </p:nvSpPr>
        <p:spPr>
          <a:xfrm rot="16200000">
            <a:off x="4442095" y="2977204"/>
            <a:ext cx="590521" cy="569037"/>
          </a:xfrm>
          <a:prstGeom prst="down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77" dirty="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2345104" y="1720384"/>
            <a:ext cx="2011680" cy="20116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44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600" b="1" dirty="0">
                <a:solidFill>
                  <a:prstClr val="white"/>
                </a:solidFill>
                <a:latin typeface="Meta" panose="00000400000000000000"/>
              </a:rPr>
              <a:t>Data Breach, Data Leakage</a:t>
            </a:r>
          </a:p>
        </p:txBody>
      </p:sp>
      <p:sp>
        <p:nvSpPr>
          <p:cNvPr id="11" name="Oval 10"/>
          <p:cNvSpPr/>
          <p:nvPr/>
        </p:nvSpPr>
        <p:spPr>
          <a:xfrm>
            <a:off x="1474907" y="3049730"/>
            <a:ext cx="2011680" cy="201168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5744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600" b="1" dirty="0">
                <a:solidFill>
                  <a:prstClr val="white"/>
                </a:solidFill>
                <a:latin typeface="Meta"/>
              </a:rPr>
              <a:t>Adverse Employee/ Customer Reaction</a:t>
            </a:r>
            <a:endParaRPr lang="en-GB" sz="1600" dirty="0">
              <a:solidFill>
                <a:prstClr val="white"/>
              </a:solidFill>
              <a:latin typeface="Met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24044" y="1461136"/>
            <a:ext cx="10352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b="1" dirty="0">
                <a:solidFill>
                  <a:srgbClr val="A9B62C"/>
                </a:solidFill>
                <a:latin typeface="Meta bold"/>
              </a:rPr>
              <a:t>Regulatory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43724" y="1461136"/>
            <a:ext cx="77104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002060"/>
                </a:solidFill>
                <a:latin typeface="Meta bold"/>
              </a:defRPr>
            </a:lvl1pPr>
          </a:lstStyle>
          <a:p>
            <a:r>
              <a:rPr lang="en-GB" dirty="0">
                <a:solidFill>
                  <a:srgbClr val="8AB833"/>
                </a:solidFill>
              </a:rPr>
              <a:t>Security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75322" y="5069328"/>
            <a:ext cx="11364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b="1" dirty="0">
                <a:solidFill>
                  <a:schemeClr val="accent4"/>
                </a:solidFill>
                <a:latin typeface="Meta bold"/>
              </a:rPr>
              <a:t>Commercial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90069" y="5594471"/>
            <a:ext cx="810350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b="1" cap="small" dirty="0">
                <a:solidFill>
                  <a:prstClr val="black"/>
                </a:solidFill>
              </a:rPr>
              <a:t>Impact</a:t>
            </a:r>
          </a:p>
        </p:txBody>
      </p:sp>
      <p:sp>
        <p:nvSpPr>
          <p:cNvPr id="87" name="Oval 86"/>
          <p:cNvSpPr/>
          <p:nvPr/>
        </p:nvSpPr>
        <p:spPr>
          <a:xfrm>
            <a:off x="619616" y="1760341"/>
            <a:ext cx="2011680" cy="2011680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GB" sz="1600" kern="0" dirty="0">
              <a:solidFill>
                <a:prstClr val="white"/>
              </a:solidFill>
              <a:latin typeface="Meta" panose="0000040000000000000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487D18D-B6AA-D5A1-5CF2-EBE687223FD0}"/>
              </a:ext>
            </a:extLst>
          </p:cNvPr>
          <p:cNvGrpSpPr/>
          <p:nvPr/>
        </p:nvGrpSpPr>
        <p:grpSpPr>
          <a:xfrm>
            <a:off x="5150760" y="2115468"/>
            <a:ext cx="2574082" cy="819757"/>
            <a:chOff x="5150760" y="2115468"/>
            <a:chExt cx="2574082" cy="819757"/>
          </a:xfrm>
        </p:grpSpPr>
        <p:sp>
          <p:nvSpPr>
            <p:cNvPr id="25" name="Title 3"/>
            <p:cNvSpPr txBox="1">
              <a:spLocks/>
            </p:cNvSpPr>
            <p:nvPr/>
          </p:nvSpPr>
          <p:spPr bwMode="gray">
            <a:xfrm>
              <a:off x="5150760" y="2115468"/>
              <a:ext cx="1653117" cy="819757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>
              <a:noFill/>
              <a:miter lim="800000"/>
              <a:headEnd/>
              <a:tailEnd/>
            </a:ln>
          </p:spPr>
          <p:txBody>
            <a:bodyPr vert="horz" wrap="square" lIns="50409" tIns="166154" rIns="50409" bIns="50409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spcBef>
                  <a:spcPct val="0"/>
                </a:spcBef>
                <a:defRPr/>
              </a:pPr>
              <a:endParaRPr lang="en-GB" sz="2215" dirty="0">
                <a:solidFill>
                  <a:srgbClr val="FFFFFF"/>
                </a:solidFill>
                <a:latin typeface="Univers 47 CondensedLight" pitchFamily="2" charset="0"/>
              </a:endParaRPr>
            </a:p>
          </p:txBody>
        </p:sp>
        <p:sp>
          <p:nvSpPr>
            <p:cNvPr id="26" name="Title 3"/>
            <p:cNvSpPr txBox="1">
              <a:spLocks/>
            </p:cNvSpPr>
            <p:nvPr/>
          </p:nvSpPr>
          <p:spPr bwMode="gray">
            <a:xfrm>
              <a:off x="6803877" y="2124134"/>
              <a:ext cx="920965" cy="79966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2"/>
              </a:solidFill>
              <a:miter lim="800000"/>
              <a:headEnd/>
              <a:tailEnd/>
            </a:ln>
          </p:spPr>
          <p:txBody>
            <a:bodyPr vert="horz" wrap="square" lIns="99692" tIns="50409" rIns="50409" bIns="50409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spcBef>
                  <a:spcPct val="0"/>
                </a:spcBef>
                <a:defRPr/>
              </a:pPr>
              <a:endParaRPr lang="en-GB" sz="1846" dirty="0">
                <a:solidFill>
                  <a:srgbClr val="470A68"/>
                </a:solidFill>
                <a:latin typeface="Univers 47 CondensedLight" pitchFamily="2" charset="0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6168068-6B51-A792-B71A-9056E1EB1AB0}"/>
                </a:ext>
              </a:extLst>
            </p:cNvPr>
            <p:cNvSpPr txBox="1"/>
            <p:nvPr/>
          </p:nvSpPr>
          <p:spPr>
            <a:xfrm>
              <a:off x="5180717" y="2228286"/>
              <a:ext cx="15058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rgbClr val="FFFFFF"/>
                  </a:solidFill>
                  <a:latin typeface="Meta bold"/>
                </a:rPr>
                <a:t>Declining S</a:t>
              </a:r>
              <a:r>
                <a:rPr lang="en-GB" sz="1800" b="1" dirty="0">
                  <a:solidFill>
                    <a:srgbClr val="FFFFFF"/>
                  </a:solidFill>
                  <a:latin typeface="Meta bold"/>
                </a:rPr>
                <a:t>hare </a:t>
              </a:r>
              <a:r>
                <a:rPr lang="en-GB" b="1" dirty="0">
                  <a:solidFill>
                    <a:srgbClr val="FFFFFF"/>
                  </a:solidFill>
                  <a:latin typeface="Meta bold"/>
                </a:rPr>
                <a:t>P</a:t>
              </a:r>
              <a:r>
                <a:rPr lang="en-GB" sz="1800" b="1" dirty="0">
                  <a:solidFill>
                    <a:srgbClr val="FFFFFF"/>
                  </a:solidFill>
                  <a:latin typeface="Meta bold"/>
                </a:rPr>
                <a:t>rice</a:t>
              </a:r>
            </a:p>
          </p:txBody>
        </p:sp>
        <p:grpSp>
          <p:nvGrpSpPr>
            <p:cNvPr id="111" name="Graphic 2">
              <a:extLst>
                <a:ext uri="{FF2B5EF4-FFF2-40B4-BE49-F238E27FC236}">
                  <a16:creationId xmlns:a16="http://schemas.microsoft.com/office/drawing/2014/main" id="{97F440BE-E849-4F93-F682-F692E39D86A2}"/>
                </a:ext>
              </a:extLst>
            </p:cNvPr>
            <p:cNvGrpSpPr/>
            <p:nvPr/>
          </p:nvGrpSpPr>
          <p:grpSpPr>
            <a:xfrm>
              <a:off x="6940678" y="2248481"/>
              <a:ext cx="651933" cy="599779"/>
              <a:chOff x="4627372" y="4098883"/>
              <a:chExt cx="651933" cy="599779"/>
            </a:xfrm>
            <a:noFill/>
          </p:grpSpPr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0D1A5D02-4239-9097-E694-01DA7423DDEC}"/>
                  </a:ext>
                </a:extLst>
              </p:cNvPr>
              <p:cNvSpPr/>
              <p:nvPr/>
            </p:nvSpPr>
            <p:spPr>
              <a:xfrm>
                <a:off x="4627372" y="4098883"/>
                <a:ext cx="651933" cy="443315"/>
              </a:xfrm>
              <a:custGeom>
                <a:avLst/>
                <a:gdLst>
                  <a:gd name="connsiteX0" fmla="*/ 469392 w 651933"/>
                  <a:gd name="connsiteY0" fmla="*/ 443315 h 443314"/>
                  <a:gd name="connsiteX1" fmla="*/ 534585 w 651933"/>
                  <a:gd name="connsiteY1" fmla="*/ 378121 h 443314"/>
                  <a:gd name="connsiteX2" fmla="*/ 391160 w 651933"/>
                  <a:gd name="connsiteY2" fmla="*/ 234696 h 443314"/>
                  <a:gd name="connsiteX3" fmla="*/ 260773 w 651933"/>
                  <a:gd name="connsiteY3" fmla="*/ 365083 h 443314"/>
                  <a:gd name="connsiteX4" fmla="*/ 0 w 651933"/>
                  <a:gd name="connsiteY4" fmla="*/ 104309 h 443314"/>
                  <a:gd name="connsiteX5" fmla="*/ 0 w 651933"/>
                  <a:gd name="connsiteY5" fmla="*/ 0 h 443314"/>
                  <a:gd name="connsiteX6" fmla="*/ 260773 w 651933"/>
                  <a:gd name="connsiteY6" fmla="*/ 260773 h 443314"/>
                  <a:gd name="connsiteX7" fmla="*/ 391160 w 651933"/>
                  <a:gd name="connsiteY7" fmla="*/ 130387 h 443314"/>
                  <a:gd name="connsiteX8" fmla="*/ 586740 w 651933"/>
                  <a:gd name="connsiteY8" fmla="*/ 325967 h 443314"/>
                  <a:gd name="connsiteX9" fmla="*/ 651933 w 651933"/>
                  <a:gd name="connsiteY9" fmla="*/ 260773 h 443314"/>
                  <a:gd name="connsiteX10" fmla="*/ 651933 w 651933"/>
                  <a:gd name="connsiteY10" fmla="*/ 443315 h 443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51933" h="443314">
                    <a:moveTo>
                      <a:pt x="469392" y="443315"/>
                    </a:moveTo>
                    <a:lnTo>
                      <a:pt x="534585" y="378121"/>
                    </a:lnTo>
                    <a:lnTo>
                      <a:pt x="391160" y="234696"/>
                    </a:lnTo>
                    <a:lnTo>
                      <a:pt x="260773" y="365083"/>
                    </a:lnTo>
                    <a:lnTo>
                      <a:pt x="0" y="104309"/>
                    </a:lnTo>
                    <a:lnTo>
                      <a:pt x="0" y="0"/>
                    </a:lnTo>
                    <a:lnTo>
                      <a:pt x="260773" y="260773"/>
                    </a:lnTo>
                    <a:lnTo>
                      <a:pt x="391160" y="130387"/>
                    </a:lnTo>
                    <a:lnTo>
                      <a:pt x="586740" y="325967"/>
                    </a:lnTo>
                    <a:lnTo>
                      <a:pt x="651933" y="260773"/>
                    </a:lnTo>
                    <a:lnTo>
                      <a:pt x="651933" y="443315"/>
                    </a:lnTo>
                    <a:close/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6FAB7737-8E5A-3258-FE1D-506FFBF8FB1A}"/>
                  </a:ext>
                </a:extLst>
              </p:cNvPr>
              <p:cNvSpPr/>
              <p:nvPr/>
            </p:nvSpPr>
            <p:spPr>
              <a:xfrm>
                <a:off x="4627372" y="4203192"/>
                <a:ext cx="651933" cy="495469"/>
              </a:xfrm>
              <a:custGeom>
                <a:avLst/>
                <a:gdLst>
                  <a:gd name="connsiteX0" fmla="*/ 651933 w 651933"/>
                  <a:gd name="connsiteY0" fmla="*/ 339005 h 495469"/>
                  <a:gd name="connsiteX1" fmla="*/ 651933 w 651933"/>
                  <a:gd name="connsiteY1" fmla="*/ 495469 h 495469"/>
                  <a:gd name="connsiteX2" fmla="*/ 0 w 651933"/>
                  <a:gd name="connsiteY2" fmla="*/ 495469 h 495469"/>
                  <a:gd name="connsiteX3" fmla="*/ 0 w 651933"/>
                  <a:gd name="connsiteY3" fmla="*/ 0 h 495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1933" h="495469">
                    <a:moveTo>
                      <a:pt x="651933" y="339005"/>
                    </a:moveTo>
                    <a:lnTo>
                      <a:pt x="651933" y="495469"/>
                    </a:lnTo>
                    <a:lnTo>
                      <a:pt x="0" y="495469"/>
                    </a:lnTo>
                    <a:lnTo>
                      <a:pt x="0" y="0"/>
                    </a:ln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CC139D52-72C1-ECA0-F932-F3E0FD92FAC5}"/>
                  </a:ext>
                </a:extLst>
              </p:cNvPr>
              <p:cNvSpPr/>
              <p:nvPr/>
            </p:nvSpPr>
            <p:spPr>
              <a:xfrm>
                <a:off x="5148919" y="4542197"/>
                <a:ext cx="13039" cy="156464"/>
              </a:xfrm>
              <a:custGeom>
                <a:avLst/>
                <a:gdLst>
                  <a:gd name="connsiteX0" fmla="*/ 0 w 0"/>
                  <a:gd name="connsiteY0" fmla="*/ 0 h 156464"/>
                  <a:gd name="connsiteX1" fmla="*/ 0 w 0"/>
                  <a:gd name="connsiteY1" fmla="*/ 156464 h 156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156464">
                    <a:moveTo>
                      <a:pt x="0" y="0"/>
                    </a:moveTo>
                    <a:lnTo>
                      <a:pt x="0" y="156464"/>
                    </a:lnTo>
                  </a:path>
                </a:pathLst>
              </a:custGeom>
              <a:ln w="19050" cap="flat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32DE8F32-7322-84B9-CA20-E3A7C7B66996}"/>
                  </a:ext>
                </a:extLst>
              </p:cNvPr>
              <p:cNvSpPr/>
              <p:nvPr/>
            </p:nvSpPr>
            <p:spPr>
              <a:xfrm>
                <a:off x="5018532" y="4333579"/>
                <a:ext cx="13039" cy="365083"/>
              </a:xfrm>
              <a:custGeom>
                <a:avLst/>
                <a:gdLst>
                  <a:gd name="connsiteX0" fmla="*/ 0 w 0"/>
                  <a:gd name="connsiteY0" fmla="*/ 0 h 365082"/>
                  <a:gd name="connsiteX1" fmla="*/ 0 w 0"/>
                  <a:gd name="connsiteY1" fmla="*/ 365083 h 36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65082">
                    <a:moveTo>
                      <a:pt x="0" y="0"/>
                    </a:moveTo>
                    <a:lnTo>
                      <a:pt x="0" y="365083"/>
                    </a:lnTo>
                  </a:path>
                </a:pathLst>
              </a:custGeom>
              <a:ln w="19050" cap="flat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C77F58AC-4E25-6BF1-C440-91011CBFCB83}"/>
                  </a:ext>
                </a:extLst>
              </p:cNvPr>
              <p:cNvSpPr/>
              <p:nvPr/>
            </p:nvSpPr>
            <p:spPr>
              <a:xfrm>
                <a:off x="4888145" y="4463965"/>
                <a:ext cx="13039" cy="234696"/>
              </a:xfrm>
              <a:custGeom>
                <a:avLst/>
                <a:gdLst>
                  <a:gd name="connsiteX0" fmla="*/ 0 w 0"/>
                  <a:gd name="connsiteY0" fmla="*/ 0 h 234696"/>
                  <a:gd name="connsiteX1" fmla="*/ 0 w 0"/>
                  <a:gd name="connsiteY1" fmla="*/ 234696 h 234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234696">
                    <a:moveTo>
                      <a:pt x="0" y="0"/>
                    </a:moveTo>
                    <a:lnTo>
                      <a:pt x="0" y="234696"/>
                    </a:lnTo>
                  </a:path>
                </a:pathLst>
              </a:custGeom>
              <a:ln w="19050" cap="flat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6028D7DC-5A66-B7AB-0CF5-FB4EBCEA1759}"/>
                  </a:ext>
                </a:extLst>
              </p:cNvPr>
              <p:cNvSpPr/>
              <p:nvPr/>
            </p:nvSpPr>
            <p:spPr>
              <a:xfrm>
                <a:off x="4757759" y="4333579"/>
                <a:ext cx="13039" cy="365083"/>
              </a:xfrm>
              <a:custGeom>
                <a:avLst/>
                <a:gdLst>
                  <a:gd name="connsiteX0" fmla="*/ 0 w 0"/>
                  <a:gd name="connsiteY0" fmla="*/ 0 h 365082"/>
                  <a:gd name="connsiteX1" fmla="*/ 0 w 0"/>
                  <a:gd name="connsiteY1" fmla="*/ 365083 h 36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65082">
                    <a:moveTo>
                      <a:pt x="0" y="0"/>
                    </a:moveTo>
                    <a:lnTo>
                      <a:pt x="0" y="365083"/>
                    </a:lnTo>
                  </a:path>
                </a:pathLst>
              </a:custGeom>
              <a:ln w="19050" cap="flat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37D3140-4D10-9E06-ACB9-B5E0B7A26E82}"/>
              </a:ext>
            </a:extLst>
          </p:cNvPr>
          <p:cNvGrpSpPr/>
          <p:nvPr/>
        </p:nvGrpSpPr>
        <p:grpSpPr>
          <a:xfrm>
            <a:off x="5150761" y="3904287"/>
            <a:ext cx="2570644" cy="833944"/>
            <a:chOff x="5150761" y="3904287"/>
            <a:chExt cx="2570644" cy="833944"/>
          </a:xfrm>
        </p:grpSpPr>
        <p:sp>
          <p:nvSpPr>
            <p:cNvPr id="19" name="Title 3"/>
            <p:cNvSpPr txBox="1">
              <a:spLocks/>
            </p:cNvSpPr>
            <p:nvPr/>
          </p:nvSpPr>
          <p:spPr bwMode="gray">
            <a:xfrm>
              <a:off x="5150761" y="3904287"/>
              <a:ext cx="1649679" cy="833944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28575">
              <a:noFill/>
              <a:miter lim="800000"/>
              <a:headEnd/>
              <a:tailEnd/>
            </a:ln>
          </p:spPr>
          <p:txBody>
            <a:bodyPr vert="horz" wrap="square" lIns="50409" tIns="166154" rIns="50409" bIns="50409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>
                <a:spcBef>
                  <a:spcPct val="0"/>
                </a:spcBef>
                <a:defRPr sz="2215">
                  <a:solidFill>
                    <a:srgbClr val="FFFFFF"/>
                  </a:solidFill>
                  <a:latin typeface="Univers 47 CondensedLight" pitchFamily="2" charset="0"/>
                </a:defRPr>
              </a:lvl1pPr>
            </a:lstStyle>
            <a:p>
              <a:endParaRPr lang="en-GB" dirty="0"/>
            </a:p>
          </p:txBody>
        </p:sp>
        <p:sp>
          <p:nvSpPr>
            <p:cNvPr id="23" name="Title 3"/>
            <p:cNvSpPr txBox="1">
              <a:spLocks/>
            </p:cNvSpPr>
            <p:nvPr/>
          </p:nvSpPr>
          <p:spPr bwMode="gray">
            <a:xfrm>
              <a:off x="6800440" y="3916978"/>
              <a:ext cx="920965" cy="79966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2"/>
              </a:solidFill>
              <a:miter lim="800000"/>
              <a:headEnd/>
              <a:tailEnd/>
            </a:ln>
          </p:spPr>
          <p:txBody>
            <a:bodyPr vert="horz" wrap="square" lIns="99692" tIns="50409" rIns="50409" bIns="50409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spcBef>
                  <a:spcPct val="0"/>
                </a:spcBef>
                <a:defRPr/>
              </a:pPr>
              <a:endParaRPr lang="en-GB" sz="1846" dirty="0">
                <a:solidFill>
                  <a:srgbClr val="470A68"/>
                </a:solidFill>
                <a:latin typeface="Univers 47 CondensedLight" pitchFamily="2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7F57129-F8B3-3916-9627-39844ED0148F}"/>
                </a:ext>
              </a:extLst>
            </p:cNvPr>
            <p:cNvSpPr txBox="1"/>
            <p:nvPr/>
          </p:nvSpPr>
          <p:spPr>
            <a:xfrm>
              <a:off x="5219605" y="4007128"/>
              <a:ext cx="14669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800" b="1" dirty="0">
                  <a:solidFill>
                    <a:srgbClr val="FFFFFF"/>
                  </a:solidFill>
                  <a:latin typeface="Meta bold"/>
                </a:rPr>
                <a:t>Brand Damage</a:t>
              </a:r>
            </a:p>
          </p:txBody>
        </p:sp>
        <p:pic>
          <p:nvPicPr>
            <p:cNvPr id="1026" name="Picture 2" descr="Brand, label, tag icon - Download on Iconfinder">
              <a:extLst>
                <a:ext uri="{FF2B5EF4-FFF2-40B4-BE49-F238E27FC236}">
                  <a16:creationId xmlns:a16="http://schemas.microsoft.com/office/drawing/2014/main" id="{33AAEC58-FEFB-6246-A5D8-958801118B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832668" y="3970490"/>
              <a:ext cx="737568" cy="737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9" name="Title 3">
            <a:extLst>
              <a:ext uri="{FF2B5EF4-FFF2-40B4-BE49-F238E27FC236}">
                <a16:creationId xmlns:a16="http://schemas.microsoft.com/office/drawing/2014/main" id="{98AA5D95-C5C6-AA79-218A-EC74D7FC7529}"/>
              </a:ext>
            </a:extLst>
          </p:cNvPr>
          <p:cNvSpPr txBox="1">
            <a:spLocks/>
          </p:cNvSpPr>
          <p:nvPr/>
        </p:nvSpPr>
        <p:spPr>
          <a:xfrm>
            <a:off x="470845" y="668410"/>
            <a:ext cx="2934073" cy="424732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 dirty="0">
                <a:latin typeface="Meta-Bold" pitchFamily="50" charset="0"/>
                <a:ea typeface="+mn-ea"/>
                <a:cs typeface="+mn-cs"/>
              </a:rPr>
              <a:t>Threats to Businesses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D84FBA3-D1B3-EFC2-E246-C5B9EFED2E84}"/>
              </a:ext>
            </a:extLst>
          </p:cNvPr>
          <p:cNvGrpSpPr/>
          <p:nvPr/>
        </p:nvGrpSpPr>
        <p:grpSpPr>
          <a:xfrm>
            <a:off x="5150761" y="3000822"/>
            <a:ext cx="2570644" cy="833944"/>
            <a:chOff x="5150761" y="3000822"/>
            <a:chExt cx="2570644" cy="833944"/>
          </a:xfrm>
        </p:grpSpPr>
        <p:sp>
          <p:nvSpPr>
            <p:cNvPr id="32" name="Title 3">
              <a:extLst>
                <a:ext uri="{FF2B5EF4-FFF2-40B4-BE49-F238E27FC236}">
                  <a16:creationId xmlns:a16="http://schemas.microsoft.com/office/drawing/2014/main" id="{398C0354-2EBF-A5A6-4CC6-4705AAC50F5A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5150761" y="3000822"/>
              <a:ext cx="1646262" cy="833944"/>
            </a:xfrm>
            <a:prstGeom prst="rect">
              <a:avLst/>
            </a:prstGeom>
            <a:solidFill>
              <a:schemeClr val="accent5"/>
            </a:solidFill>
            <a:ln w="28575">
              <a:noFill/>
              <a:miter lim="800000"/>
              <a:headEnd/>
              <a:tailEnd/>
            </a:ln>
          </p:spPr>
          <p:txBody>
            <a:bodyPr vert="horz" wrap="square" lIns="50409" tIns="166154" rIns="50409" bIns="50409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>
                <a:spcBef>
                  <a:spcPct val="0"/>
                </a:spcBef>
                <a:defRPr sz="2215">
                  <a:solidFill>
                    <a:srgbClr val="FFFFFF"/>
                  </a:solidFill>
                  <a:latin typeface="Univers 47 CondensedLight" pitchFamily="2" charset="0"/>
                </a:defRPr>
              </a:lvl1pPr>
            </a:lstStyle>
            <a:p>
              <a:endParaRPr lang="en-GB" dirty="0"/>
            </a:p>
          </p:txBody>
        </p:sp>
        <p:sp>
          <p:nvSpPr>
            <p:cNvPr id="33" name="Title 3">
              <a:extLst>
                <a:ext uri="{FF2B5EF4-FFF2-40B4-BE49-F238E27FC236}">
                  <a16:creationId xmlns:a16="http://schemas.microsoft.com/office/drawing/2014/main" id="{75FF788F-C6FE-F5E5-941F-032F609CF0BF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6800440" y="3011708"/>
              <a:ext cx="920965" cy="80647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2"/>
              </a:solidFill>
              <a:miter lim="800000"/>
              <a:headEnd/>
              <a:tailEnd/>
            </a:ln>
          </p:spPr>
          <p:txBody>
            <a:bodyPr vert="horz" wrap="square" lIns="99692" tIns="50409" rIns="50409" bIns="50409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spcBef>
                  <a:spcPct val="0"/>
                </a:spcBef>
                <a:defRPr/>
              </a:pPr>
              <a:endParaRPr lang="en-GB" sz="1846" dirty="0">
                <a:solidFill>
                  <a:srgbClr val="470A68"/>
                </a:solidFill>
                <a:latin typeface="Univers 47 CondensedLight" pitchFamily="2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068EF57-5204-3A75-AACC-01FAEAC5D7A6}"/>
                </a:ext>
              </a:extLst>
            </p:cNvPr>
            <p:cNvSpPr txBox="1"/>
            <p:nvPr/>
          </p:nvSpPr>
          <p:spPr>
            <a:xfrm>
              <a:off x="5219605" y="3250046"/>
              <a:ext cx="1427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b="1">
                  <a:solidFill>
                    <a:srgbClr val="FFFFFF"/>
                  </a:solidFill>
                  <a:latin typeface="Meta bold"/>
                </a:defRPr>
              </a:lvl1pPr>
            </a:lstStyle>
            <a:p>
              <a:r>
                <a:rPr lang="en-GB" dirty="0"/>
                <a:t>Loss of Profit</a:t>
              </a:r>
            </a:p>
          </p:txBody>
        </p:sp>
        <p:grpSp>
          <p:nvGrpSpPr>
            <p:cNvPr id="35" name="Graphic 13">
              <a:extLst>
                <a:ext uri="{FF2B5EF4-FFF2-40B4-BE49-F238E27FC236}">
                  <a16:creationId xmlns:a16="http://schemas.microsoft.com/office/drawing/2014/main" id="{A41C6709-DF7A-AFE6-C67E-246137E45ED1}"/>
                </a:ext>
              </a:extLst>
            </p:cNvPr>
            <p:cNvGrpSpPr/>
            <p:nvPr/>
          </p:nvGrpSpPr>
          <p:grpSpPr>
            <a:xfrm>
              <a:off x="6884375" y="3163616"/>
              <a:ext cx="706316" cy="519113"/>
              <a:chOff x="1654877" y="5757677"/>
              <a:chExt cx="602038" cy="523511"/>
            </a:xfrm>
            <a:solidFill>
              <a:schemeClr val="accent1"/>
            </a:solidFill>
          </p:grpSpPr>
          <p:grpSp>
            <p:nvGrpSpPr>
              <p:cNvPr id="36" name="Graphic 13">
                <a:extLst>
                  <a:ext uri="{FF2B5EF4-FFF2-40B4-BE49-F238E27FC236}">
                    <a16:creationId xmlns:a16="http://schemas.microsoft.com/office/drawing/2014/main" id="{94309F55-EEA5-F9B4-5BBD-91F1582AB1A2}"/>
                  </a:ext>
                </a:extLst>
              </p:cNvPr>
              <p:cNvGrpSpPr/>
              <p:nvPr/>
            </p:nvGrpSpPr>
            <p:grpSpPr>
              <a:xfrm>
                <a:off x="1654877" y="5980473"/>
                <a:ext cx="602038" cy="300715"/>
                <a:chOff x="1654877" y="5980473"/>
                <a:chExt cx="602038" cy="300715"/>
              </a:xfrm>
              <a:solidFill>
                <a:schemeClr val="accent1"/>
              </a:solidFill>
            </p:grpSpPr>
            <p:grpSp>
              <p:nvGrpSpPr>
                <p:cNvPr id="45" name="Graphic 13">
                  <a:extLst>
                    <a:ext uri="{FF2B5EF4-FFF2-40B4-BE49-F238E27FC236}">
                      <a16:creationId xmlns:a16="http://schemas.microsoft.com/office/drawing/2014/main" id="{CF8521D5-6EFD-914C-7595-057853D843EF}"/>
                    </a:ext>
                  </a:extLst>
                </p:cNvPr>
                <p:cNvGrpSpPr/>
                <p:nvPr/>
              </p:nvGrpSpPr>
              <p:grpSpPr>
                <a:xfrm>
                  <a:off x="1654877" y="5980473"/>
                  <a:ext cx="602038" cy="300715"/>
                  <a:chOff x="1654877" y="5980473"/>
                  <a:chExt cx="602038" cy="300715"/>
                </a:xfrm>
                <a:solidFill>
                  <a:schemeClr val="accent1"/>
                </a:solidFill>
              </p:grpSpPr>
              <p:sp>
                <p:nvSpPr>
                  <p:cNvPr id="47" name="Freeform: Shape 46">
                    <a:extLst>
                      <a:ext uri="{FF2B5EF4-FFF2-40B4-BE49-F238E27FC236}">
                        <a16:creationId xmlns:a16="http://schemas.microsoft.com/office/drawing/2014/main" id="{303B32A8-FF34-233D-94D9-12D073522428}"/>
                      </a:ext>
                    </a:extLst>
                  </p:cNvPr>
                  <p:cNvSpPr/>
                  <p:nvPr/>
                </p:nvSpPr>
                <p:spPr>
                  <a:xfrm>
                    <a:off x="1833743" y="5980473"/>
                    <a:ext cx="423171" cy="201830"/>
                  </a:xfrm>
                  <a:custGeom>
                    <a:avLst/>
                    <a:gdLst>
                      <a:gd name="connsiteX0" fmla="*/ 235580 w 423171"/>
                      <a:gd name="connsiteY0" fmla="*/ 86948 h 201830"/>
                      <a:gd name="connsiteX1" fmla="*/ 328649 w 423171"/>
                      <a:gd name="connsiteY1" fmla="*/ 17147 h 201830"/>
                      <a:gd name="connsiteX2" fmla="*/ 423172 w 423171"/>
                      <a:gd name="connsiteY2" fmla="*/ 24418 h 201830"/>
                      <a:gd name="connsiteX3" fmla="*/ 234126 w 423171"/>
                      <a:gd name="connsiteY3" fmla="*/ 201830 h 201830"/>
                      <a:gd name="connsiteX4" fmla="*/ 0 w 423171"/>
                      <a:gd name="connsiteY4" fmla="*/ 201830 h 2018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3171" h="201830">
                        <a:moveTo>
                          <a:pt x="235580" y="86948"/>
                        </a:moveTo>
                        <a:cubicBezTo>
                          <a:pt x="235580" y="86948"/>
                          <a:pt x="290840" y="44776"/>
                          <a:pt x="328649" y="17147"/>
                        </a:cubicBezTo>
                        <a:cubicBezTo>
                          <a:pt x="367912" y="-11937"/>
                          <a:pt x="398450" y="-304"/>
                          <a:pt x="423172" y="24418"/>
                        </a:cubicBezTo>
                        <a:lnTo>
                          <a:pt x="234126" y="201830"/>
                        </a:lnTo>
                        <a:lnTo>
                          <a:pt x="0" y="201830"/>
                        </a:lnTo>
                      </a:path>
                    </a:pathLst>
                  </a:custGeom>
                  <a:noFill/>
                  <a:ln w="2857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48" name="Freeform: Shape 47">
                    <a:extLst>
                      <a:ext uri="{FF2B5EF4-FFF2-40B4-BE49-F238E27FC236}">
                        <a16:creationId xmlns:a16="http://schemas.microsoft.com/office/drawing/2014/main" id="{086D9A8E-7AF5-B7E6-5150-6ADD7481A9EE}"/>
                      </a:ext>
                    </a:extLst>
                  </p:cNvPr>
                  <p:cNvSpPr/>
                  <p:nvPr/>
                </p:nvSpPr>
                <p:spPr>
                  <a:xfrm>
                    <a:off x="1733403" y="6020887"/>
                    <a:ext cx="338828" cy="85797"/>
                  </a:xfrm>
                  <a:custGeom>
                    <a:avLst/>
                    <a:gdLst>
                      <a:gd name="connsiteX0" fmla="*/ 0 w 338828"/>
                      <a:gd name="connsiteY0" fmla="*/ 79981 h 85797"/>
                      <a:gd name="connsiteX1" fmla="*/ 129424 w 338828"/>
                      <a:gd name="connsiteY1" fmla="*/ 0 h 85797"/>
                      <a:gd name="connsiteX2" fmla="*/ 221038 w 338828"/>
                      <a:gd name="connsiteY2" fmla="*/ 26175 h 85797"/>
                      <a:gd name="connsiteX3" fmla="*/ 290840 w 338828"/>
                      <a:gd name="connsiteY3" fmla="*/ 26175 h 85797"/>
                      <a:gd name="connsiteX4" fmla="*/ 338828 w 338828"/>
                      <a:gd name="connsiteY4" fmla="*/ 85798 h 85797"/>
                      <a:gd name="connsiteX5" fmla="*/ 191954 w 338828"/>
                      <a:gd name="connsiteY5" fmla="*/ 85798 h 857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38828" h="85797">
                        <a:moveTo>
                          <a:pt x="0" y="79981"/>
                        </a:moveTo>
                        <a:cubicBezTo>
                          <a:pt x="46534" y="21813"/>
                          <a:pt x="82889" y="0"/>
                          <a:pt x="129424" y="0"/>
                        </a:cubicBezTo>
                        <a:cubicBezTo>
                          <a:pt x="167233" y="0"/>
                          <a:pt x="187592" y="4362"/>
                          <a:pt x="221038" y="26175"/>
                        </a:cubicBezTo>
                        <a:cubicBezTo>
                          <a:pt x="245760" y="26175"/>
                          <a:pt x="279206" y="26175"/>
                          <a:pt x="290840" y="26175"/>
                        </a:cubicBezTo>
                        <a:cubicBezTo>
                          <a:pt x="302473" y="26175"/>
                          <a:pt x="338828" y="30538"/>
                          <a:pt x="338828" y="85798"/>
                        </a:cubicBezTo>
                        <a:lnTo>
                          <a:pt x="191954" y="85798"/>
                        </a:lnTo>
                      </a:path>
                    </a:pathLst>
                  </a:custGeom>
                  <a:noFill/>
                  <a:ln w="2857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49" name="Freeform: Shape 48">
                    <a:extLst>
                      <a:ext uri="{FF2B5EF4-FFF2-40B4-BE49-F238E27FC236}">
                        <a16:creationId xmlns:a16="http://schemas.microsoft.com/office/drawing/2014/main" id="{CC189AC1-6D92-E017-F854-4D5932FA5C4D}"/>
                      </a:ext>
                    </a:extLst>
                  </p:cNvPr>
                  <p:cNvSpPr/>
                  <p:nvPr/>
                </p:nvSpPr>
                <p:spPr>
                  <a:xfrm>
                    <a:off x="1654877" y="6068875"/>
                    <a:ext cx="212313" cy="212313"/>
                  </a:xfrm>
                  <a:custGeom>
                    <a:avLst/>
                    <a:gdLst>
                      <a:gd name="connsiteX0" fmla="*/ 0 w 212313"/>
                      <a:gd name="connsiteY0" fmla="*/ 55260 h 212313"/>
                      <a:gd name="connsiteX1" fmla="*/ 55260 w 212313"/>
                      <a:gd name="connsiteY1" fmla="*/ 0 h 212313"/>
                      <a:gd name="connsiteX2" fmla="*/ 212313 w 212313"/>
                      <a:gd name="connsiteY2" fmla="*/ 157054 h 212313"/>
                      <a:gd name="connsiteX3" fmla="*/ 157054 w 212313"/>
                      <a:gd name="connsiteY3" fmla="*/ 212313 h 2123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2313" h="212313">
                        <a:moveTo>
                          <a:pt x="0" y="55260"/>
                        </a:moveTo>
                        <a:lnTo>
                          <a:pt x="55260" y="0"/>
                        </a:lnTo>
                        <a:lnTo>
                          <a:pt x="212313" y="157054"/>
                        </a:lnTo>
                        <a:lnTo>
                          <a:pt x="157054" y="212313"/>
                        </a:lnTo>
                      </a:path>
                    </a:pathLst>
                  </a:custGeom>
                  <a:solidFill>
                    <a:srgbClr val="FFFFFF"/>
                  </a:solidFill>
                  <a:ln w="2857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BF70B3F8-8B08-ACAB-522D-359BC27B6EEF}"/>
                    </a:ext>
                  </a:extLst>
                </p:cNvPr>
                <p:cNvSpPr/>
                <p:nvPr/>
              </p:nvSpPr>
              <p:spPr>
                <a:xfrm>
                  <a:off x="1704319" y="6137223"/>
                  <a:ext cx="29083" cy="29084"/>
                </a:xfrm>
                <a:custGeom>
                  <a:avLst/>
                  <a:gdLst>
                    <a:gd name="connsiteX0" fmla="*/ 4363 w 29083"/>
                    <a:gd name="connsiteY0" fmla="*/ 4363 h 29084"/>
                    <a:gd name="connsiteX1" fmla="*/ 4363 w 29083"/>
                    <a:gd name="connsiteY1" fmla="*/ 24721 h 29084"/>
                    <a:gd name="connsiteX2" fmla="*/ 24721 w 29083"/>
                    <a:gd name="connsiteY2" fmla="*/ 24721 h 29084"/>
                    <a:gd name="connsiteX3" fmla="*/ 24721 w 29083"/>
                    <a:gd name="connsiteY3" fmla="*/ 4363 h 29084"/>
                    <a:gd name="connsiteX4" fmla="*/ 4363 w 29083"/>
                    <a:gd name="connsiteY4" fmla="*/ 4363 h 29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083" h="29084">
                      <a:moveTo>
                        <a:pt x="4363" y="4363"/>
                      </a:moveTo>
                      <a:cubicBezTo>
                        <a:pt x="-1454" y="10179"/>
                        <a:pt x="-1454" y="18905"/>
                        <a:pt x="4363" y="24721"/>
                      </a:cubicBezTo>
                      <a:cubicBezTo>
                        <a:pt x="10179" y="30538"/>
                        <a:pt x="18905" y="30538"/>
                        <a:pt x="24721" y="24721"/>
                      </a:cubicBezTo>
                      <a:cubicBezTo>
                        <a:pt x="30538" y="18905"/>
                        <a:pt x="30538" y="10179"/>
                        <a:pt x="24721" y="4363"/>
                      </a:cubicBezTo>
                      <a:cubicBezTo>
                        <a:pt x="18905" y="-1454"/>
                        <a:pt x="10179" y="-1454"/>
                        <a:pt x="4363" y="4363"/>
                      </a:cubicBezTo>
                      <a:close/>
                    </a:path>
                  </a:pathLst>
                </a:custGeom>
                <a:solidFill>
                  <a:srgbClr val="2E2D2C"/>
                </a:solidFill>
                <a:ln w="28575" cap="flat">
                  <a:solidFill>
                    <a:schemeClr val="tx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37" name="Graphic 13">
                <a:extLst>
                  <a:ext uri="{FF2B5EF4-FFF2-40B4-BE49-F238E27FC236}">
                    <a16:creationId xmlns:a16="http://schemas.microsoft.com/office/drawing/2014/main" id="{7265EA0F-292D-4D3C-44EA-E0596F88F2A9}"/>
                  </a:ext>
                </a:extLst>
              </p:cNvPr>
              <p:cNvGrpSpPr/>
              <p:nvPr/>
            </p:nvGrpSpPr>
            <p:grpSpPr>
              <a:xfrm>
                <a:off x="1899182" y="5757677"/>
                <a:ext cx="221038" cy="221038"/>
                <a:chOff x="1899182" y="5757677"/>
                <a:chExt cx="221038" cy="221038"/>
              </a:xfrm>
              <a:solidFill>
                <a:srgbClr val="FFFFFF"/>
              </a:solidFill>
            </p:grpSpPr>
            <p:grpSp>
              <p:nvGrpSpPr>
                <p:cNvPr id="38" name="Graphic 13">
                  <a:extLst>
                    <a:ext uri="{FF2B5EF4-FFF2-40B4-BE49-F238E27FC236}">
                      <a16:creationId xmlns:a16="http://schemas.microsoft.com/office/drawing/2014/main" id="{E311FED8-2721-BEC4-44D3-9CD606B8EDB7}"/>
                    </a:ext>
                  </a:extLst>
                </p:cNvPr>
                <p:cNvGrpSpPr/>
                <p:nvPr/>
              </p:nvGrpSpPr>
              <p:grpSpPr>
                <a:xfrm>
                  <a:off x="1899182" y="5757677"/>
                  <a:ext cx="221038" cy="221038"/>
                  <a:chOff x="1899182" y="5757677"/>
                  <a:chExt cx="221038" cy="221038"/>
                </a:xfrm>
                <a:solidFill>
                  <a:srgbClr val="FFFFFF"/>
                </a:solidFill>
              </p:grpSpPr>
              <p:sp>
                <p:nvSpPr>
                  <p:cNvPr id="43" name="Freeform: Shape 42">
                    <a:extLst>
                      <a:ext uri="{FF2B5EF4-FFF2-40B4-BE49-F238E27FC236}">
                        <a16:creationId xmlns:a16="http://schemas.microsoft.com/office/drawing/2014/main" id="{68CF6A48-1EA0-4F17-D7CC-4AA3A105435E}"/>
                      </a:ext>
                    </a:extLst>
                  </p:cNvPr>
                  <p:cNvSpPr/>
                  <p:nvPr/>
                </p:nvSpPr>
                <p:spPr>
                  <a:xfrm>
                    <a:off x="1899182" y="5757677"/>
                    <a:ext cx="221038" cy="221038"/>
                  </a:xfrm>
                  <a:custGeom>
                    <a:avLst/>
                    <a:gdLst>
                      <a:gd name="connsiteX0" fmla="*/ 221038 w 221038"/>
                      <a:gd name="connsiteY0" fmla="*/ 110519 h 221038"/>
                      <a:gd name="connsiteX1" fmla="*/ 110519 w 221038"/>
                      <a:gd name="connsiteY1" fmla="*/ 221038 h 221038"/>
                      <a:gd name="connsiteX2" fmla="*/ 0 w 221038"/>
                      <a:gd name="connsiteY2" fmla="*/ 110519 h 221038"/>
                      <a:gd name="connsiteX3" fmla="*/ 110519 w 221038"/>
                      <a:gd name="connsiteY3" fmla="*/ 0 h 221038"/>
                      <a:gd name="connsiteX4" fmla="*/ 221038 w 221038"/>
                      <a:gd name="connsiteY4" fmla="*/ 110519 h 2210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038" h="221038">
                        <a:moveTo>
                          <a:pt x="221038" y="110519"/>
                        </a:moveTo>
                        <a:cubicBezTo>
                          <a:pt x="221038" y="171595"/>
                          <a:pt x="171596" y="221038"/>
                          <a:pt x="110519" y="221038"/>
                        </a:cubicBezTo>
                        <a:cubicBezTo>
                          <a:pt x="49443" y="221038"/>
                          <a:pt x="0" y="171595"/>
                          <a:pt x="0" y="110519"/>
                        </a:cubicBezTo>
                        <a:cubicBezTo>
                          <a:pt x="0" y="49443"/>
                          <a:pt x="49443" y="0"/>
                          <a:pt x="110519" y="0"/>
                        </a:cubicBezTo>
                        <a:cubicBezTo>
                          <a:pt x="171596" y="0"/>
                          <a:pt x="221038" y="49443"/>
                          <a:pt x="221038" y="11051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857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44" name="Freeform: Shape 43">
                    <a:extLst>
                      <a:ext uri="{FF2B5EF4-FFF2-40B4-BE49-F238E27FC236}">
                        <a16:creationId xmlns:a16="http://schemas.microsoft.com/office/drawing/2014/main" id="{EF6ADC3D-5225-1532-38F6-C57D97E647E0}"/>
                      </a:ext>
                    </a:extLst>
                  </p:cNvPr>
                  <p:cNvSpPr/>
                  <p:nvPr/>
                </p:nvSpPr>
                <p:spPr>
                  <a:xfrm>
                    <a:off x="1899182" y="5757677"/>
                    <a:ext cx="221038" cy="221038"/>
                  </a:xfrm>
                  <a:custGeom>
                    <a:avLst/>
                    <a:gdLst>
                      <a:gd name="connsiteX0" fmla="*/ 221038 w 221038"/>
                      <a:gd name="connsiteY0" fmla="*/ 110519 h 221038"/>
                      <a:gd name="connsiteX1" fmla="*/ 110519 w 221038"/>
                      <a:gd name="connsiteY1" fmla="*/ 221038 h 221038"/>
                      <a:gd name="connsiteX2" fmla="*/ 0 w 221038"/>
                      <a:gd name="connsiteY2" fmla="*/ 110519 h 221038"/>
                      <a:gd name="connsiteX3" fmla="*/ 110519 w 221038"/>
                      <a:gd name="connsiteY3" fmla="*/ 0 h 221038"/>
                      <a:gd name="connsiteX4" fmla="*/ 221038 w 221038"/>
                      <a:gd name="connsiteY4" fmla="*/ 110519 h 2210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038" h="221038">
                        <a:moveTo>
                          <a:pt x="221038" y="110519"/>
                        </a:moveTo>
                        <a:cubicBezTo>
                          <a:pt x="221038" y="171595"/>
                          <a:pt x="171596" y="221038"/>
                          <a:pt x="110519" y="221038"/>
                        </a:cubicBezTo>
                        <a:cubicBezTo>
                          <a:pt x="49443" y="221038"/>
                          <a:pt x="0" y="171595"/>
                          <a:pt x="0" y="110519"/>
                        </a:cubicBezTo>
                        <a:cubicBezTo>
                          <a:pt x="0" y="49443"/>
                          <a:pt x="49443" y="0"/>
                          <a:pt x="110519" y="0"/>
                        </a:cubicBezTo>
                        <a:cubicBezTo>
                          <a:pt x="171596" y="0"/>
                          <a:pt x="221038" y="49443"/>
                          <a:pt x="221038" y="11051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857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39" name="Graphic 13">
                  <a:extLst>
                    <a:ext uri="{FF2B5EF4-FFF2-40B4-BE49-F238E27FC236}">
                      <a16:creationId xmlns:a16="http://schemas.microsoft.com/office/drawing/2014/main" id="{70F848F1-A42B-DCAF-C7BC-7141EAB858F6}"/>
                    </a:ext>
                  </a:extLst>
                </p:cNvPr>
                <p:cNvGrpSpPr/>
                <p:nvPr/>
              </p:nvGrpSpPr>
              <p:grpSpPr>
                <a:xfrm>
                  <a:off x="1974800" y="5796940"/>
                  <a:ext cx="66893" cy="143965"/>
                  <a:chOff x="1974800" y="5796940"/>
                  <a:chExt cx="66893" cy="143965"/>
                </a:xfrm>
                <a:solidFill>
                  <a:srgbClr val="FFFFFF"/>
                </a:solidFill>
              </p:grpSpPr>
              <p:sp>
                <p:nvSpPr>
                  <p:cNvPr id="40" name="Freeform: Shape 39">
                    <a:extLst>
                      <a:ext uri="{FF2B5EF4-FFF2-40B4-BE49-F238E27FC236}">
                        <a16:creationId xmlns:a16="http://schemas.microsoft.com/office/drawing/2014/main" id="{7A637030-C932-7BC0-476C-53979AA587C5}"/>
                      </a:ext>
                    </a:extLst>
                  </p:cNvPr>
                  <p:cNvSpPr/>
                  <p:nvPr/>
                </p:nvSpPr>
                <p:spPr>
                  <a:xfrm>
                    <a:off x="1974800" y="5820812"/>
                    <a:ext cx="66893" cy="96860"/>
                  </a:xfrm>
                  <a:custGeom>
                    <a:avLst/>
                    <a:gdLst>
                      <a:gd name="connsiteX0" fmla="*/ 66893 w 66893"/>
                      <a:gd name="connsiteY0" fmla="*/ 19754 h 96860"/>
                      <a:gd name="connsiteX1" fmla="*/ 7271 w 66893"/>
                      <a:gd name="connsiteY1" fmla="*/ 24116 h 96860"/>
                      <a:gd name="connsiteX2" fmla="*/ 34901 w 66893"/>
                      <a:gd name="connsiteY2" fmla="*/ 45929 h 96860"/>
                      <a:gd name="connsiteX3" fmla="*/ 34901 w 66893"/>
                      <a:gd name="connsiteY3" fmla="*/ 96826 h 96860"/>
                      <a:gd name="connsiteX4" fmla="*/ 0 w 66893"/>
                      <a:gd name="connsiteY4" fmla="*/ 73559 h 968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6893" h="96860">
                        <a:moveTo>
                          <a:pt x="66893" y="19754"/>
                        </a:moveTo>
                        <a:cubicBezTo>
                          <a:pt x="56714" y="-9330"/>
                          <a:pt x="8725" y="-4968"/>
                          <a:pt x="7271" y="24116"/>
                        </a:cubicBezTo>
                        <a:cubicBezTo>
                          <a:pt x="7271" y="37204"/>
                          <a:pt x="23267" y="43021"/>
                          <a:pt x="34901" y="45929"/>
                        </a:cubicBezTo>
                        <a:cubicBezTo>
                          <a:pt x="82889" y="53200"/>
                          <a:pt x="69802" y="98281"/>
                          <a:pt x="34901" y="96826"/>
                        </a:cubicBezTo>
                        <a:cubicBezTo>
                          <a:pt x="8725" y="95372"/>
                          <a:pt x="1454" y="77922"/>
                          <a:pt x="0" y="73559"/>
                        </a:cubicBezTo>
                      </a:path>
                    </a:pathLst>
                  </a:custGeom>
                  <a:solidFill>
                    <a:srgbClr val="FFFFFF"/>
                  </a:solidFill>
                  <a:ln w="2857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41" name="Freeform: Shape 40">
                    <a:extLst>
                      <a:ext uri="{FF2B5EF4-FFF2-40B4-BE49-F238E27FC236}">
                        <a16:creationId xmlns:a16="http://schemas.microsoft.com/office/drawing/2014/main" id="{16AC6F83-F178-3037-D74B-7FC41A9E0763}"/>
                      </a:ext>
                    </a:extLst>
                  </p:cNvPr>
                  <p:cNvSpPr/>
                  <p:nvPr/>
                </p:nvSpPr>
                <p:spPr>
                  <a:xfrm>
                    <a:off x="2011155" y="5796940"/>
                    <a:ext cx="14541" cy="23267"/>
                  </a:xfrm>
                  <a:custGeom>
                    <a:avLst/>
                    <a:gdLst>
                      <a:gd name="connsiteX0" fmla="*/ 0 w 14541"/>
                      <a:gd name="connsiteY0" fmla="*/ 0 h 23267"/>
                      <a:gd name="connsiteX1" fmla="*/ 0 w 14541"/>
                      <a:gd name="connsiteY1" fmla="*/ 23267 h 232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4541" h="23267">
                        <a:moveTo>
                          <a:pt x="0" y="0"/>
                        </a:moveTo>
                        <a:lnTo>
                          <a:pt x="0" y="23267"/>
                        </a:lnTo>
                      </a:path>
                    </a:pathLst>
                  </a:custGeom>
                  <a:ln w="2857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42" name="Freeform: Shape 41">
                    <a:extLst>
                      <a:ext uri="{FF2B5EF4-FFF2-40B4-BE49-F238E27FC236}">
                        <a16:creationId xmlns:a16="http://schemas.microsoft.com/office/drawing/2014/main" id="{755C5D59-6FA6-F17F-615E-3D50BF36396F}"/>
                      </a:ext>
                    </a:extLst>
                  </p:cNvPr>
                  <p:cNvSpPr/>
                  <p:nvPr/>
                </p:nvSpPr>
                <p:spPr>
                  <a:xfrm>
                    <a:off x="2011155" y="5916185"/>
                    <a:ext cx="14541" cy="24721"/>
                  </a:xfrm>
                  <a:custGeom>
                    <a:avLst/>
                    <a:gdLst>
                      <a:gd name="connsiteX0" fmla="*/ 0 w 14541"/>
                      <a:gd name="connsiteY0" fmla="*/ 0 h 24721"/>
                      <a:gd name="connsiteX1" fmla="*/ 0 w 14541"/>
                      <a:gd name="connsiteY1" fmla="*/ 24721 h 247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4541" h="24721">
                        <a:moveTo>
                          <a:pt x="0" y="0"/>
                        </a:moveTo>
                        <a:lnTo>
                          <a:pt x="0" y="24721"/>
                        </a:lnTo>
                      </a:path>
                    </a:pathLst>
                  </a:custGeom>
                  <a:ln w="2857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</p:grpSp>
          </p:grp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238696F-E268-6C16-C101-27FF586E5CD8}"/>
              </a:ext>
            </a:extLst>
          </p:cNvPr>
          <p:cNvSpPr txBox="1"/>
          <p:nvPr/>
        </p:nvSpPr>
        <p:spPr>
          <a:xfrm>
            <a:off x="2073488" y="5594471"/>
            <a:ext cx="81451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b="1" cap="small" dirty="0">
                <a:solidFill>
                  <a:prstClr val="black"/>
                </a:solidFill>
              </a:rPr>
              <a:t>Threat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31C9BA-4554-539F-F73E-8AFC20186BA7}"/>
              </a:ext>
            </a:extLst>
          </p:cNvPr>
          <p:cNvSpPr txBox="1"/>
          <p:nvPr/>
        </p:nvSpPr>
        <p:spPr>
          <a:xfrm>
            <a:off x="805004" y="2420585"/>
            <a:ext cx="16001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sz="1600" b="1" kern="0" dirty="0">
                <a:solidFill>
                  <a:prstClr val="white"/>
                </a:solidFill>
                <a:latin typeface="Meta" panose="00000400000000000000"/>
              </a:rPr>
              <a:t>Regulatory </a:t>
            </a:r>
          </a:p>
          <a:p>
            <a:pPr algn="ctr">
              <a:defRPr/>
            </a:pPr>
            <a:r>
              <a:rPr lang="en-US" sz="1600" b="1" kern="0" dirty="0">
                <a:solidFill>
                  <a:prstClr val="white"/>
                </a:solidFill>
                <a:latin typeface="Meta" panose="00000400000000000000"/>
              </a:rPr>
              <a:t>Non-Compliance</a:t>
            </a:r>
            <a:endParaRPr lang="en-GB" sz="1600" kern="0" dirty="0">
              <a:solidFill>
                <a:prstClr val="white"/>
              </a:solidFill>
              <a:latin typeface="Meta" panose="00000400000000000000"/>
            </a:endParaRPr>
          </a:p>
        </p:txBody>
      </p:sp>
      <p:graphicFrame>
        <p:nvGraphicFramePr>
          <p:cNvPr id="9" name="Table 14">
            <a:extLst>
              <a:ext uri="{FF2B5EF4-FFF2-40B4-BE49-F238E27FC236}">
                <a16:creationId xmlns:a16="http://schemas.microsoft.com/office/drawing/2014/main" id="{38894BEE-99D3-6D2E-0B7E-B1FA3A07F2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6869146"/>
              </p:ext>
            </p:extLst>
          </p:nvPr>
        </p:nvGraphicFramePr>
        <p:xfrm>
          <a:off x="8091961" y="1488425"/>
          <a:ext cx="3898333" cy="4042531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796389">
                  <a:extLst>
                    <a:ext uri="{9D8B030D-6E8A-4147-A177-3AD203B41FA5}">
                      <a16:colId xmlns:a16="http://schemas.microsoft.com/office/drawing/2014/main" val="2935897284"/>
                    </a:ext>
                  </a:extLst>
                </a:gridCol>
                <a:gridCol w="2101944">
                  <a:extLst>
                    <a:ext uri="{9D8B030D-6E8A-4147-A177-3AD203B41FA5}">
                      <a16:colId xmlns:a16="http://schemas.microsoft.com/office/drawing/2014/main" val="2648968736"/>
                    </a:ext>
                  </a:extLst>
                </a:gridCol>
              </a:tblGrid>
              <a:tr h="41541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Meta" panose="00000400000000000000"/>
                        </a:rPr>
                        <a:t>Organization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Meta" panose="00000400000000000000"/>
                        </a:rPr>
                        <a:t>Impact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9600861"/>
                  </a:ext>
                </a:extLst>
              </a:tr>
              <a:tr h="5121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Meta" panose="00000400000000000000"/>
                        </a:rPr>
                        <a:t>T-Mobile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Meta" panose="00000400000000000000"/>
                        </a:rPr>
                        <a:t>(January 2023)</a:t>
                      </a:r>
                      <a:endParaRPr lang="en-US" sz="1600" b="1" i="0" kern="1200" dirty="0">
                        <a:solidFill>
                          <a:schemeClr val="dk1"/>
                        </a:solidFill>
                        <a:effectLst/>
                        <a:latin typeface="Meta" panose="0000040000000000000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Meta" panose="00000400000000000000"/>
                        </a:rPr>
                        <a:t>Affected 37 million customers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2705942"/>
                  </a:ext>
                </a:extLst>
              </a:tr>
              <a:tr h="5121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Meta" panose="00000400000000000000"/>
                        </a:rPr>
                        <a:t>Uber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Meta" panose="00000400000000000000"/>
                        </a:rPr>
                        <a:t>(September 2022)</a:t>
                      </a:r>
                      <a:endParaRPr lang="en-US" sz="1600" b="1" i="0" kern="1200" dirty="0">
                        <a:solidFill>
                          <a:schemeClr val="dk1"/>
                        </a:solidFill>
                        <a:effectLst/>
                        <a:latin typeface="Meta" panose="0000040000000000000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atin typeface="Meta" panose="00000400000000000000"/>
                        </a:rPr>
                        <a:t>Affected 57 million customers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8660059"/>
                  </a:ext>
                </a:extLst>
              </a:tr>
              <a:tr h="5121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Meta" panose="00000400000000000000"/>
                        </a:rPr>
                        <a:t>Microsoft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Meta" panose="00000400000000000000"/>
                        </a:rPr>
                        <a:t>(September 2022)</a:t>
                      </a:r>
                      <a:endParaRPr lang="en-US" sz="1600" b="1" i="0" kern="1200" dirty="0">
                        <a:solidFill>
                          <a:schemeClr val="dk1"/>
                        </a:solidFill>
                        <a:effectLst/>
                        <a:latin typeface="Meta" panose="0000040000000000000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Meta" panose="00000400000000000000"/>
                        </a:rPr>
                        <a:t>Affected over 65,000 entities globally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8985994"/>
                  </a:ext>
                </a:extLst>
              </a:tr>
              <a:tr h="9218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Meta" panose="00000400000000000000"/>
                        </a:rPr>
                        <a:t>Crypto.com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Meta" panose="00000400000000000000"/>
                        </a:rPr>
                        <a:t>(January 2022)</a:t>
                      </a:r>
                      <a:endParaRPr lang="en-US" sz="1600" b="1" i="0" kern="1200" dirty="0">
                        <a:solidFill>
                          <a:schemeClr val="dk1"/>
                        </a:solidFill>
                        <a:effectLst/>
                        <a:latin typeface="Meta" panose="0000040000000000000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Meta" panose="00000400000000000000"/>
                        </a:rPr>
                        <a:t>500 accounts were accessed, resulting in the theft of more than $31 million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4583342"/>
                  </a:ext>
                </a:extLst>
              </a:tr>
              <a:tr h="7170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Meta" panose="00000400000000000000"/>
                        </a:rPr>
                        <a:t>Microsoft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Meta" panose="00000400000000000000"/>
                        </a:rPr>
                        <a:t>(January 2021)</a:t>
                      </a:r>
                      <a:endParaRPr lang="en-US" sz="1600" b="1" i="0" kern="1200" dirty="0">
                        <a:solidFill>
                          <a:schemeClr val="dk1"/>
                        </a:solidFill>
                        <a:effectLst/>
                        <a:latin typeface="Meta" panose="0000040000000000000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Meta" panose="00000400000000000000"/>
                        </a:rPr>
                        <a:t>30,000 US companies (60,000 companies worldwide)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8630809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9C1A2A65-F19C-135D-3BEC-876E2233CBBA}"/>
              </a:ext>
            </a:extLst>
          </p:cNvPr>
          <p:cNvSpPr txBox="1"/>
          <p:nvPr/>
        </p:nvSpPr>
        <p:spPr>
          <a:xfrm>
            <a:off x="8823710" y="5594471"/>
            <a:ext cx="243483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defRPr sz="2400" b="1" cap="small">
                <a:solidFill>
                  <a:prstClr val="black"/>
                </a:solidFill>
              </a:defRPr>
            </a:lvl1pPr>
          </a:lstStyle>
          <a:p>
            <a:r>
              <a:rPr lang="en-US" dirty="0"/>
              <a:t>Few major breaches</a:t>
            </a:r>
          </a:p>
        </p:txBody>
      </p:sp>
    </p:spTree>
    <p:extLst>
      <p:ext uri="{BB962C8B-B14F-4D97-AF65-F5344CB8AC3E}">
        <p14:creationId xmlns:p14="http://schemas.microsoft.com/office/powerpoint/2010/main" val="658009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/>
      <p:bldP spid="13" grpId="0"/>
      <p:bldP spid="14" grpId="0"/>
      <p:bldP spid="16" grpId="0"/>
      <p:bldP spid="87" grpId="0" animBg="1"/>
      <p:bldP spid="3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B39D1A2-9BC3-DDBD-F298-9313D05582CC}"/>
              </a:ext>
            </a:extLst>
          </p:cNvPr>
          <p:cNvGrpSpPr/>
          <p:nvPr/>
        </p:nvGrpSpPr>
        <p:grpSpPr>
          <a:xfrm>
            <a:off x="1040381" y="1967072"/>
            <a:ext cx="1918433" cy="2885123"/>
            <a:chOff x="1040381" y="1967072"/>
            <a:chExt cx="1918433" cy="288512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ECC4B6-F138-A048-96D2-077D890ACDB9}"/>
                </a:ext>
              </a:extLst>
            </p:cNvPr>
            <p:cNvSpPr/>
            <p:nvPr/>
          </p:nvSpPr>
          <p:spPr>
            <a:xfrm>
              <a:off x="1040382" y="2580182"/>
              <a:ext cx="1918432" cy="22720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schemeClr val="bg2">
                    <a:lumMod val="95000"/>
                  </a:schemeClr>
                </a:solidFill>
                <a:latin typeface="Lato Light" panose="020F0502020204030203" pitchFamily="34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957FBB2-1DE7-ED4E-A603-4BFDCB221D36}"/>
                </a:ext>
              </a:extLst>
            </p:cNvPr>
            <p:cNvSpPr/>
            <p:nvPr/>
          </p:nvSpPr>
          <p:spPr>
            <a:xfrm>
              <a:off x="1040382" y="2580182"/>
              <a:ext cx="1918432" cy="7200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Lato Light" panose="020F0502020204030203" pitchFamily="34" charset="0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40E4245-7021-1648-922F-A730A7DF4B76}"/>
                </a:ext>
              </a:extLst>
            </p:cNvPr>
            <p:cNvSpPr/>
            <p:nvPr/>
          </p:nvSpPr>
          <p:spPr>
            <a:xfrm>
              <a:off x="1386488" y="1967072"/>
              <a:ext cx="1226220" cy="1226220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Lato Light" panose="020F0502020204030203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53D5784-8290-BB47-9E70-506E89E9C9EA}"/>
                </a:ext>
              </a:extLst>
            </p:cNvPr>
            <p:cNvSpPr txBox="1"/>
            <p:nvPr/>
          </p:nvSpPr>
          <p:spPr>
            <a:xfrm>
              <a:off x="1040381" y="3423264"/>
              <a:ext cx="1918432" cy="132343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1"/>
                  </a:solidFill>
                  <a:latin typeface="Meta bold"/>
                  <a:cs typeface="Poppins" pitchFamily="2" charset="77"/>
                </a:rPr>
                <a:t>Changes to Customer and Employee Attitudes</a:t>
              </a: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DA3F8B2-231D-FD0A-0749-E87E3B67B44E}"/>
                </a:ext>
              </a:extLst>
            </p:cNvPr>
            <p:cNvSpPr/>
            <p:nvPr/>
          </p:nvSpPr>
          <p:spPr>
            <a:xfrm>
              <a:off x="2016138" y="2764384"/>
              <a:ext cx="17133" cy="174925"/>
            </a:xfrm>
            <a:custGeom>
              <a:avLst/>
              <a:gdLst>
                <a:gd name="connsiteX0" fmla="*/ 0 w 14541"/>
                <a:gd name="connsiteY0" fmla="*/ 0 h 191954"/>
                <a:gd name="connsiteX1" fmla="*/ 0 w 14541"/>
                <a:gd name="connsiteY1" fmla="*/ 191954 h 191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41" h="191954">
                  <a:moveTo>
                    <a:pt x="0" y="0"/>
                  </a:moveTo>
                  <a:lnTo>
                    <a:pt x="0" y="191954"/>
                  </a:lnTo>
                </a:path>
              </a:pathLst>
            </a:custGeom>
            <a:solidFill>
              <a:schemeClr val="accent1"/>
            </a:solidFill>
            <a:ln w="63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2C7FA57-148E-59D0-50FE-0A65DF803541}"/>
                </a:ext>
              </a:extLst>
            </p:cNvPr>
            <p:cNvSpPr/>
            <p:nvPr/>
          </p:nvSpPr>
          <p:spPr>
            <a:xfrm>
              <a:off x="2016138" y="2764384"/>
              <a:ext cx="17133" cy="174925"/>
            </a:xfrm>
            <a:custGeom>
              <a:avLst/>
              <a:gdLst>
                <a:gd name="connsiteX0" fmla="*/ 0 w 14541"/>
                <a:gd name="connsiteY0" fmla="*/ 0 h 191954"/>
                <a:gd name="connsiteX1" fmla="*/ 0 w 14541"/>
                <a:gd name="connsiteY1" fmla="*/ 191954 h 191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41" h="191954">
                  <a:moveTo>
                    <a:pt x="0" y="0"/>
                  </a:moveTo>
                  <a:lnTo>
                    <a:pt x="0" y="191954"/>
                  </a:lnTo>
                </a:path>
              </a:pathLst>
            </a:custGeom>
            <a:solidFill>
              <a:schemeClr val="accent1"/>
            </a:solidFill>
            <a:ln w="63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B8D28D7-91CB-2BFC-A8F4-A9834D4ADB6D}"/>
                </a:ext>
              </a:extLst>
            </p:cNvPr>
            <p:cNvSpPr/>
            <p:nvPr/>
          </p:nvSpPr>
          <p:spPr>
            <a:xfrm>
              <a:off x="2094959" y="2219729"/>
              <a:ext cx="216115" cy="150335"/>
            </a:xfrm>
            <a:custGeom>
              <a:avLst/>
              <a:gdLst>
                <a:gd name="connsiteX0" fmla="*/ 168687 w 183415"/>
                <a:gd name="connsiteY0" fmla="*/ 0 h 164970"/>
                <a:gd name="connsiteX1" fmla="*/ 15996 w 183415"/>
                <a:gd name="connsiteY1" fmla="*/ 0 h 164970"/>
                <a:gd name="connsiteX2" fmla="*/ 0 w 183415"/>
                <a:gd name="connsiteY2" fmla="*/ 15996 h 164970"/>
                <a:gd name="connsiteX3" fmla="*/ 0 w 183415"/>
                <a:gd name="connsiteY3" fmla="*/ 100340 h 164970"/>
                <a:gd name="connsiteX4" fmla="*/ 15996 w 183415"/>
                <a:gd name="connsiteY4" fmla="*/ 116336 h 164970"/>
                <a:gd name="connsiteX5" fmla="*/ 91615 w 183415"/>
                <a:gd name="connsiteY5" fmla="*/ 116336 h 164970"/>
                <a:gd name="connsiteX6" fmla="*/ 91615 w 183415"/>
                <a:gd name="connsiteY6" fmla="*/ 158508 h 164970"/>
                <a:gd name="connsiteX7" fmla="*/ 101794 w 183415"/>
                <a:gd name="connsiteY7" fmla="*/ 162870 h 164970"/>
                <a:gd name="connsiteX8" fmla="*/ 142511 w 183415"/>
                <a:gd name="connsiteY8" fmla="*/ 116336 h 164970"/>
                <a:gd name="connsiteX9" fmla="*/ 167233 w 183415"/>
                <a:gd name="connsiteY9" fmla="*/ 116336 h 164970"/>
                <a:gd name="connsiteX10" fmla="*/ 183229 w 183415"/>
                <a:gd name="connsiteY10" fmla="*/ 100340 h 164970"/>
                <a:gd name="connsiteX11" fmla="*/ 183229 w 183415"/>
                <a:gd name="connsiteY11" fmla="*/ 15996 h 164970"/>
                <a:gd name="connsiteX12" fmla="*/ 168687 w 183415"/>
                <a:gd name="connsiteY12" fmla="*/ 0 h 164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3415" h="164970">
                  <a:moveTo>
                    <a:pt x="168687" y="0"/>
                  </a:moveTo>
                  <a:lnTo>
                    <a:pt x="15996" y="0"/>
                  </a:lnTo>
                  <a:cubicBezTo>
                    <a:pt x="7271" y="0"/>
                    <a:pt x="0" y="7271"/>
                    <a:pt x="0" y="15996"/>
                  </a:cubicBezTo>
                  <a:lnTo>
                    <a:pt x="0" y="100340"/>
                  </a:lnTo>
                  <a:cubicBezTo>
                    <a:pt x="0" y="109065"/>
                    <a:pt x="7271" y="116336"/>
                    <a:pt x="15996" y="116336"/>
                  </a:cubicBezTo>
                  <a:lnTo>
                    <a:pt x="91615" y="116336"/>
                  </a:lnTo>
                  <a:lnTo>
                    <a:pt x="91615" y="158508"/>
                  </a:lnTo>
                  <a:cubicBezTo>
                    <a:pt x="91615" y="164324"/>
                    <a:pt x="98886" y="167233"/>
                    <a:pt x="101794" y="162870"/>
                  </a:cubicBezTo>
                  <a:lnTo>
                    <a:pt x="142511" y="116336"/>
                  </a:lnTo>
                  <a:lnTo>
                    <a:pt x="167233" y="116336"/>
                  </a:lnTo>
                  <a:cubicBezTo>
                    <a:pt x="175958" y="116336"/>
                    <a:pt x="183229" y="109065"/>
                    <a:pt x="183229" y="100340"/>
                  </a:cubicBezTo>
                  <a:lnTo>
                    <a:pt x="183229" y="15996"/>
                  </a:lnTo>
                  <a:cubicBezTo>
                    <a:pt x="184683" y="7271"/>
                    <a:pt x="177412" y="0"/>
                    <a:pt x="168687" y="0"/>
                  </a:cubicBezTo>
                  <a:close/>
                </a:path>
              </a:pathLst>
            </a:custGeom>
            <a:solidFill>
              <a:schemeClr val="accent1"/>
            </a:solidFill>
            <a:ln w="63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A8AFD30C-17AE-9DE5-68E2-B6B10C4238B2}"/>
                </a:ext>
              </a:extLst>
            </p:cNvPr>
            <p:cNvSpPr/>
            <p:nvPr/>
          </p:nvSpPr>
          <p:spPr>
            <a:xfrm>
              <a:off x="1891056" y="2275388"/>
              <a:ext cx="248451" cy="174925"/>
            </a:xfrm>
            <a:custGeom>
              <a:avLst/>
              <a:gdLst>
                <a:gd name="connsiteX0" fmla="*/ 130878 w 210858"/>
                <a:gd name="connsiteY0" fmla="*/ 191954 h 191954"/>
                <a:gd name="connsiteX1" fmla="*/ 114882 w 210858"/>
                <a:gd name="connsiteY1" fmla="*/ 181775 h 191954"/>
                <a:gd name="connsiteX2" fmla="*/ 94523 w 210858"/>
                <a:gd name="connsiteY2" fmla="*/ 142512 h 191954"/>
                <a:gd name="connsiteX3" fmla="*/ 29084 w 210858"/>
                <a:gd name="connsiteY3" fmla="*/ 142512 h 191954"/>
                <a:gd name="connsiteX4" fmla="*/ 0 w 210858"/>
                <a:gd name="connsiteY4" fmla="*/ 113428 h 191954"/>
                <a:gd name="connsiteX5" fmla="*/ 0 w 210858"/>
                <a:gd name="connsiteY5" fmla="*/ 29084 h 191954"/>
                <a:gd name="connsiteX6" fmla="*/ 29084 w 210858"/>
                <a:gd name="connsiteY6" fmla="*/ 0 h 191954"/>
                <a:gd name="connsiteX7" fmla="*/ 181775 w 210858"/>
                <a:gd name="connsiteY7" fmla="*/ 0 h 191954"/>
                <a:gd name="connsiteX8" fmla="*/ 210859 w 210858"/>
                <a:gd name="connsiteY8" fmla="*/ 29084 h 191954"/>
                <a:gd name="connsiteX9" fmla="*/ 210859 w 210858"/>
                <a:gd name="connsiteY9" fmla="*/ 113428 h 191954"/>
                <a:gd name="connsiteX10" fmla="*/ 181775 w 210858"/>
                <a:gd name="connsiteY10" fmla="*/ 142512 h 191954"/>
                <a:gd name="connsiteX11" fmla="*/ 164324 w 210858"/>
                <a:gd name="connsiteY11" fmla="*/ 142512 h 191954"/>
                <a:gd name="connsiteX12" fmla="*/ 148328 w 210858"/>
                <a:gd name="connsiteY12" fmla="*/ 180321 h 191954"/>
                <a:gd name="connsiteX13" fmla="*/ 130878 w 210858"/>
                <a:gd name="connsiteY13" fmla="*/ 191954 h 191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0858" h="191954">
                  <a:moveTo>
                    <a:pt x="130878" y="191954"/>
                  </a:moveTo>
                  <a:cubicBezTo>
                    <a:pt x="123607" y="191954"/>
                    <a:pt x="117790" y="187592"/>
                    <a:pt x="114882" y="181775"/>
                  </a:cubicBezTo>
                  <a:lnTo>
                    <a:pt x="94523" y="142512"/>
                  </a:lnTo>
                  <a:lnTo>
                    <a:pt x="29084" y="142512"/>
                  </a:lnTo>
                  <a:cubicBezTo>
                    <a:pt x="13088" y="142512"/>
                    <a:pt x="0" y="129424"/>
                    <a:pt x="0" y="113428"/>
                  </a:cubicBezTo>
                  <a:lnTo>
                    <a:pt x="0" y="29084"/>
                  </a:lnTo>
                  <a:cubicBezTo>
                    <a:pt x="0" y="13088"/>
                    <a:pt x="13088" y="0"/>
                    <a:pt x="29084" y="0"/>
                  </a:cubicBezTo>
                  <a:lnTo>
                    <a:pt x="181775" y="0"/>
                  </a:lnTo>
                  <a:cubicBezTo>
                    <a:pt x="197771" y="0"/>
                    <a:pt x="210859" y="13088"/>
                    <a:pt x="210859" y="29084"/>
                  </a:cubicBezTo>
                  <a:lnTo>
                    <a:pt x="210859" y="113428"/>
                  </a:lnTo>
                  <a:cubicBezTo>
                    <a:pt x="210859" y="129424"/>
                    <a:pt x="197771" y="142512"/>
                    <a:pt x="181775" y="142512"/>
                  </a:cubicBezTo>
                  <a:lnTo>
                    <a:pt x="164324" y="142512"/>
                  </a:lnTo>
                  <a:lnTo>
                    <a:pt x="148328" y="180321"/>
                  </a:lnTo>
                  <a:cubicBezTo>
                    <a:pt x="145420" y="187592"/>
                    <a:pt x="138149" y="191954"/>
                    <a:pt x="130878" y="19195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772618AE-E05A-927C-FC99-ABA491F4BA41}"/>
                </a:ext>
              </a:extLst>
            </p:cNvPr>
            <p:cNvSpPr/>
            <p:nvPr/>
          </p:nvSpPr>
          <p:spPr>
            <a:xfrm>
              <a:off x="1875635" y="2264786"/>
              <a:ext cx="277673" cy="198778"/>
            </a:xfrm>
            <a:custGeom>
              <a:avLst/>
              <a:gdLst>
                <a:gd name="connsiteX0" fmla="*/ 194863 w 235658"/>
                <a:gd name="connsiteY0" fmla="*/ 26176 h 218129"/>
                <a:gd name="connsiteX1" fmla="*/ 210859 w 235658"/>
                <a:gd name="connsiteY1" fmla="*/ 42172 h 218129"/>
                <a:gd name="connsiteX2" fmla="*/ 210859 w 235658"/>
                <a:gd name="connsiteY2" fmla="*/ 126515 h 218129"/>
                <a:gd name="connsiteX3" fmla="*/ 194863 w 235658"/>
                <a:gd name="connsiteY3" fmla="*/ 142512 h 218129"/>
                <a:gd name="connsiteX4" fmla="*/ 168687 w 235658"/>
                <a:gd name="connsiteY4" fmla="*/ 142512 h 218129"/>
                <a:gd name="connsiteX5" fmla="*/ 149783 w 235658"/>
                <a:gd name="connsiteY5" fmla="*/ 187592 h 218129"/>
                <a:gd name="connsiteX6" fmla="*/ 145420 w 235658"/>
                <a:gd name="connsiteY6" fmla="*/ 190500 h 218129"/>
                <a:gd name="connsiteX7" fmla="*/ 141057 w 235658"/>
                <a:gd name="connsiteY7" fmla="*/ 187592 h 218129"/>
                <a:gd name="connsiteX8" fmla="*/ 117790 w 235658"/>
                <a:gd name="connsiteY8" fmla="*/ 141057 h 218129"/>
                <a:gd name="connsiteX9" fmla="*/ 42172 w 235658"/>
                <a:gd name="connsiteY9" fmla="*/ 141057 h 218129"/>
                <a:gd name="connsiteX10" fmla="*/ 26176 w 235658"/>
                <a:gd name="connsiteY10" fmla="*/ 125061 h 218129"/>
                <a:gd name="connsiteX11" fmla="*/ 26176 w 235658"/>
                <a:gd name="connsiteY11" fmla="*/ 40718 h 218129"/>
                <a:gd name="connsiteX12" fmla="*/ 42172 w 235658"/>
                <a:gd name="connsiteY12" fmla="*/ 24721 h 218129"/>
                <a:gd name="connsiteX13" fmla="*/ 194863 w 235658"/>
                <a:gd name="connsiteY13" fmla="*/ 24721 h 218129"/>
                <a:gd name="connsiteX14" fmla="*/ 194863 w 235658"/>
                <a:gd name="connsiteY14" fmla="*/ 0 h 218129"/>
                <a:gd name="connsiteX15" fmla="*/ 42172 w 235658"/>
                <a:gd name="connsiteY15" fmla="*/ 0 h 218129"/>
                <a:gd name="connsiteX16" fmla="*/ 0 w 235658"/>
                <a:gd name="connsiteY16" fmla="*/ 42172 h 218129"/>
                <a:gd name="connsiteX17" fmla="*/ 0 w 235658"/>
                <a:gd name="connsiteY17" fmla="*/ 126515 h 218129"/>
                <a:gd name="connsiteX18" fmla="*/ 42172 w 235658"/>
                <a:gd name="connsiteY18" fmla="*/ 168687 h 218129"/>
                <a:gd name="connsiteX19" fmla="*/ 100340 w 235658"/>
                <a:gd name="connsiteY19" fmla="*/ 168687 h 218129"/>
                <a:gd name="connsiteX20" fmla="*/ 116336 w 235658"/>
                <a:gd name="connsiteY20" fmla="*/ 200680 h 218129"/>
                <a:gd name="connsiteX21" fmla="*/ 143966 w 235658"/>
                <a:gd name="connsiteY21" fmla="*/ 218130 h 218129"/>
                <a:gd name="connsiteX22" fmla="*/ 173050 w 235658"/>
                <a:gd name="connsiteY22" fmla="*/ 199225 h 218129"/>
                <a:gd name="connsiteX23" fmla="*/ 184683 w 235658"/>
                <a:gd name="connsiteY23" fmla="*/ 170141 h 218129"/>
                <a:gd name="connsiteX24" fmla="*/ 193408 w 235658"/>
                <a:gd name="connsiteY24" fmla="*/ 170141 h 218129"/>
                <a:gd name="connsiteX25" fmla="*/ 235580 w 235658"/>
                <a:gd name="connsiteY25" fmla="*/ 127970 h 218129"/>
                <a:gd name="connsiteX26" fmla="*/ 235580 w 235658"/>
                <a:gd name="connsiteY26" fmla="*/ 43626 h 218129"/>
                <a:gd name="connsiteX27" fmla="*/ 194863 w 235658"/>
                <a:gd name="connsiteY27" fmla="*/ 0 h 218129"/>
                <a:gd name="connsiteX28" fmla="*/ 194863 w 235658"/>
                <a:gd name="connsiteY28" fmla="*/ 0 h 21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35658" h="218129">
                  <a:moveTo>
                    <a:pt x="194863" y="26176"/>
                  </a:moveTo>
                  <a:cubicBezTo>
                    <a:pt x="203588" y="26176"/>
                    <a:pt x="210859" y="33447"/>
                    <a:pt x="210859" y="42172"/>
                  </a:cubicBezTo>
                  <a:lnTo>
                    <a:pt x="210859" y="126515"/>
                  </a:lnTo>
                  <a:cubicBezTo>
                    <a:pt x="210859" y="135241"/>
                    <a:pt x="203588" y="142512"/>
                    <a:pt x="194863" y="142512"/>
                  </a:cubicBezTo>
                  <a:lnTo>
                    <a:pt x="168687" y="142512"/>
                  </a:lnTo>
                  <a:lnTo>
                    <a:pt x="149783" y="187592"/>
                  </a:lnTo>
                  <a:cubicBezTo>
                    <a:pt x="148328" y="189046"/>
                    <a:pt x="146874" y="190500"/>
                    <a:pt x="145420" y="190500"/>
                  </a:cubicBezTo>
                  <a:cubicBezTo>
                    <a:pt x="143966" y="190500"/>
                    <a:pt x="142512" y="189046"/>
                    <a:pt x="141057" y="187592"/>
                  </a:cubicBezTo>
                  <a:lnTo>
                    <a:pt x="117790" y="141057"/>
                  </a:lnTo>
                  <a:lnTo>
                    <a:pt x="42172" y="141057"/>
                  </a:lnTo>
                  <a:cubicBezTo>
                    <a:pt x="33447" y="141057"/>
                    <a:pt x="26176" y="133786"/>
                    <a:pt x="26176" y="125061"/>
                  </a:cubicBezTo>
                  <a:lnTo>
                    <a:pt x="26176" y="40718"/>
                  </a:lnTo>
                  <a:cubicBezTo>
                    <a:pt x="26176" y="31992"/>
                    <a:pt x="33447" y="24721"/>
                    <a:pt x="42172" y="24721"/>
                  </a:cubicBezTo>
                  <a:lnTo>
                    <a:pt x="194863" y="24721"/>
                  </a:lnTo>
                  <a:moveTo>
                    <a:pt x="194863" y="0"/>
                  </a:moveTo>
                  <a:lnTo>
                    <a:pt x="42172" y="0"/>
                  </a:lnTo>
                  <a:cubicBezTo>
                    <a:pt x="18905" y="0"/>
                    <a:pt x="0" y="18905"/>
                    <a:pt x="0" y="42172"/>
                  </a:cubicBezTo>
                  <a:lnTo>
                    <a:pt x="0" y="126515"/>
                  </a:lnTo>
                  <a:cubicBezTo>
                    <a:pt x="0" y="149783"/>
                    <a:pt x="18905" y="168687"/>
                    <a:pt x="42172" y="168687"/>
                  </a:cubicBezTo>
                  <a:lnTo>
                    <a:pt x="100340" y="168687"/>
                  </a:lnTo>
                  <a:lnTo>
                    <a:pt x="116336" y="200680"/>
                  </a:lnTo>
                  <a:cubicBezTo>
                    <a:pt x="122153" y="210859"/>
                    <a:pt x="132332" y="218130"/>
                    <a:pt x="143966" y="218130"/>
                  </a:cubicBezTo>
                  <a:cubicBezTo>
                    <a:pt x="157054" y="218130"/>
                    <a:pt x="167233" y="210859"/>
                    <a:pt x="173050" y="199225"/>
                  </a:cubicBezTo>
                  <a:lnTo>
                    <a:pt x="184683" y="170141"/>
                  </a:lnTo>
                  <a:lnTo>
                    <a:pt x="193408" y="170141"/>
                  </a:lnTo>
                  <a:cubicBezTo>
                    <a:pt x="216676" y="170141"/>
                    <a:pt x="235580" y="151237"/>
                    <a:pt x="235580" y="127970"/>
                  </a:cubicBezTo>
                  <a:lnTo>
                    <a:pt x="235580" y="43626"/>
                  </a:lnTo>
                  <a:cubicBezTo>
                    <a:pt x="237034" y="18905"/>
                    <a:pt x="218130" y="0"/>
                    <a:pt x="194863" y="0"/>
                  </a:cubicBezTo>
                  <a:lnTo>
                    <a:pt x="194863" y="0"/>
                  </a:ln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78" name="Graphic 13">
              <a:extLst>
                <a:ext uri="{FF2B5EF4-FFF2-40B4-BE49-F238E27FC236}">
                  <a16:creationId xmlns:a16="http://schemas.microsoft.com/office/drawing/2014/main" id="{E2ED5CEA-98F5-1A2F-5F26-0BE2BAFC1C59}"/>
                </a:ext>
              </a:extLst>
            </p:cNvPr>
            <p:cNvGrpSpPr/>
            <p:nvPr/>
          </p:nvGrpSpPr>
          <p:grpSpPr>
            <a:xfrm>
              <a:off x="1695721" y="2195876"/>
              <a:ext cx="279294" cy="198778"/>
              <a:chOff x="737277" y="2904539"/>
              <a:chExt cx="237034" cy="218129"/>
            </a:xfrm>
            <a:solidFill>
              <a:schemeClr val="accent1"/>
            </a:solidFill>
          </p:grpSpPr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A17C3CA2-1272-AC69-99FF-CF002879D7AF}"/>
                  </a:ext>
                </a:extLst>
              </p:cNvPr>
              <p:cNvSpPr/>
              <p:nvPr/>
            </p:nvSpPr>
            <p:spPr>
              <a:xfrm>
                <a:off x="750365" y="2917626"/>
                <a:ext cx="210858" cy="190500"/>
              </a:xfrm>
              <a:custGeom>
                <a:avLst/>
                <a:gdLst>
                  <a:gd name="connsiteX0" fmla="*/ 98886 w 210858"/>
                  <a:gd name="connsiteY0" fmla="*/ 190500 h 190500"/>
                  <a:gd name="connsiteX1" fmla="*/ 85798 w 210858"/>
                  <a:gd name="connsiteY1" fmla="*/ 184683 h 190500"/>
                  <a:gd name="connsiteX2" fmla="*/ 84344 w 210858"/>
                  <a:gd name="connsiteY2" fmla="*/ 183229 h 190500"/>
                  <a:gd name="connsiteX3" fmla="*/ 53805 w 210858"/>
                  <a:gd name="connsiteY3" fmla="*/ 142512 h 190500"/>
                  <a:gd name="connsiteX4" fmla="*/ 29084 w 210858"/>
                  <a:gd name="connsiteY4" fmla="*/ 142512 h 190500"/>
                  <a:gd name="connsiteX5" fmla="*/ 0 w 210858"/>
                  <a:gd name="connsiteY5" fmla="*/ 113428 h 190500"/>
                  <a:gd name="connsiteX6" fmla="*/ 0 w 210858"/>
                  <a:gd name="connsiteY6" fmla="*/ 29084 h 190500"/>
                  <a:gd name="connsiteX7" fmla="*/ 29084 w 210858"/>
                  <a:gd name="connsiteY7" fmla="*/ 0 h 190500"/>
                  <a:gd name="connsiteX8" fmla="*/ 181775 w 210858"/>
                  <a:gd name="connsiteY8" fmla="*/ 0 h 190500"/>
                  <a:gd name="connsiteX9" fmla="*/ 210859 w 210858"/>
                  <a:gd name="connsiteY9" fmla="*/ 29084 h 190500"/>
                  <a:gd name="connsiteX10" fmla="*/ 210859 w 210858"/>
                  <a:gd name="connsiteY10" fmla="*/ 113428 h 190500"/>
                  <a:gd name="connsiteX11" fmla="*/ 181775 w 210858"/>
                  <a:gd name="connsiteY11" fmla="*/ 142512 h 190500"/>
                  <a:gd name="connsiteX12" fmla="*/ 117790 w 210858"/>
                  <a:gd name="connsiteY12" fmla="*/ 142512 h 190500"/>
                  <a:gd name="connsiteX13" fmla="*/ 117790 w 210858"/>
                  <a:gd name="connsiteY13" fmla="*/ 171596 h 190500"/>
                  <a:gd name="connsiteX14" fmla="*/ 98886 w 210858"/>
                  <a:gd name="connsiteY14" fmla="*/ 190500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0858" h="190500">
                    <a:moveTo>
                      <a:pt x="98886" y="190500"/>
                    </a:moveTo>
                    <a:cubicBezTo>
                      <a:pt x="93069" y="190500"/>
                      <a:pt x="88706" y="189046"/>
                      <a:pt x="85798" y="184683"/>
                    </a:cubicBezTo>
                    <a:cubicBezTo>
                      <a:pt x="85798" y="184683"/>
                      <a:pt x="84344" y="183229"/>
                      <a:pt x="84344" y="183229"/>
                    </a:cubicBezTo>
                    <a:lnTo>
                      <a:pt x="53805" y="142512"/>
                    </a:lnTo>
                    <a:lnTo>
                      <a:pt x="29084" y="142512"/>
                    </a:lnTo>
                    <a:cubicBezTo>
                      <a:pt x="13088" y="142512"/>
                      <a:pt x="0" y="129424"/>
                      <a:pt x="0" y="113428"/>
                    </a:cubicBezTo>
                    <a:lnTo>
                      <a:pt x="0" y="29084"/>
                    </a:lnTo>
                    <a:cubicBezTo>
                      <a:pt x="0" y="13088"/>
                      <a:pt x="13088" y="0"/>
                      <a:pt x="29084" y="0"/>
                    </a:cubicBezTo>
                    <a:lnTo>
                      <a:pt x="181775" y="0"/>
                    </a:lnTo>
                    <a:cubicBezTo>
                      <a:pt x="197771" y="0"/>
                      <a:pt x="210859" y="13088"/>
                      <a:pt x="210859" y="29084"/>
                    </a:cubicBezTo>
                    <a:lnTo>
                      <a:pt x="210859" y="113428"/>
                    </a:lnTo>
                    <a:cubicBezTo>
                      <a:pt x="210859" y="129424"/>
                      <a:pt x="197771" y="142512"/>
                      <a:pt x="181775" y="142512"/>
                    </a:cubicBezTo>
                    <a:lnTo>
                      <a:pt x="117790" y="142512"/>
                    </a:lnTo>
                    <a:lnTo>
                      <a:pt x="117790" y="171596"/>
                    </a:lnTo>
                    <a:cubicBezTo>
                      <a:pt x="117790" y="181775"/>
                      <a:pt x="109065" y="190500"/>
                      <a:pt x="98886" y="19050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B97AADE4-AE3D-D9E4-C26E-719E04C18BF3}"/>
                  </a:ext>
                </a:extLst>
              </p:cNvPr>
              <p:cNvSpPr/>
              <p:nvPr/>
            </p:nvSpPr>
            <p:spPr>
              <a:xfrm>
                <a:off x="737277" y="2904539"/>
                <a:ext cx="237034" cy="218129"/>
              </a:xfrm>
              <a:custGeom>
                <a:avLst/>
                <a:gdLst>
                  <a:gd name="connsiteX0" fmla="*/ 194863 w 237034"/>
                  <a:gd name="connsiteY0" fmla="*/ 26176 h 218129"/>
                  <a:gd name="connsiteX1" fmla="*/ 210859 w 237034"/>
                  <a:gd name="connsiteY1" fmla="*/ 42172 h 218129"/>
                  <a:gd name="connsiteX2" fmla="*/ 210859 w 237034"/>
                  <a:gd name="connsiteY2" fmla="*/ 126515 h 218129"/>
                  <a:gd name="connsiteX3" fmla="*/ 194863 w 237034"/>
                  <a:gd name="connsiteY3" fmla="*/ 142512 h 218129"/>
                  <a:gd name="connsiteX4" fmla="*/ 119244 w 237034"/>
                  <a:gd name="connsiteY4" fmla="*/ 142512 h 218129"/>
                  <a:gd name="connsiteX5" fmla="*/ 119244 w 237034"/>
                  <a:gd name="connsiteY5" fmla="*/ 184683 h 218129"/>
                  <a:gd name="connsiteX6" fmla="*/ 113428 w 237034"/>
                  <a:gd name="connsiteY6" fmla="*/ 190500 h 218129"/>
                  <a:gd name="connsiteX7" fmla="*/ 109065 w 237034"/>
                  <a:gd name="connsiteY7" fmla="*/ 189046 h 218129"/>
                  <a:gd name="connsiteX8" fmla="*/ 74164 w 237034"/>
                  <a:gd name="connsiteY8" fmla="*/ 142512 h 218129"/>
                  <a:gd name="connsiteX9" fmla="*/ 43626 w 237034"/>
                  <a:gd name="connsiteY9" fmla="*/ 142512 h 218129"/>
                  <a:gd name="connsiteX10" fmla="*/ 27630 w 237034"/>
                  <a:gd name="connsiteY10" fmla="*/ 126515 h 218129"/>
                  <a:gd name="connsiteX11" fmla="*/ 27630 w 237034"/>
                  <a:gd name="connsiteY11" fmla="*/ 42172 h 218129"/>
                  <a:gd name="connsiteX12" fmla="*/ 43626 w 237034"/>
                  <a:gd name="connsiteY12" fmla="*/ 26176 h 218129"/>
                  <a:gd name="connsiteX13" fmla="*/ 194863 w 237034"/>
                  <a:gd name="connsiteY13" fmla="*/ 26176 h 218129"/>
                  <a:gd name="connsiteX14" fmla="*/ 194863 w 237034"/>
                  <a:gd name="connsiteY14" fmla="*/ 0 h 218129"/>
                  <a:gd name="connsiteX15" fmla="*/ 42172 w 237034"/>
                  <a:gd name="connsiteY15" fmla="*/ 0 h 218129"/>
                  <a:gd name="connsiteX16" fmla="*/ 0 w 237034"/>
                  <a:gd name="connsiteY16" fmla="*/ 42172 h 218129"/>
                  <a:gd name="connsiteX17" fmla="*/ 0 w 237034"/>
                  <a:gd name="connsiteY17" fmla="*/ 126515 h 218129"/>
                  <a:gd name="connsiteX18" fmla="*/ 42172 w 237034"/>
                  <a:gd name="connsiteY18" fmla="*/ 168687 h 218129"/>
                  <a:gd name="connsiteX19" fmla="*/ 59622 w 237034"/>
                  <a:gd name="connsiteY19" fmla="*/ 168687 h 218129"/>
                  <a:gd name="connsiteX20" fmla="*/ 85798 w 237034"/>
                  <a:gd name="connsiteY20" fmla="*/ 205042 h 218129"/>
                  <a:gd name="connsiteX21" fmla="*/ 88706 w 237034"/>
                  <a:gd name="connsiteY21" fmla="*/ 207951 h 218129"/>
                  <a:gd name="connsiteX22" fmla="*/ 111973 w 237034"/>
                  <a:gd name="connsiteY22" fmla="*/ 218130 h 218129"/>
                  <a:gd name="connsiteX23" fmla="*/ 143966 w 237034"/>
                  <a:gd name="connsiteY23" fmla="*/ 186138 h 218129"/>
                  <a:gd name="connsiteX24" fmla="*/ 143966 w 237034"/>
                  <a:gd name="connsiteY24" fmla="*/ 170141 h 218129"/>
                  <a:gd name="connsiteX25" fmla="*/ 194863 w 237034"/>
                  <a:gd name="connsiteY25" fmla="*/ 170141 h 218129"/>
                  <a:gd name="connsiteX26" fmla="*/ 237034 w 237034"/>
                  <a:gd name="connsiteY26" fmla="*/ 127970 h 218129"/>
                  <a:gd name="connsiteX27" fmla="*/ 237034 w 237034"/>
                  <a:gd name="connsiteY27" fmla="*/ 43626 h 218129"/>
                  <a:gd name="connsiteX28" fmla="*/ 194863 w 237034"/>
                  <a:gd name="connsiteY28" fmla="*/ 0 h 218129"/>
                  <a:gd name="connsiteX29" fmla="*/ 194863 w 237034"/>
                  <a:gd name="connsiteY29" fmla="*/ 0 h 218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37034" h="218129">
                    <a:moveTo>
                      <a:pt x="194863" y="26176"/>
                    </a:moveTo>
                    <a:cubicBezTo>
                      <a:pt x="203588" y="26176"/>
                      <a:pt x="210859" y="33447"/>
                      <a:pt x="210859" y="42172"/>
                    </a:cubicBezTo>
                    <a:lnTo>
                      <a:pt x="210859" y="126515"/>
                    </a:lnTo>
                    <a:cubicBezTo>
                      <a:pt x="210859" y="135241"/>
                      <a:pt x="203588" y="142512"/>
                      <a:pt x="194863" y="142512"/>
                    </a:cubicBezTo>
                    <a:lnTo>
                      <a:pt x="119244" y="142512"/>
                    </a:lnTo>
                    <a:lnTo>
                      <a:pt x="119244" y="184683"/>
                    </a:lnTo>
                    <a:cubicBezTo>
                      <a:pt x="119244" y="189046"/>
                      <a:pt x="116336" y="190500"/>
                      <a:pt x="113428" y="190500"/>
                    </a:cubicBezTo>
                    <a:cubicBezTo>
                      <a:pt x="111973" y="190500"/>
                      <a:pt x="110519" y="190500"/>
                      <a:pt x="109065" y="189046"/>
                    </a:cubicBezTo>
                    <a:lnTo>
                      <a:pt x="74164" y="142512"/>
                    </a:lnTo>
                    <a:lnTo>
                      <a:pt x="43626" y="142512"/>
                    </a:lnTo>
                    <a:cubicBezTo>
                      <a:pt x="34901" y="142512"/>
                      <a:pt x="27630" y="135241"/>
                      <a:pt x="27630" y="126515"/>
                    </a:cubicBezTo>
                    <a:lnTo>
                      <a:pt x="27630" y="42172"/>
                    </a:lnTo>
                    <a:cubicBezTo>
                      <a:pt x="27630" y="33447"/>
                      <a:pt x="34901" y="26176"/>
                      <a:pt x="43626" y="26176"/>
                    </a:cubicBezTo>
                    <a:lnTo>
                      <a:pt x="194863" y="26176"/>
                    </a:lnTo>
                    <a:moveTo>
                      <a:pt x="194863" y="0"/>
                    </a:moveTo>
                    <a:lnTo>
                      <a:pt x="42172" y="0"/>
                    </a:lnTo>
                    <a:cubicBezTo>
                      <a:pt x="18905" y="0"/>
                      <a:pt x="0" y="18905"/>
                      <a:pt x="0" y="42172"/>
                    </a:cubicBezTo>
                    <a:lnTo>
                      <a:pt x="0" y="126515"/>
                    </a:lnTo>
                    <a:cubicBezTo>
                      <a:pt x="0" y="149783"/>
                      <a:pt x="18905" y="168687"/>
                      <a:pt x="42172" y="168687"/>
                    </a:cubicBezTo>
                    <a:lnTo>
                      <a:pt x="59622" y="168687"/>
                    </a:lnTo>
                    <a:lnTo>
                      <a:pt x="85798" y="205042"/>
                    </a:lnTo>
                    <a:cubicBezTo>
                      <a:pt x="87252" y="206496"/>
                      <a:pt x="87252" y="206496"/>
                      <a:pt x="88706" y="207951"/>
                    </a:cubicBezTo>
                    <a:cubicBezTo>
                      <a:pt x="94523" y="213767"/>
                      <a:pt x="103248" y="218130"/>
                      <a:pt x="111973" y="218130"/>
                    </a:cubicBezTo>
                    <a:cubicBezTo>
                      <a:pt x="129424" y="218130"/>
                      <a:pt x="143966" y="203588"/>
                      <a:pt x="143966" y="186138"/>
                    </a:cubicBezTo>
                    <a:lnTo>
                      <a:pt x="143966" y="170141"/>
                    </a:lnTo>
                    <a:lnTo>
                      <a:pt x="194863" y="170141"/>
                    </a:lnTo>
                    <a:cubicBezTo>
                      <a:pt x="218130" y="170141"/>
                      <a:pt x="237034" y="151237"/>
                      <a:pt x="237034" y="127970"/>
                    </a:cubicBezTo>
                    <a:lnTo>
                      <a:pt x="237034" y="43626"/>
                    </a:lnTo>
                    <a:cubicBezTo>
                      <a:pt x="235580" y="18905"/>
                      <a:pt x="216676" y="0"/>
                      <a:pt x="194863" y="0"/>
                    </a:cubicBezTo>
                    <a:lnTo>
                      <a:pt x="194863" y="0"/>
                    </a:ln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CD5242ED-34F1-5EFB-1F4F-D54EED7FA138}"/>
                </a:ext>
              </a:extLst>
            </p:cNvPr>
            <p:cNvSpPr/>
            <p:nvPr/>
          </p:nvSpPr>
          <p:spPr>
            <a:xfrm>
              <a:off x="1728058" y="2219729"/>
              <a:ext cx="216115" cy="150335"/>
            </a:xfrm>
            <a:custGeom>
              <a:avLst/>
              <a:gdLst>
                <a:gd name="connsiteX0" fmla="*/ 14728 w 183415"/>
                <a:gd name="connsiteY0" fmla="*/ 0 h 164970"/>
                <a:gd name="connsiteX1" fmla="*/ 167419 w 183415"/>
                <a:gd name="connsiteY1" fmla="*/ 0 h 164970"/>
                <a:gd name="connsiteX2" fmla="*/ 183415 w 183415"/>
                <a:gd name="connsiteY2" fmla="*/ 15996 h 164970"/>
                <a:gd name="connsiteX3" fmla="*/ 183415 w 183415"/>
                <a:gd name="connsiteY3" fmla="*/ 100340 h 164970"/>
                <a:gd name="connsiteX4" fmla="*/ 167419 w 183415"/>
                <a:gd name="connsiteY4" fmla="*/ 116336 h 164970"/>
                <a:gd name="connsiteX5" fmla="*/ 91801 w 183415"/>
                <a:gd name="connsiteY5" fmla="*/ 116336 h 164970"/>
                <a:gd name="connsiteX6" fmla="*/ 91801 w 183415"/>
                <a:gd name="connsiteY6" fmla="*/ 158508 h 164970"/>
                <a:gd name="connsiteX7" fmla="*/ 81621 w 183415"/>
                <a:gd name="connsiteY7" fmla="*/ 162870 h 164970"/>
                <a:gd name="connsiteX8" fmla="*/ 46721 w 183415"/>
                <a:gd name="connsiteY8" fmla="*/ 116336 h 164970"/>
                <a:gd name="connsiteX9" fmla="*/ 16182 w 183415"/>
                <a:gd name="connsiteY9" fmla="*/ 116336 h 164970"/>
                <a:gd name="connsiteX10" fmla="*/ 186 w 183415"/>
                <a:gd name="connsiteY10" fmla="*/ 100340 h 164970"/>
                <a:gd name="connsiteX11" fmla="*/ 186 w 183415"/>
                <a:gd name="connsiteY11" fmla="*/ 15996 h 164970"/>
                <a:gd name="connsiteX12" fmla="*/ 14728 w 183415"/>
                <a:gd name="connsiteY12" fmla="*/ 0 h 164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3415" h="164970">
                  <a:moveTo>
                    <a:pt x="14728" y="0"/>
                  </a:moveTo>
                  <a:lnTo>
                    <a:pt x="167419" y="0"/>
                  </a:lnTo>
                  <a:cubicBezTo>
                    <a:pt x="176144" y="0"/>
                    <a:pt x="183415" y="7271"/>
                    <a:pt x="183415" y="15996"/>
                  </a:cubicBezTo>
                  <a:lnTo>
                    <a:pt x="183415" y="100340"/>
                  </a:lnTo>
                  <a:cubicBezTo>
                    <a:pt x="183415" y="109065"/>
                    <a:pt x="176144" y="116336"/>
                    <a:pt x="167419" y="116336"/>
                  </a:cubicBezTo>
                  <a:lnTo>
                    <a:pt x="91801" y="116336"/>
                  </a:lnTo>
                  <a:lnTo>
                    <a:pt x="91801" y="158508"/>
                  </a:lnTo>
                  <a:cubicBezTo>
                    <a:pt x="91801" y="164324"/>
                    <a:pt x="84530" y="167233"/>
                    <a:pt x="81621" y="162870"/>
                  </a:cubicBezTo>
                  <a:lnTo>
                    <a:pt x="46721" y="116336"/>
                  </a:lnTo>
                  <a:lnTo>
                    <a:pt x="16182" y="116336"/>
                  </a:lnTo>
                  <a:cubicBezTo>
                    <a:pt x="7457" y="116336"/>
                    <a:pt x="186" y="109065"/>
                    <a:pt x="186" y="100340"/>
                  </a:cubicBezTo>
                  <a:lnTo>
                    <a:pt x="186" y="15996"/>
                  </a:lnTo>
                  <a:cubicBezTo>
                    <a:pt x="-1268" y="7271"/>
                    <a:pt x="6003" y="0"/>
                    <a:pt x="14728" y="0"/>
                  </a:cubicBezTo>
                  <a:close/>
                </a:path>
              </a:pathLst>
            </a:custGeom>
            <a:solidFill>
              <a:schemeClr val="accent1"/>
            </a:solidFill>
            <a:ln w="63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15BEF408-AF03-94E2-690E-0B59A1419D07}"/>
                </a:ext>
              </a:extLst>
            </p:cNvPr>
            <p:cNvSpPr/>
            <p:nvPr/>
          </p:nvSpPr>
          <p:spPr>
            <a:xfrm>
              <a:off x="1717997" y="2516573"/>
              <a:ext cx="265585" cy="361777"/>
            </a:xfrm>
            <a:custGeom>
              <a:avLst/>
              <a:gdLst>
                <a:gd name="connsiteX0" fmla="*/ 0 w 225400"/>
                <a:gd name="connsiteY0" fmla="*/ 49443 h 396996"/>
                <a:gd name="connsiteX1" fmla="*/ 10179 w 225400"/>
                <a:gd name="connsiteY1" fmla="*/ 178867 h 396996"/>
                <a:gd name="connsiteX2" fmla="*/ 49443 w 225400"/>
                <a:gd name="connsiteY2" fmla="*/ 210859 h 396996"/>
                <a:gd name="connsiteX3" fmla="*/ 52351 w 225400"/>
                <a:gd name="connsiteY3" fmla="*/ 210859 h 396996"/>
                <a:gd name="connsiteX4" fmla="*/ 65439 w 225400"/>
                <a:gd name="connsiteY4" fmla="*/ 383908 h 396996"/>
                <a:gd name="connsiteX5" fmla="*/ 78527 w 225400"/>
                <a:gd name="connsiteY5" fmla="*/ 396996 h 396996"/>
                <a:gd name="connsiteX6" fmla="*/ 146874 w 225400"/>
                <a:gd name="connsiteY6" fmla="*/ 396996 h 396996"/>
                <a:gd name="connsiteX7" fmla="*/ 159962 w 225400"/>
                <a:gd name="connsiteY7" fmla="*/ 383908 h 396996"/>
                <a:gd name="connsiteX8" fmla="*/ 173050 w 225400"/>
                <a:gd name="connsiteY8" fmla="*/ 210859 h 396996"/>
                <a:gd name="connsiteX9" fmla="*/ 175958 w 225400"/>
                <a:gd name="connsiteY9" fmla="*/ 210859 h 396996"/>
                <a:gd name="connsiteX10" fmla="*/ 215221 w 225400"/>
                <a:gd name="connsiteY10" fmla="*/ 178867 h 396996"/>
                <a:gd name="connsiteX11" fmla="*/ 225401 w 225400"/>
                <a:gd name="connsiteY11" fmla="*/ 50897 h 396996"/>
                <a:gd name="connsiteX12" fmla="*/ 225401 w 225400"/>
                <a:gd name="connsiteY12" fmla="*/ 47989 h 396996"/>
                <a:gd name="connsiteX13" fmla="*/ 180321 w 225400"/>
                <a:gd name="connsiteY13" fmla="*/ 0 h 396996"/>
                <a:gd name="connsiteX14" fmla="*/ 45080 w 225400"/>
                <a:gd name="connsiteY14" fmla="*/ 0 h 396996"/>
                <a:gd name="connsiteX15" fmla="*/ 0 w 225400"/>
                <a:gd name="connsiteY15" fmla="*/ 49443 h 396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5400" h="396996">
                  <a:moveTo>
                    <a:pt x="0" y="49443"/>
                  </a:moveTo>
                  <a:lnTo>
                    <a:pt x="10179" y="178867"/>
                  </a:lnTo>
                  <a:cubicBezTo>
                    <a:pt x="11634" y="194863"/>
                    <a:pt x="31992" y="207951"/>
                    <a:pt x="49443" y="210859"/>
                  </a:cubicBezTo>
                  <a:cubicBezTo>
                    <a:pt x="50897" y="210859"/>
                    <a:pt x="50897" y="210859"/>
                    <a:pt x="52351" y="210859"/>
                  </a:cubicBezTo>
                  <a:lnTo>
                    <a:pt x="65439" y="383908"/>
                  </a:lnTo>
                  <a:cubicBezTo>
                    <a:pt x="65439" y="391179"/>
                    <a:pt x="71256" y="396996"/>
                    <a:pt x="78527" y="396996"/>
                  </a:cubicBezTo>
                  <a:lnTo>
                    <a:pt x="146874" y="396996"/>
                  </a:lnTo>
                  <a:cubicBezTo>
                    <a:pt x="154145" y="396996"/>
                    <a:pt x="159962" y="391179"/>
                    <a:pt x="159962" y="383908"/>
                  </a:cubicBezTo>
                  <a:lnTo>
                    <a:pt x="173050" y="210859"/>
                  </a:lnTo>
                  <a:cubicBezTo>
                    <a:pt x="173050" y="210859"/>
                    <a:pt x="174504" y="210859"/>
                    <a:pt x="175958" y="210859"/>
                  </a:cubicBezTo>
                  <a:cubicBezTo>
                    <a:pt x="193408" y="207951"/>
                    <a:pt x="213767" y="194863"/>
                    <a:pt x="215221" y="178867"/>
                  </a:cubicBezTo>
                  <a:lnTo>
                    <a:pt x="225401" y="50897"/>
                  </a:lnTo>
                  <a:cubicBezTo>
                    <a:pt x="225401" y="49443"/>
                    <a:pt x="225401" y="49443"/>
                    <a:pt x="225401" y="47989"/>
                  </a:cubicBezTo>
                  <a:cubicBezTo>
                    <a:pt x="225401" y="21813"/>
                    <a:pt x="205042" y="1454"/>
                    <a:pt x="180321" y="0"/>
                  </a:cubicBezTo>
                  <a:lnTo>
                    <a:pt x="45080" y="0"/>
                  </a:lnTo>
                  <a:cubicBezTo>
                    <a:pt x="20359" y="2908"/>
                    <a:pt x="0" y="24721"/>
                    <a:pt x="0" y="49443"/>
                  </a:cubicBezTo>
                  <a:close/>
                </a:path>
              </a:pathLst>
            </a:custGeom>
            <a:solidFill>
              <a:schemeClr val="accent1"/>
            </a:solidFill>
            <a:ln w="63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8FCF24F0-176F-0A76-0656-AB1191CA48FA}"/>
                </a:ext>
              </a:extLst>
            </p:cNvPr>
            <p:cNvSpPr/>
            <p:nvPr/>
          </p:nvSpPr>
          <p:spPr>
            <a:xfrm>
              <a:off x="1800242" y="2418508"/>
              <a:ext cx="99380" cy="76861"/>
            </a:xfrm>
            <a:custGeom>
              <a:avLst/>
              <a:gdLst>
                <a:gd name="connsiteX0" fmla="*/ 42172 w 84343"/>
                <a:gd name="connsiteY0" fmla="*/ 84343 h 84343"/>
                <a:gd name="connsiteX1" fmla="*/ 84344 w 84343"/>
                <a:gd name="connsiteY1" fmla="*/ 42172 h 84343"/>
                <a:gd name="connsiteX2" fmla="*/ 42172 w 84343"/>
                <a:gd name="connsiteY2" fmla="*/ 0 h 84343"/>
                <a:gd name="connsiteX3" fmla="*/ 0 w 84343"/>
                <a:gd name="connsiteY3" fmla="*/ 42172 h 84343"/>
                <a:gd name="connsiteX4" fmla="*/ 42172 w 84343"/>
                <a:gd name="connsiteY4" fmla="*/ 84343 h 84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343" h="84343">
                  <a:moveTo>
                    <a:pt x="42172" y="84343"/>
                  </a:moveTo>
                  <a:cubicBezTo>
                    <a:pt x="65439" y="84343"/>
                    <a:pt x="84344" y="65439"/>
                    <a:pt x="84344" y="42172"/>
                  </a:cubicBezTo>
                  <a:cubicBezTo>
                    <a:pt x="84344" y="18904"/>
                    <a:pt x="65439" y="0"/>
                    <a:pt x="42172" y="0"/>
                  </a:cubicBezTo>
                  <a:cubicBezTo>
                    <a:pt x="18905" y="0"/>
                    <a:pt x="0" y="18904"/>
                    <a:pt x="0" y="42172"/>
                  </a:cubicBezTo>
                  <a:cubicBezTo>
                    <a:pt x="0" y="65439"/>
                    <a:pt x="18905" y="84343"/>
                    <a:pt x="42172" y="84343"/>
                  </a:cubicBezTo>
                  <a:close/>
                </a:path>
              </a:pathLst>
            </a:custGeom>
            <a:solidFill>
              <a:schemeClr val="accent1"/>
            </a:solidFill>
            <a:ln w="63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89B1233-44C9-088E-435E-4D44F5BCF837}"/>
                </a:ext>
              </a:extLst>
            </p:cNvPr>
            <p:cNvSpPr/>
            <p:nvPr/>
          </p:nvSpPr>
          <p:spPr>
            <a:xfrm>
              <a:off x="1849933" y="2698124"/>
              <a:ext cx="17133" cy="174925"/>
            </a:xfrm>
            <a:custGeom>
              <a:avLst/>
              <a:gdLst>
                <a:gd name="connsiteX0" fmla="*/ 0 w 14541"/>
                <a:gd name="connsiteY0" fmla="*/ 0 h 191954"/>
                <a:gd name="connsiteX1" fmla="*/ 0 w 14541"/>
                <a:gd name="connsiteY1" fmla="*/ 191954 h 191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41" h="191954">
                  <a:moveTo>
                    <a:pt x="0" y="0"/>
                  </a:moveTo>
                  <a:lnTo>
                    <a:pt x="0" y="191954"/>
                  </a:lnTo>
                </a:path>
              </a:pathLst>
            </a:custGeom>
            <a:solidFill>
              <a:schemeClr val="accent1"/>
            </a:solidFill>
            <a:ln w="63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93AD6B87-6A72-5A4E-3D20-D6DA8F1E42BD}"/>
                </a:ext>
              </a:extLst>
            </p:cNvPr>
            <p:cNvSpPr/>
            <p:nvPr/>
          </p:nvSpPr>
          <p:spPr>
            <a:xfrm>
              <a:off x="1771114" y="2577531"/>
              <a:ext cx="13707" cy="132519"/>
            </a:xfrm>
            <a:custGeom>
              <a:avLst/>
              <a:gdLst>
                <a:gd name="connsiteX0" fmla="*/ 11634 w 11633"/>
                <a:gd name="connsiteY0" fmla="*/ 145420 h 145419"/>
                <a:gd name="connsiteX1" fmla="*/ 0 w 11633"/>
                <a:gd name="connsiteY1" fmla="*/ 0 h 14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633" h="145419">
                  <a:moveTo>
                    <a:pt x="11634" y="145420"/>
                  </a:move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63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4AE9FCC-110E-D43A-1AC7-2BF2EF996AC0}"/>
                </a:ext>
              </a:extLst>
            </p:cNvPr>
            <p:cNvSpPr/>
            <p:nvPr/>
          </p:nvSpPr>
          <p:spPr>
            <a:xfrm>
              <a:off x="2050408" y="2517898"/>
              <a:ext cx="263872" cy="361777"/>
            </a:xfrm>
            <a:custGeom>
              <a:avLst/>
              <a:gdLst>
                <a:gd name="connsiteX0" fmla="*/ 223947 w 223946"/>
                <a:gd name="connsiteY0" fmla="*/ 47988 h 396996"/>
                <a:gd name="connsiteX1" fmla="*/ 213767 w 223946"/>
                <a:gd name="connsiteY1" fmla="*/ 177412 h 396996"/>
                <a:gd name="connsiteX2" fmla="*/ 174504 w 223946"/>
                <a:gd name="connsiteY2" fmla="*/ 209405 h 396996"/>
                <a:gd name="connsiteX3" fmla="*/ 171595 w 223946"/>
                <a:gd name="connsiteY3" fmla="*/ 209405 h 396996"/>
                <a:gd name="connsiteX4" fmla="*/ 159962 w 223946"/>
                <a:gd name="connsiteY4" fmla="*/ 383908 h 396996"/>
                <a:gd name="connsiteX5" fmla="*/ 146874 w 223946"/>
                <a:gd name="connsiteY5" fmla="*/ 396996 h 396996"/>
                <a:gd name="connsiteX6" fmla="*/ 78527 w 223946"/>
                <a:gd name="connsiteY6" fmla="*/ 396996 h 396996"/>
                <a:gd name="connsiteX7" fmla="*/ 65439 w 223946"/>
                <a:gd name="connsiteY7" fmla="*/ 383908 h 396996"/>
                <a:gd name="connsiteX8" fmla="*/ 52351 w 223946"/>
                <a:gd name="connsiteY8" fmla="*/ 210859 h 396996"/>
                <a:gd name="connsiteX9" fmla="*/ 49443 w 223946"/>
                <a:gd name="connsiteY9" fmla="*/ 210859 h 396996"/>
                <a:gd name="connsiteX10" fmla="*/ 10179 w 223946"/>
                <a:gd name="connsiteY10" fmla="*/ 178866 h 396996"/>
                <a:gd name="connsiteX11" fmla="*/ 0 w 223946"/>
                <a:gd name="connsiteY11" fmla="*/ 50897 h 396996"/>
                <a:gd name="connsiteX12" fmla="*/ 0 w 223946"/>
                <a:gd name="connsiteY12" fmla="*/ 47988 h 396996"/>
                <a:gd name="connsiteX13" fmla="*/ 45080 w 223946"/>
                <a:gd name="connsiteY13" fmla="*/ 0 h 396996"/>
                <a:gd name="connsiteX14" fmla="*/ 177412 w 223946"/>
                <a:gd name="connsiteY14" fmla="*/ 0 h 396996"/>
                <a:gd name="connsiteX15" fmla="*/ 223947 w 223946"/>
                <a:gd name="connsiteY15" fmla="*/ 47988 h 396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3946" h="396996">
                  <a:moveTo>
                    <a:pt x="223947" y="47988"/>
                  </a:moveTo>
                  <a:lnTo>
                    <a:pt x="213767" y="177412"/>
                  </a:lnTo>
                  <a:cubicBezTo>
                    <a:pt x="212313" y="193408"/>
                    <a:pt x="191954" y="206496"/>
                    <a:pt x="174504" y="209405"/>
                  </a:cubicBezTo>
                  <a:cubicBezTo>
                    <a:pt x="173050" y="209405"/>
                    <a:pt x="173050" y="209405"/>
                    <a:pt x="171595" y="209405"/>
                  </a:cubicBezTo>
                  <a:lnTo>
                    <a:pt x="159962" y="383908"/>
                  </a:lnTo>
                  <a:cubicBezTo>
                    <a:pt x="159962" y="391179"/>
                    <a:pt x="154145" y="396996"/>
                    <a:pt x="146874" y="396996"/>
                  </a:cubicBezTo>
                  <a:lnTo>
                    <a:pt x="78527" y="396996"/>
                  </a:lnTo>
                  <a:cubicBezTo>
                    <a:pt x="71256" y="396996"/>
                    <a:pt x="65439" y="391179"/>
                    <a:pt x="65439" y="383908"/>
                  </a:cubicBezTo>
                  <a:lnTo>
                    <a:pt x="52351" y="210859"/>
                  </a:lnTo>
                  <a:cubicBezTo>
                    <a:pt x="52351" y="210859"/>
                    <a:pt x="50897" y="210859"/>
                    <a:pt x="49443" y="210859"/>
                  </a:cubicBezTo>
                  <a:cubicBezTo>
                    <a:pt x="31992" y="207950"/>
                    <a:pt x="11634" y="194863"/>
                    <a:pt x="10179" y="178866"/>
                  </a:cubicBezTo>
                  <a:lnTo>
                    <a:pt x="0" y="50897"/>
                  </a:lnTo>
                  <a:cubicBezTo>
                    <a:pt x="0" y="49443"/>
                    <a:pt x="0" y="49443"/>
                    <a:pt x="0" y="47988"/>
                  </a:cubicBezTo>
                  <a:cubicBezTo>
                    <a:pt x="0" y="21813"/>
                    <a:pt x="20359" y="1454"/>
                    <a:pt x="45080" y="0"/>
                  </a:cubicBezTo>
                  <a:lnTo>
                    <a:pt x="177412" y="0"/>
                  </a:lnTo>
                  <a:cubicBezTo>
                    <a:pt x="203588" y="1454"/>
                    <a:pt x="223947" y="23267"/>
                    <a:pt x="223947" y="47988"/>
                  </a:cubicBezTo>
                  <a:close/>
                </a:path>
              </a:pathLst>
            </a:custGeom>
            <a:solidFill>
              <a:schemeClr val="accent1"/>
            </a:solidFill>
            <a:ln w="63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30E4D01-6FCF-D53D-1671-38127CD76F27}"/>
                </a:ext>
              </a:extLst>
            </p:cNvPr>
            <p:cNvSpPr/>
            <p:nvPr/>
          </p:nvSpPr>
          <p:spPr>
            <a:xfrm>
              <a:off x="2134368" y="2418508"/>
              <a:ext cx="99380" cy="76861"/>
            </a:xfrm>
            <a:custGeom>
              <a:avLst/>
              <a:gdLst>
                <a:gd name="connsiteX0" fmla="*/ 42172 w 84343"/>
                <a:gd name="connsiteY0" fmla="*/ 84343 h 84343"/>
                <a:gd name="connsiteX1" fmla="*/ 0 w 84343"/>
                <a:gd name="connsiteY1" fmla="*/ 42172 h 84343"/>
                <a:gd name="connsiteX2" fmla="*/ 42172 w 84343"/>
                <a:gd name="connsiteY2" fmla="*/ 0 h 84343"/>
                <a:gd name="connsiteX3" fmla="*/ 84344 w 84343"/>
                <a:gd name="connsiteY3" fmla="*/ 42172 h 84343"/>
                <a:gd name="connsiteX4" fmla="*/ 42172 w 84343"/>
                <a:gd name="connsiteY4" fmla="*/ 84343 h 84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343" h="84343">
                  <a:moveTo>
                    <a:pt x="42172" y="84343"/>
                  </a:moveTo>
                  <a:cubicBezTo>
                    <a:pt x="18905" y="84343"/>
                    <a:pt x="0" y="65439"/>
                    <a:pt x="0" y="42172"/>
                  </a:cubicBezTo>
                  <a:cubicBezTo>
                    <a:pt x="0" y="18904"/>
                    <a:pt x="18905" y="0"/>
                    <a:pt x="42172" y="0"/>
                  </a:cubicBezTo>
                  <a:cubicBezTo>
                    <a:pt x="65439" y="0"/>
                    <a:pt x="84344" y="18904"/>
                    <a:pt x="84344" y="42172"/>
                  </a:cubicBezTo>
                  <a:cubicBezTo>
                    <a:pt x="84344" y="65439"/>
                    <a:pt x="65439" y="84343"/>
                    <a:pt x="42172" y="84343"/>
                  </a:cubicBezTo>
                  <a:close/>
                </a:path>
              </a:pathLst>
            </a:custGeom>
            <a:solidFill>
              <a:schemeClr val="accent1"/>
            </a:solidFill>
            <a:ln w="63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4346FEE8-13DA-49BB-33EA-4EFA92CA6509}"/>
                </a:ext>
              </a:extLst>
            </p:cNvPr>
            <p:cNvSpPr/>
            <p:nvPr/>
          </p:nvSpPr>
          <p:spPr>
            <a:xfrm>
              <a:off x="2184058" y="2698124"/>
              <a:ext cx="17133" cy="174925"/>
            </a:xfrm>
            <a:custGeom>
              <a:avLst/>
              <a:gdLst>
                <a:gd name="connsiteX0" fmla="*/ 0 w 14541"/>
                <a:gd name="connsiteY0" fmla="*/ 0 h 191954"/>
                <a:gd name="connsiteX1" fmla="*/ 0 w 14541"/>
                <a:gd name="connsiteY1" fmla="*/ 191954 h 191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41" h="191954">
                  <a:moveTo>
                    <a:pt x="0" y="0"/>
                  </a:moveTo>
                  <a:lnTo>
                    <a:pt x="0" y="191954"/>
                  </a:lnTo>
                </a:path>
              </a:pathLst>
            </a:custGeom>
            <a:solidFill>
              <a:schemeClr val="accent1"/>
            </a:solidFill>
            <a:ln w="63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BF439609-ABDE-70FA-D2B6-C9BFC34895A6}"/>
                </a:ext>
              </a:extLst>
            </p:cNvPr>
            <p:cNvSpPr/>
            <p:nvPr/>
          </p:nvSpPr>
          <p:spPr>
            <a:xfrm>
              <a:off x="2249170" y="2577531"/>
              <a:ext cx="13707" cy="132518"/>
            </a:xfrm>
            <a:custGeom>
              <a:avLst/>
              <a:gdLst>
                <a:gd name="connsiteX0" fmla="*/ 0 w 11633"/>
                <a:gd name="connsiteY0" fmla="*/ 145420 h 145419"/>
                <a:gd name="connsiteX1" fmla="*/ 11634 w 11633"/>
                <a:gd name="connsiteY1" fmla="*/ 0 h 14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633" h="145419">
                  <a:moveTo>
                    <a:pt x="0" y="145420"/>
                  </a:moveTo>
                  <a:lnTo>
                    <a:pt x="11634" y="0"/>
                  </a:lnTo>
                </a:path>
              </a:pathLst>
            </a:custGeom>
            <a:solidFill>
              <a:schemeClr val="accent1"/>
            </a:solidFill>
            <a:ln w="63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9E46B50-27D5-FF77-1F00-F1F6DA7573E2}"/>
                </a:ext>
              </a:extLst>
            </p:cNvPr>
            <p:cNvSpPr/>
            <p:nvPr/>
          </p:nvSpPr>
          <p:spPr>
            <a:xfrm>
              <a:off x="1867068" y="2566932"/>
              <a:ext cx="298142" cy="389606"/>
            </a:xfrm>
            <a:custGeom>
              <a:avLst/>
              <a:gdLst>
                <a:gd name="connsiteX0" fmla="*/ 93069 w 253030"/>
                <a:gd name="connsiteY0" fmla="*/ 427534 h 427534"/>
                <a:gd name="connsiteX1" fmla="*/ 63985 w 253030"/>
                <a:gd name="connsiteY1" fmla="*/ 399905 h 427534"/>
                <a:gd name="connsiteX2" fmla="*/ 52351 w 253030"/>
                <a:gd name="connsiteY2" fmla="*/ 238489 h 427534"/>
                <a:gd name="connsiteX3" fmla="*/ 10179 w 253030"/>
                <a:gd name="connsiteY3" fmla="*/ 194863 h 427534"/>
                <a:gd name="connsiteX4" fmla="*/ 0 w 253030"/>
                <a:gd name="connsiteY4" fmla="*/ 66893 h 427534"/>
                <a:gd name="connsiteX5" fmla="*/ 0 w 253030"/>
                <a:gd name="connsiteY5" fmla="*/ 62531 h 427534"/>
                <a:gd name="connsiteX6" fmla="*/ 59622 w 253030"/>
                <a:gd name="connsiteY6" fmla="*/ 0 h 427534"/>
                <a:gd name="connsiteX7" fmla="*/ 191954 w 253030"/>
                <a:gd name="connsiteY7" fmla="*/ 0 h 427534"/>
                <a:gd name="connsiteX8" fmla="*/ 253031 w 253030"/>
                <a:gd name="connsiteY8" fmla="*/ 62531 h 427534"/>
                <a:gd name="connsiteX9" fmla="*/ 242851 w 253030"/>
                <a:gd name="connsiteY9" fmla="*/ 193409 h 427534"/>
                <a:gd name="connsiteX10" fmla="*/ 200679 w 253030"/>
                <a:gd name="connsiteY10" fmla="*/ 237034 h 427534"/>
                <a:gd name="connsiteX11" fmla="*/ 189046 w 253030"/>
                <a:gd name="connsiteY11" fmla="*/ 398450 h 427534"/>
                <a:gd name="connsiteX12" fmla="*/ 159962 w 253030"/>
                <a:gd name="connsiteY12" fmla="*/ 426080 h 427534"/>
                <a:gd name="connsiteX13" fmla="*/ 93069 w 253030"/>
                <a:gd name="connsiteY13" fmla="*/ 426080 h 427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3030" h="427534">
                  <a:moveTo>
                    <a:pt x="93069" y="427534"/>
                  </a:moveTo>
                  <a:cubicBezTo>
                    <a:pt x="78527" y="427534"/>
                    <a:pt x="65439" y="415901"/>
                    <a:pt x="63985" y="399905"/>
                  </a:cubicBezTo>
                  <a:lnTo>
                    <a:pt x="52351" y="238489"/>
                  </a:lnTo>
                  <a:cubicBezTo>
                    <a:pt x="31992" y="232672"/>
                    <a:pt x="11634" y="215222"/>
                    <a:pt x="10179" y="194863"/>
                  </a:cubicBezTo>
                  <a:lnTo>
                    <a:pt x="0" y="66893"/>
                  </a:lnTo>
                  <a:cubicBezTo>
                    <a:pt x="0" y="63985"/>
                    <a:pt x="0" y="63985"/>
                    <a:pt x="0" y="62531"/>
                  </a:cubicBezTo>
                  <a:cubicBezTo>
                    <a:pt x="0" y="29084"/>
                    <a:pt x="27630" y="1454"/>
                    <a:pt x="59622" y="0"/>
                  </a:cubicBezTo>
                  <a:lnTo>
                    <a:pt x="191954" y="0"/>
                  </a:lnTo>
                  <a:cubicBezTo>
                    <a:pt x="225401" y="1454"/>
                    <a:pt x="253031" y="29084"/>
                    <a:pt x="253031" y="62531"/>
                  </a:cubicBezTo>
                  <a:lnTo>
                    <a:pt x="242851" y="193409"/>
                  </a:lnTo>
                  <a:cubicBezTo>
                    <a:pt x="241397" y="213767"/>
                    <a:pt x="221038" y="231218"/>
                    <a:pt x="200679" y="237034"/>
                  </a:cubicBezTo>
                  <a:lnTo>
                    <a:pt x="189046" y="398450"/>
                  </a:lnTo>
                  <a:cubicBezTo>
                    <a:pt x="187592" y="412992"/>
                    <a:pt x="174504" y="426080"/>
                    <a:pt x="159962" y="426080"/>
                  </a:cubicBezTo>
                  <a:lnTo>
                    <a:pt x="93069" y="426080"/>
                  </a:ln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BDD2205C-EAD4-042B-73F1-D6C79ED864AA}"/>
                </a:ext>
              </a:extLst>
            </p:cNvPr>
            <p:cNvSpPr/>
            <p:nvPr/>
          </p:nvSpPr>
          <p:spPr>
            <a:xfrm>
              <a:off x="1966449" y="2482117"/>
              <a:ext cx="99380" cy="76861"/>
            </a:xfrm>
            <a:custGeom>
              <a:avLst/>
              <a:gdLst>
                <a:gd name="connsiteX0" fmla="*/ 42172 w 84343"/>
                <a:gd name="connsiteY0" fmla="*/ 84344 h 84343"/>
                <a:gd name="connsiteX1" fmla="*/ 0 w 84343"/>
                <a:gd name="connsiteY1" fmla="*/ 42172 h 84343"/>
                <a:gd name="connsiteX2" fmla="*/ 42172 w 84343"/>
                <a:gd name="connsiteY2" fmla="*/ 0 h 84343"/>
                <a:gd name="connsiteX3" fmla="*/ 84344 w 84343"/>
                <a:gd name="connsiteY3" fmla="*/ 42172 h 84343"/>
                <a:gd name="connsiteX4" fmla="*/ 42172 w 84343"/>
                <a:gd name="connsiteY4" fmla="*/ 84344 h 84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343" h="84343">
                  <a:moveTo>
                    <a:pt x="42172" y="84344"/>
                  </a:moveTo>
                  <a:cubicBezTo>
                    <a:pt x="18905" y="84344"/>
                    <a:pt x="0" y="65439"/>
                    <a:pt x="0" y="42172"/>
                  </a:cubicBezTo>
                  <a:cubicBezTo>
                    <a:pt x="0" y="18905"/>
                    <a:pt x="18905" y="0"/>
                    <a:pt x="42172" y="0"/>
                  </a:cubicBezTo>
                  <a:cubicBezTo>
                    <a:pt x="65439" y="0"/>
                    <a:pt x="84344" y="18905"/>
                    <a:pt x="84344" y="42172"/>
                  </a:cubicBezTo>
                  <a:cubicBezTo>
                    <a:pt x="84344" y="65439"/>
                    <a:pt x="65439" y="84344"/>
                    <a:pt x="42172" y="84344"/>
                  </a:cubicBezTo>
                  <a:close/>
                </a:path>
              </a:pathLst>
            </a:custGeom>
            <a:solidFill>
              <a:schemeClr val="accent1"/>
            </a:solidFill>
            <a:ln w="63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0710371-F719-2E24-02C5-DDCBB6347867}"/>
                </a:ext>
              </a:extLst>
            </p:cNvPr>
            <p:cNvSpPr/>
            <p:nvPr/>
          </p:nvSpPr>
          <p:spPr>
            <a:xfrm>
              <a:off x="1937319" y="2634514"/>
              <a:ext cx="13707" cy="132518"/>
            </a:xfrm>
            <a:custGeom>
              <a:avLst/>
              <a:gdLst>
                <a:gd name="connsiteX0" fmla="*/ 11634 w 11633"/>
                <a:gd name="connsiteY0" fmla="*/ 145420 h 145419"/>
                <a:gd name="connsiteX1" fmla="*/ 0 w 11633"/>
                <a:gd name="connsiteY1" fmla="*/ 0 h 14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633" h="145419">
                  <a:moveTo>
                    <a:pt x="11634" y="145420"/>
                  </a:move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63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FADC905-B6B4-7F80-D433-5C0DA4646B85}"/>
                </a:ext>
              </a:extLst>
            </p:cNvPr>
            <p:cNvSpPr/>
            <p:nvPr/>
          </p:nvSpPr>
          <p:spPr>
            <a:xfrm>
              <a:off x="1966449" y="2482117"/>
              <a:ext cx="99380" cy="76861"/>
            </a:xfrm>
            <a:custGeom>
              <a:avLst/>
              <a:gdLst>
                <a:gd name="connsiteX0" fmla="*/ 42172 w 84343"/>
                <a:gd name="connsiteY0" fmla="*/ 84344 h 84343"/>
                <a:gd name="connsiteX1" fmla="*/ 0 w 84343"/>
                <a:gd name="connsiteY1" fmla="*/ 42172 h 84343"/>
                <a:gd name="connsiteX2" fmla="*/ 42172 w 84343"/>
                <a:gd name="connsiteY2" fmla="*/ 0 h 84343"/>
                <a:gd name="connsiteX3" fmla="*/ 84344 w 84343"/>
                <a:gd name="connsiteY3" fmla="*/ 42172 h 84343"/>
                <a:gd name="connsiteX4" fmla="*/ 42172 w 84343"/>
                <a:gd name="connsiteY4" fmla="*/ 84344 h 84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343" h="84343">
                  <a:moveTo>
                    <a:pt x="42172" y="84344"/>
                  </a:moveTo>
                  <a:cubicBezTo>
                    <a:pt x="18905" y="84344"/>
                    <a:pt x="0" y="65439"/>
                    <a:pt x="0" y="42172"/>
                  </a:cubicBezTo>
                  <a:cubicBezTo>
                    <a:pt x="0" y="18905"/>
                    <a:pt x="18905" y="0"/>
                    <a:pt x="42172" y="0"/>
                  </a:cubicBezTo>
                  <a:cubicBezTo>
                    <a:pt x="65439" y="0"/>
                    <a:pt x="84344" y="18905"/>
                    <a:pt x="84344" y="42172"/>
                  </a:cubicBezTo>
                  <a:cubicBezTo>
                    <a:pt x="84344" y="65439"/>
                    <a:pt x="65439" y="84344"/>
                    <a:pt x="42172" y="84344"/>
                  </a:cubicBezTo>
                  <a:close/>
                </a:path>
              </a:pathLst>
            </a:custGeom>
            <a:solidFill>
              <a:schemeClr val="accent1"/>
            </a:solidFill>
            <a:ln w="6350" cap="rnd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D8742D5-C881-5430-0FCA-0E9B08AA2239}"/>
                </a:ext>
              </a:extLst>
            </p:cNvPr>
            <p:cNvSpPr/>
            <p:nvPr/>
          </p:nvSpPr>
          <p:spPr>
            <a:xfrm>
              <a:off x="2082963" y="2634514"/>
              <a:ext cx="11994" cy="131193"/>
            </a:xfrm>
            <a:custGeom>
              <a:avLst/>
              <a:gdLst>
                <a:gd name="connsiteX0" fmla="*/ 0 w 10179"/>
                <a:gd name="connsiteY0" fmla="*/ 143966 h 143965"/>
                <a:gd name="connsiteX1" fmla="*/ 10179 w 10179"/>
                <a:gd name="connsiteY1" fmla="*/ 0 h 143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79" h="143965">
                  <a:moveTo>
                    <a:pt x="0" y="143966"/>
                  </a:moveTo>
                  <a:lnTo>
                    <a:pt x="10179" y="0"/>
                  </a:lnTo>
                </a:path>
              </a:pathLst>
            </a:custGeom>
            <a:solidFill>
              <a:schemeClr val="accent1"/>
            </a:solidFill>
            <a:ln w="63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3F9C15E-0EFA-A9D3-4FDD-E3B82942B3AF}"/>
              </a:ext>
            </a:extLst>
          </p:cNvPr>
          <p:cNvGrpSpPr/>
          <p:nvPr/>
        </p:nvGrpSpPr>
        <p:grpSpPr>
          <a:xfrm>
            <a:off x="3143872" y="1967072"/>
            <a:ext cx="1952946" cy="2885123"/>
            <a:chOff x="3143872" y="1967072"/>
            <a:chExt cx="1952946" cy="2885123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DD7D2A5-7F30-7D48-BA91-522CE5082F8B}"/>
                </a:ext>
              </a:extLst>
            </p:cNvPr>
            <p:cNvSpPr/>
            <p:nvPr/>
          </p:nvSpPr>
          <p:spPr>
            <a:xfrm>
              <a:off x="3178386" y="2580182"/>
              <a:ext cx="1918432" cy="22720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schemeClr val="bg2">
                    <a:lumMod val="95000"/>
                  </a:schemeClr>
                </a:solidFill>
                <a:latin typeface="Lato Light" panose="020F0502020204030203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3DFA7F7-CA92-664D-BE41-0DD85D7BEF0D}"/>
                </a:ext>
              </a:extLst>
            </p:cNvPr>
            <p:cNvSpPr/>
            <p:nvPr/>
          </p:nvSpPr>
          <p:spPr>
            <a:xfrm>
              <a:off x="3178386" y="2580182"/>
              <a:ext cx="1918432" cy="7200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Lato Light" panose="020F0502020204030203" pitchFamily="34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E02D11D-2742-2B4A-A296-6BEC5E586E41}"/>
                </a:ext>
              </a:extLst>
            </p:cNvPr>
            <p:cNvSpPr/>
            <p:nvPr/>
          </p:nvSpPr>
          <p:spPr>
            <a:xfrm>
              <a:off x="3524492" y="1967072"/>
              <a:ext cx="1226220" cy="1226220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Lato Light" panose="020F0502020204030203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5FC6C5C-25E1-E049-AE8F-1BA097F7F43A}"/>
                </a:ext>
              </a:extLst>
            </p:cNvPr>
            <p:cNvSpPr txBox="1"/>
            <p:nvPr/>
          </p:nvSpPr>
          <p:spPr>
            <a:xfrm>
              <a:off x="3143872" y="3423264"/>
              <a:ext cx="1913332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sz="1400" b="1">
                  <a:solidFill>
                    <a:schemeClr val="accent1">
                      <a:lumMod val="75000"/>
                    </a:schemeClr>
                  </a:solidFill>
                  <a:latin typeface="Meta bold"/>
                  <a:cs typeface="Poppins" pitchFamily="2" charset="77"/>
                </a:defRPr>
              </a:lvl1pPr>
            </a:lstStyle>
            <a:p>
              <a:r>
                <a:rPr lang="en-US" sz="2000" dirty="0">
                  <a:solidFill>
                    <a:schemeClr val="accent2"/>
                  </a:solidFill>
                </a:rPr>
                <a:t>Change in The Way Business is Conducted</a:t>
              </a:r>
            </a:p>
          </p:txBody>
        </p: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47929DFF-9B3A-128D-4567-9A4501344D96}"/>
                </a:ext>
              </a:extLst>
            </p:cNvPr>
            <p:cNvGrpSpPr/>
            <p:nvPr/>
          </p:nvGrpSpPr>
          <p:grpSpPr>
            <a:xfrm>
              <a:off x="3835928" y="2258878"/>
              <a:ext cx="583280" cy="538337"/>
              <a:chOff x="4972099" y="1880000"/>
              <a:chExt cx="769134" cy="773983"/>
            </a:xfrm>
            <a:solidFill>
              <a:schemeClr val="accent2"/>
            </a:solidFill>
          </p:grpSpPr>
          <p:sp>
            <p:nvSpPr>
              <p:cNvPr id="85" name="Freeform 59">
                <a:extLst>
                  <a:ext uri="{FF2B5EF4-FFF2-40B4-BE49-F238E27FC236}">
                    <a16:creationId xmlns:a16="http://schemas.microsoft.com/office/drawing/2014/main" id="{968ABBE6-4F3D-EC89-3B10-2A659429CA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2099" y="2379835"/>
                <a:ext cx="769134" cy="274148"/>
              </a:xfrm>
              <a:custGeom>
                <a:avLst/>
                <a:gdLst>
                  <a:gd name="T0" fmla="*/ 422 w 940"/>
                  <a:gd name="T1" fmla="*/ 59 h 335"/>
                  <a:gd name="T2" fmla="*/ 323 w 940"/>
                  <a:gd name="T3" fmla="*/ 59 h 335"/>
                  <a:gd name="T4" fmla="*/ 268 w 940"/>
                  <a:gd name="T5" fmla="*/ 114 h 335"/>
                  <a:gd name="T6" fmla="*/ 268 w 940"/>
                  <a:gd name="T7" fmla="*/ 280 h 335"/>
                  <a:gd name="T8" fmla="*/ 270 w 940"/>
                  <a:gd name="T9" fmla="*/ 306 h 335"/>
                  <a:gd name="T10" fmla="*/ 299 w 940"/>
                  <a:gd name="T11" fmla="*/ 306 h 335"/>
                  <a:gd name="T12" fmla="*/ 296 w 940"/>
                  <a:gd name="T13" fmla="*/ 276 h 335"/>
                  <a:gd name="T14" fmla="*/ 296 w 940"/>
                  <a:gd name="T15" fmla="*/ 116 h 335"/>
                  <a:gd name="T16" fmla="*/ 324 w 940"/>
                  <a:gd name="T17" fmla="*/ 87 h 335"/>
                  <a:gd name="T18" fmla="*/ 612 w 940"/>
                  <a:gd name="T19" fmla="*/ 87 h 335"/>
                  <a:gd name="T20" fmla="*/ 641 w 940"/>
                  <a:gd name="T21" fmla="*/ 116 h 335"/>
                  <a:gd name="T22" fmla="*/ 641 w 940"/>
                  <a:gd name="T23" fmla="*/ 280 h 335"/>
                  <a:gd name="T24" fmla="*/ 637 w 940"/>
                  <a:gd name="T25" fmla="*/ 305 h 335"/>
                  <a:gd name="T26" fmla="*/ 669 w 940"/>
                  <a:gd name="T27" fmla="*/ 277 h 335"/>
                  <a:gd name="T28" fmla="*/ 669 w 940"/>
                  <a:gd name="T29" fmla="*/ 115 h 335"/>
                  <a:gd name="T30" fmla="*/ 612 w 940"/>
                  <a:gd name="T31" fmla="*/ 59 h 335"/>
                  <a:gd name="T32" fmla="*/ 520 w 940"/>
                  <a:gd name="T33" fmla="*/ 59 h 335"/>
                  <a:gd name="T34" fmla="*/ 512 w 940"/>
                  <a:gd name="T35" fmla="*/ 57 h 335"/>
                  <a:gd name="T36" fmla="*/ 527 w 940"/>
                  <a:gd name="T37" fmla="*/ 42 h 335"/>
                  <a:gd name="T38" fmla="*/ 605 w 940"/>
                  <a:gd name="T39" fmla="*/ 5 h 335"/>
                  <a:gd name="T40" fmla="*/ 757 w 940"/>
                  <a:gd name="T41" fmla="*/ 7 h 335"/>
                  <a:gd name="T42" fmla="*/ 855 w 940"/>
                  <a:gd name="T43" fmla="*/ 83 h 335"/>
                  <a:gd name="T44" fmla="*/ 920 w 940"/>
                  <a:gd name="T45" fmla="*/ 218 h 335"/>
                  <a:gd name="T46" fmla="*/ 870 w 940"/>
                  <a:gd name="T47" fmla="*/ 307 h 335"/>
                  <a:gd name="T48" fmla="*/ 930 w 940"/>
                  <a:gd name="T49" fmla="*/ 307 h 335"/>
                  <a:gd name="T50" fmla="*/ 930 w 940"/>
                  <a:gd name="T51" fmla="*/ 335 h 335"/>
                  <a:gd name="T52" fmla="*/ 8 w 940"/>
                  <a:gd name="T53" fmla="*/ 335 h 335"/>
                  <a:gd name="T54" fmla="*/ 8 w 940"/>
                  <a:gd name="T55" fmla="*/ 308 h 335"/>
                  <a:gd name="T56" fmla="*/ 60 w 940"/>
                  <a:gd name="T57" fmla="*/ 308 h 335"/>
                  <a:gd name="T58" fmla="*/ 61 w 940"/>
                  <a:gd name="T59" fmla="*/ 305 h 335"/>
                  <a:gd name="T60" fmla="*/ 45 w 940"/>
                  <a:gd name="T61" fmla="*/ 298 h 335"/>
                  <a:gd name="T62" fmla="*/ 15 w 940"/>
                  <a:gd name="T63" fmla="*/ 225 h 335"/>
                  <a:gd name="T64" fmla="*/ 96 w 940"/>
                  <a:gd name="T65" fmla="*/ 60 h 335"/>
                  <a:gd name="T66" fmla="*/ 207 w 940"/>
                  <a:gd name="T67" fmla="*/ 2 h 335"/>
                  <a:gd name="T68" fmla="*/ 315 w 940"/>
                  <a:gd name="T69" fmla="*/ 2 h 335"/>
                  <a:gd name="T70" fmla="*/ 422 w 940"/>
                  <a:gd name="T71" fmla="*/ 59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940" h="335">
                    <a:moveTo>
                      <a:pt x="422" y="59"/>
                    </a:moveTo>
                    <a:cubicBezTo>
                      <a:pt x="389" y="59"/>
                      <a:pt x="356" y="59"/>
                      <a:pt x="323" y="59"/>
                    </a:cubicBezTo>
                    <a:cubicBezTo>
                      <a:pt x="285" y="59"/>
                      <a:pt x="268" y="76"/>
                      <a:pt x="268" y="114"/>
                    </a:cubicBezTo>
                    <a:cubicBezTo>
                      <a:pt x="268" y="169"/>
                      <a:pt x="268" y="224"/>
                      <a:pt x="268" y="280"/>
                    </a:cubicBezTo>
                    <a:cubicBezTo>
                      <a:pt x="268" y="288"/>
                      <a:pt x="269" y="297"/>
                      <a:pt x="270" y="306"/>
                    </a:cubicBezTo>
                    <a:cubicBezTo>
                      <a:pt x="281" y="306"/>
                      <a:pt x="291" y="306"/>
                      <a:pt x="299" y="306"/>
                    </a:cubicBezTo>
                    <a:cubicBezTo>
                      <a:pt x="298" y="296"/>
                      <a:pt x="296" y="286"/>
                      <a:pt x="296" y="276"/>
                    </a:cubicBezTo>
                    <a:cubicBezTo>
                      <a:pt x="296" y="222"/>
                      <a:pt x="296" y="169"/>
                      <a:pt x="296" y="116"/>
                    </a:cubicBezTo>
                    <a:cubicBezTo>
                      <a:pt x="296" y="93"/>
                      <a:pt x="302" y="87"/>
                      <a:pt x="324" y="87"/>
                    </a:cubicBezTo>
                    <a:cubicBezTo>
                      <a:pt x="420" y="87"/>
                      <a:pt x="516" y="87"/>
                      <a:pt x="612" y="87"/>
                    </a:cubicBezTo>
                    <a:cubicBezTo>
                      <a:pt x="637" y="87"/>
                      <a:pt x="641" y="91"/>
                      <a:pt x="641" y="116"/>
                    </a:cubicBezTo>
                    <a:cubicBezTo>
                      <a:pt x="641" y="171"/>
                      <a:pt x="641" y="225"/>
                      <a:pt x="641" y="280"/>
                    </a:cubicBezTo>
                    <a:cubicBezTo>
                      <a:pt x="641" y="288"/>
                      <a:pt x="638" y="297"/>
                      <a:pt x="637" y="305"/>
                    </a:cubicBezTo>
                    <a:cubicBezTo>
                      <a:pt x="668" y="311"/>
                      <a:pt x="669" y="310"/>
                      <a:pt x="669" y="277"/>
                    </a:cubicBezTo>
                    <a:cubicBezTo>
                      <a:pt x="669" y="223"/>
                      <a:pt x="669" y="169"/>
                      <a:pt x="669" y="115"/>
                    </a:cubicBezTo>
                    <a:cubicBezTo>
                      <a:pt x="669" y="76"/>
                      <a:pt x="652" y="59"/>
                      <a:pt x="612" y="59"/>
                    </a:cubicBezTo>
                    <a:cubicBezTo>
                      <a:pt x="581" y="59"/>
                      <a:pt x="551" y="59"/>
                      <a:pt x="520" y="59"/>
                    </a:cubicBezTo>
                    <a:cubicBezTo>
                      <a:pt x="519" y="59"/>
                      <a:pt x="517" y="58"/>
                      <a:pt x="512" y="57"/>
                    </a:cubicBezTo>
                    <a:cubicBezTo>
                      <a:pt x="518" y="51"/>
                      <a:pt x="521" y="44"/>
                      <a:pt x="527" y="42"/>
                    </a:cubicBezTo>
                    <a:cubicBezTo>
                      <a:pt x="553" y="28"/>
                      <a:pt x="578" y="8"/>
                      <a:pt x="605" y="5"/>
                    </a:cubicBezTo>
                    <a:cubicBezTo>
                      <a:pt x="655" y="0"/>
                      <a:pt x="707" y="1"/>
                      <a:pt x="757" y="7"/>
                    </a:cubicBezTo>
                    <a:cubicBezTo>
                      <a:pt x="802" y="12"/>
                      <a:pt x="835" y="40"/>
                      <a:pt x="855" y="83"/>
                    </a:cubicBezTo>
                    <a:cubicBezTo>
                      <a:pt x="876" y="128"/>
                      <a:pt x="899" y="173"/>
                      <a:pt x="920" y="218"/>
                    </a:cubicBezTo>
                    <a:cubicBezTo>
                      <a:pt x="940" y="259"/>
                      <a:pt x="925" y="288"/>
                      <a:pt x="870" y="307"/>
                    </a:cubicBezTo>
                    <a:cubicBezTo>
                      <a:pt x="893" y="307"/>
                      <a:pt x="911" y="307"/>
                      <a:pt x="930" y="307"/>
                    </a:cubicBezTo>
                    <a:cubicBezTo>
                      <a:pt x="930" y="317"/>
                      <a:pt x="930" y="325"/>
                      <a:pt x="930" y="335"/>
                    </a:cubicBezTo>
                    <a:cubicBezTo>
                      <a:pt x="623" y="335"/>
                      <a:pt x="316" y="335"/>
                      <a:pt x="8" y="335"/>
                    </a:cubicBezTo>
                    <a:cubicBezTo>
                      <a:pt x="8" y="327"/>
                      <a:pt x="8" y="318"/>
                      <a:pt x="8" y="308"/>
                    </a:cubicBezTo>
                    <a:cubicBezTo>
                      <a:pt x="26" y="308"/>
                      <a:pt x="43" y="308"/>
                      <a:pt x="60" y="308"/>
                    </a:cubicBezTo>
                    <a:cubicBezTo>
                      <a:pt x="61" y="307"/>
                      <a:pt x="61" y="306"/>
                      <a:pt x="61" y="305"/>
                    </a:cubicBezTo>
                    <a:cubicBezTo>
                      <a:pt x="55" y="303"/>
                      <a:pt x="50" y="301"/>
                      <a:pt x="45" y="298"/>
                    </a:cubicBezTo>
                    <a:cubicBezTo>
                      <a:pt x="13" y="283"/>
                      <a:pt x="0" y="257"/>
                      <a:pt x="15" y="225"/>
                    </a:cubicBezTo>
                    <a:cubicBezTo>
                      <a:pt x="40" y="169"/>
                      <a:pt x="66" y="113"/>
                      <a:pt x="96" y="60"/>
                    </a:cubicBezTo>
                    <a:cubicBezTo>
                      <a:pt x="120" y="20"/>
                      <a:pt x="162" y="5"/>
                      <a:pt x="207" y="2"/>
                    </a:cubicBezTo>
                    <a:cubicBezTo>
                      <a:pt x="243" y="0"/>
                      <a:pt x="279" y="0"/>
                      <a:pt x="315" y="2"/>
                    </a:cubicBezTo>
                    <a:cubicBezTo>
                      <a:pt x="358" y="5"/>
                      <a:pt x="394" y="24"/>
                      <a:pt x="422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Aft>
                    <a:spcPts val="450"/>
                  </a:spcAft>
                </a:pPr>
                <a:endParaRPr lang="en-US" sz="1400" dirty="0">
                  <a:latin typeface="Meta bold"/>
                </a:endParaRPr>
              </a:p>
            </p:txBody>
          </p:sp>
          <p:sp>
            <p:nvSpPr>
              <p:cNvPr id="86" name="Freeform 60">
                <a:extLst>
                  <a:ext uri="{FF2B5EF4-FFF2-40B4-BE49-F238E27FC236}">
                    <a16:creationId xmlns:a16="http://schemas.microsoft.com/office/drawing/2014/main" id="{0FE2C6EC-38D2-2271-AC69-0240D6034C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7247" y="2152415"/>
                <a:ext cx="215995" cy="214265"/>
              </a:xfrm>
              <a:custGeom>
                <a:avLst/>
                <a:gdLst>
                  <a:gd name="T0" fmla="*/ 131 w 264"/>
                  <a:gd name="T1" fmla="*/ 262 h 262"/>
                  <a:gd name="T2" fmla="*/ 0 w 264"/>
                  <a:gd name="T3" fmla="*/ 131 h 262"/>
                  <a:gd name="T4" fmla="*/ 131 w 264"/>
                  <a:gd name="T5" fmla="*/ 0 h 262"/>
                  <a:gd name="T6" fmla="*/ 263 w 264"/>
                  <a:gd name="T7" fmla="*/ 132 h 262"/>
                  <a:gd name="T8" fmla="*/ 131 w 264"/>
                  <a:gd name="T9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4" h="262">
                    <a:moveTo>
                      <a:pt x="131" y="262"/>
                    </a:moveTo>
                    <a:cubicBezTo>
                      <a:pt x="59" y="262"/>
                      <a:pt x="0" y="203"/>
                      <a:pt x="0" y="131"/>
                    </a:cubicBezTo>
                    <a:cubicBezTo>
                      <a:pt x="0" y="59"/>
                      <a:pt x="59" y="0"/>
                      <a:pt x="131" y="0"/>
                    </a:cubicBezTo>
                    <a:cubicBezTo>
                      <a:pt x="205" y="0"/>
                      <a:pt x="264" y="60"/>
                      <a:pt x="263" y="132"/>
                    </a:cubicBezTo>
                    <a:cubicBezTo>
                      <a:pt x="263" y="204"/>
                      <a:pt x="204" y="262"/>
                      <a:pt x="131" y="2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Aft>
                    <a:spcPts val="450"/>
                  </a:spcAft>
                </a:pPr>
                <a:endParaRPr lang="en-US" sz="1400" dirty="0">
                  <a:latin typeface="Meta bold"/>
                </a:endParaRPr>
              </a:p>
            </p:txBody>
          </p:sp>
          <p:sp>
            <p:nvSpPr>
              <p:cNvPr id="87" name="Freeform 61">
                <a:extLst>
                  <a:ext uri="{FF2B5EF4-FFF2-40B4-BE49-F238E27FC236}">
                    <a16:creationId xmlns:a16="http://schemas.microsoft.com/office/drawing/2014/main" id="{E0E1F497-4468-2379-B718-82D1BAC6B9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8373" y="2152415"/>
                <a:ext cx="215302" cy="214265"/>
              </a:xfrm>
              <a:custGeom>
                <a:avLst/>
                <a:gdLst>
                  <a:gd name="T0" fmla="*/ 130 w 263"/>
                  <a:gd name="T1" fmla="*/ 262 h 262"/>
                  <a:gd name="T2" fmla="*/ 1 w 263"/>
                  <a:gd name="T3" fmla="*/ 130 h 262"/>
                  <a:gd name="T4" fmla="*/ 124 w 263"/>
                  <a:gd name="T5" fmla="*/ 0 h 262"/>
                  <a:gd name="T6" fmla="*/ 262 w 263"/>
                  <a:gd name="T7" fmla="*/ 133 h 262"/>
                  <a:gd name="T8" fmla="*/ 130 w 263"/>
                  <a:gd name="T9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3" h="262">
                    <a:moveTo>
                      <a:pt x="130" y="262"/>
                    </a:moveTo>
                    <a:cubicBezTo>
                      <a:pt x="58" y="262"/>
                      <a:pt x="0" y="203"/>
                      <a:pt x="1" y="130"/>
                    </a:cubicBezTo>
                    <a:cubicBezTo>
                      <a:pt x="1" y="61"/>
                      <a:pt x="58" y="1"/>
                      <a:pt x="124" y="0"/>
                    </a:cubicBezTo>
                    <a:cubicBezTo>
                      <a:pt x="204" y="0"/>
                      <a:pt x="263" y="56"/>
                      <a:pt x="262" y="133"/>
                    </a:cubicBezTo>
                    <a:cubicBezTo>
                      <a:pt x="262" y="205"/>
                      <a:pt x="203" y="262"/>
                      <a:pt x="130" y="2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Aft>
                    <a:spcPts val="450"/>
                  </a:spcAft>
                </a:pPr>
                <a:endParaRPr lang="en-US" sz="1400" dirty="0">
                  <a:latin typeface="Meta bold"/>
                </a:endParaRPr>
              </a:p>
            </p:txBody>
          </p:sp>
          <p:sp>
            <p:nvSpPr>
              <p:cNvPr id="88" name="Freeform 62">
                <a:extLst>
                  <a:ext uri="{FF2B5EF4-FFF2-40B4-BE49-F238E27FC236}">
                    <a16:creationId xmlns:a16="http://schemas.microsoft.com/office/drawing/2014/main" id="{DB54D4B2-6A8C-7704-3098-47400E6F19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7984" y="1880000"/>
                <a:ext cx="214957" cy="214958"/>
              </a:xfrm>
              <a:custGeom>
                <a:avLst/>
                <a:gdLst>
                  <a:gd name="T0" fmla="*/ 132 w 263"/>
                  <a:gd name="T1" fmla="*/ 0 h 263"/>
                  <a:gd name="T2" fmla="*/ 263 w 263"/>
                  <a:gd name="T3" fmla="*/ 133 h 263"/>
                  <a:gd name="T4" fmla="*/ 130 w 263"/>
                  <a:gd name="T5" fmla="*/ 262 h 263"/>
                  <a:gd name="T6" fmla="*/ 0 w 263"/>
                  <a:gd name="T7" fmla="*/ 130 h 263"/>
                  <a:gd name="T8" fmla="*/ 132 w 263"/>
                  <a:gd name="T9" fmla="*/ 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3" h="263">
                    <a:moveTo>
                      <a:pt x="132" y="0"/>
                    </a:moveTo>
                    <a:cubicBezTo>
                      <a:pt x="206" y="1"/>
                      <a:pt x="263" y="59"/>
                      <a:pt x="263" y="133"/>
                    </a:cubicBezTo>
                    <a:cubicBezTo>
                      <a:pt x="263" y="204"/>
                      <a:pt x="203" y="263"/>
                      <a:pt x="130" y="262"/>
                    </a:cubicBezTo>
                    <a:cubicBezTo>
                      <a:pt x="52" y="260"/>
                      <a:pt x="1" y="202"/>
                      <a:pt x="0" y="130"/>
                    </a:cubicBezTo>
                    <a:cubicBezTo>
                      <a:pt x="0" y="58"/>
                      <a:pt x="60" y="0"/>
                      <a:pt x="1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Aft>
                    <a:spcPts val="450"/>
                  </a:spcAft>
                </a:pPr>
                <a:endParaRPr lang="en-US" sz="1400" dirty="0">
                  <a:latin typeface="Meta bold"/>
                </a:endParaRPr>
              </a:p>
            </p:txBody>
          </p:sp>
          <p:sp>
            <p:nvSpPr>
              <p:cNvPr id="89" name="Freeform 63">
                <a:extLst>
                  <a:ext uri="{FF2B5EF4-FFF2-40B4-BE49-F238E27FC236}">
                    <a16:creationId xmlns:a16="http://schemas.microsoft.com/office/drawing/2014/main" id="{EF12A813-B7AF-C2E7-737F-1784A2A246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4946" y="2109842"/>
                <a:ext cx="181727" cy="327110"/>
              </a:xfrm>
              <a:custGeom>
                <a:avLst/>
                <a:gdLst>
                  <a:gd name="T0" fmla="*/ 0 w 222"/>
                  <a:gd name="T1" fmla="*/ 311 h 400"/>
                  <a:gd name="T2" fmla="*/ 61 w 222"/>
                  <a:gd name="T3" fmla="*/ 160 h 400"/>
                  <a:gd name="T4" fmla="*/ 68 w 222"/>
                  <a:gd name="T5" fmla="*/ 155 h 400"/>
                  <a:gd name="T6" fmla="*/ 70 w 222"/>
                  <a:gd name="T7" fmla="*/ 165 h 400"/>
                  <a:gd name="T8" fmla="*/ 78 w 222"/>
                  <a:gd name="T9" fmla="*/ 176 h 400"/>
                  <a:gd name="T10" fmla="*/ 100 w 222"/>
                  <a:gd name="T11" fmla="*/ 71 h 400"/>
                  <a:gd name="T12" fmla="*/ 89 w 222"/>
                  <a:gd name="T13" fmla="*/ 54 h 400"/>
                  <a:gd name="T14" fmla="*/ 74 w 222"/>
                  <a:gd name="T15" fmla="*/ 38 h 400"/>
                  <a:gd name="T16" fmla="*/ 111 w 222"/>
                  <a:gd name="T17" fmla="*/ 0 h 400"/>
                  <a:gd name="T18" fmla="*/ 146 w 222"/>
                  <a:gd name="T19" fmla="*/ 40 h 400"/>
                  <a:gd name="T20" fmla="*/ 146 w 222"/>
                  <a:gd name="T21" fmla="*/ 39 h 400"/>
                  <a:gd name="T22" fmla="*/ 129 w 222"/>
                  <a:gd name="T23" fmla="*/ 109 h 400"/>
                  <a:gd name="T24" fmla="*/ 143 w 222"/>
                  <a:gd name="T25" fmla="*/ 175 h 400"/>
                  <a:gd name="T26" fmla="*/ 159 w 222"/>
                  <a:gd name="T27" fmla="*/ 156 h 400"/>
                  <a:gd name="T28" fmla="*/ 222 w 222"/>
                  <a:gd name="T29" fmla="*/ 311 h 400"/>
                  <a:gd name="T30" fmla="*/ 111 w 222"/>
                  <a:gd name="T31" fmla="*/ 400 h 400"/>
                  <a:gd name="T32" fmla="*/ 0 w 222"/>
                  <a:gd name="T33" fmla="*/ 311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2" h="400">
                    <a:moveTo>
                      <a:pt x="0" y="311"/>
                    </a:moveTo>
                    <a:cubicBezTo>
                      <a:pt x="47" y="270"/>
                      <a:pt x="69" y="221"/>
                      <a:pt x="61" y="160"/>
                    </a:cubicBezTo>
                    <a:cubicBezTo>
                      <a:pt x="63" y="158"/>
                      <a:pt x="66" y="157"/>
                      <a:pt x="68" y="155"/>
                    </a:cubicBezTo>
                    <a:cubicBezTo>
                      <a:pt x="68" y="158"/>
                      <a:pt x="69" y="162"/>
                      <a:pt x="70" y="165"/>
                    </a:cubicBezTo>
                    <a:cubicBezTo>
                      <a:pt x="71" y="168"/>
                      <a:pt x="73" y="170"/>
                      <a:pt x="78" y="176"/>
                    </a:cubicBezTo>
                    <a:cubicBezTo>
                      <a:pt x="86" y="139"/>
                      <a:pt x="94" y="105"/>
                      <a:pt x="100" y="71"/>
                    </a:cubicBezTo>
                    <a:cubicBezTo>
                      <a:pt x="101" y="66"/>
                      <a:pt x="93" y="59"/>
                      <a:pt x="89" y="54"/>
                    </a:cubicBezTo>
                    <a:cubicBezTo>
                      <a:pt x="84" y="48"/>
                      <a:pt x="79" y="43"/>
                      <a:pt x="74" y="38"/>
                    </a:cubicBezTo>
                    <a:cubicBezTo>
                      <a:pt x="86" y="25"/>
                      <a:pt x="98" y="13"/>
                      <a:pt x="111" y="0"/>
                    </a:cubicBezTo>
                    <a:cubicBezTo>
                      <a:pt x="122" y="12"/>
                      <a:pt x="133" y="25"/>
                      <a:pt x="146" y="40"/>
                    </a:cubicBezTo>
                    <a:cubicBezTo>
                      <a:pt x="146" y="36"/>
                      <a:pt x="146" y="38"/>
                      <a:pt x="146" y="39"/>
                    </a:cubicBezTo>
                    <a:cubicBezTo>
                      <a:pt x="119" y="57"/>
                      <a:pt x="119" y="81"/>
                      <a:pt x="129" y="109"/>
                    </a:cubicBezTo>
                    <a:cubicBezTo>
                      <a:pt x="135" y="129"/>
                      <a:pt x="138" y="151"/>
                      <a:pt x="143" y="175"/>
                    </a:cubicBezTo>
                    <a:cubicBezTo>
                      <a:pt x="148" y="169"/>
                      <a:pt x="152" y="164"/>
                      <a:pt x="159" y="156"/>
                    </a:cubicBezTo>
                    <a:cubicBezTo>
                      <a:pt x="154" y="219"/>
                      <a:pt x="172" y="270"/>
                      <a:pt x="222" y="311"/>
                    </a:cubicBezTo>
                    <a:cubicBezTo>
                      <a:pt x="175" y="328"/>
                      <a:pt x="137" y="353"/>
                      <a:pt x="111" y="400"/>
                    </a:cubicBezTo>
                    <a:cubicBezTo>
                      <a:pt x="85" y="354"/>
                      <a:pt x="48" y="328"/>
                      <a:pt x="0" y="3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Aft>
                    <a:spcPts val="450"/>
                  </a:spcAft>
                </a:pPr>
                <a:endParaRPr lang="en-US" sz="1400" dirty="0">
                  <a:latin typeface="Meta bold"/>
                </a:endParaRPr>
              </a:p>
            </p:txBody>
          </p:sp>
          <p:sp>
            <p:nvSpPr>
              <p:cNvPr id="90" name="Freeform 64">
                <a:extLst>
                  <a:ext uri="{FF2B5EF4-FFF2-40B4-BE49-F238E27FC236}">
                    <a16:creationId xmlns:a16="http://schemas.microsoft.com/office/drawing/2014/main" id="{375A6D15-2417-4F80-53F0-9070C1C760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4110" y="2104980"/>
                <a:ext cx="60576" cy="64383"/>
              </a:xfrm>
              <a:custGeom>
                <a:avLst/>
                <a:gdLst>
                  <a:gd name="T0" fmla="*/ 0 w 74"/>
                  <a:gd name="T1" fmla="*/ 31 h 79"/>
                  <a:gd name="T2" fmla="*/ 74 w 74"/>
                  <a:gd name="T3" fmla="*/ 0 h 79"/>
                  <a:gd name="T4" fmla="*/ 74 w 74"/>
                  <a:gd name="T5" fmla="*/ 79 h 79"/>
                  <a:gd name="T6" fmla="*/ 0 w 74"/>
                  <a:gd name="T7" fmla="*/ 31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79">
                    <a:moveTo>
                      <a:pt x="0" y="31"/>
                    </a:moveTo>
                    <a:cubicBezTo>
                      <a:pt x="25" y="20"/>
                      <a:pt x="47" y="11"/>
                      <a:pt x="74" y="0"/>
                    </a:cubicBezTo>
                    <a:cubicBezTo>
                      <a:pt x="74" y="31"/>
                      <a:pt x="74" y="56"/>
                      <a:pt x="74" y="79"/>
                    </a:cubicBezTo>
                    <a:cubicBezTo>
                      <a:pt x="51" y="64"/>
                      <a:pt x="29" y="49"/>
                      <a:pt x="0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Aft>
                    <a:spcPts val="450"/>
                  </a:spcAft>
                </a:pPr>
                <a:endParaRPr lang="en-US" sz="1400" dirty="0">
                  <a:latin typeface="Meta bold"/>
                </a:endParaRPr>
              </a:p>
            </p:txBody>
          </p:sp>
          <p:sp>
            <p:nvSpPr>
              <p:cNvPr id="91" name="Freeform 65">
                <a:extLst>
                  <a:ext uri="{FF2B5EF4-FFF2-40B4-BE49-F238E27FC236}">
                    <a16:creationId xmlns:a16="http://schemas.microsoft.com/office/drawing/2014/main" id="{E0E10B09-5897-2295-A862-75042F5EEF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6960" y="2109147"/>
                <a:ext cx="56422" cy="60229"/>
              </a:xfrm>
              <a:custGeom>
                <a:avLst/>
                <a:gdLst>
                  <a:gd name="T0" fmla="*/ 0 w 69"/>
                  <a:gd name="T1" fmla="*/ 1 h 74"/>
                  <a:gd name="T2" fmla="*/ 69 w 69"/>
                  <a:gd name="T3" fmla="*/ 28 h 74"/>
                  <a:gd name="T4" fmla="*/ 0 w 69"/>
                  <a:gd name="T5" fmla="*/ 74 h 74"/>
                  <a:gd name="T6" fmla="*/ 0 w 69"/>
                  <a:gd name="T7" fmla="*/ 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9" h="74">
                    <a:moveTo>
                      <a:pt x="0" y="1"/>
                    </a:moveTo>
                    <a:cubicBezTo>
                      <a:pt x="28" y="0"/>
                      <a:pt x="50" y="12"/>
                      <a:pt x="69" y="28"/>
                    </a:cubicBezTo>
                    <a:cubicBezTo>
                      <a:pt x="45" y="44"/>
                      <a:pt x="22" y="59"/>
                      <a:pt x="0" y="74"/>
                    </a:cubicBezTo>
                    <a:cubicBezTo>
                      <a:pt x="0" y="51"/>
                      <a:pt x="0" y="27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Aft>
                    <a:spcPts val="450"/>
                  </a:spcAft>
                </a:pPr>
                <a:endParaRPr lang="en-US" sz="1400" dirty="0">
                  <a:latin typeface="Meta bold"/>
                </a:endParaRP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13FDED1-7294-9952-BBA7-8D5C2A143456}"/>
              </a:ext>
            </a:extLst>
          </p:cNvPr>
          <p:cNvGrpSpPr/>
          <p:nvPr/>
        </p:nvGrpSpPr>
        <p:grpSpPr>
          <a:xfrm>
            <a:off x="5290989" y="1967072"/>
            <a:ext cx="1935311" cy="2885123"/>
            <a:chOff x="5290989" y="1967072"/>
            <a:chExt cx="1935311" cy="288512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55EF060-08D3-7340-9A27-3366B8B6C3A9}"/>
                </a:ext>
              </a:extLst>
            </p:cNvPr>
            <p:cNvSpPr/>
            <p:nvPr/>
          </p:nvSpPr>
          <p:spPr>
            <a:xfrm>
              <a:off x="5301884" y="2580182"/>
              <a:ext cx="1918432" cy="22720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schemeClr val="bg2">
                    <a:lumMod val="95000"/>
                  </a:schemeClr>
                </a:solidFill>
                <a:latin typeface="Lato Light" panose="020F0502020204030203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A2E721E-E372-784F-8FEA-1139BC301683}"/>
                </a:ext>
              </a:extLst>
            </p:cNvPr>
            <p:cNvSpPr/>
            <p:nvPr/>
          </p:nvSpPr>
          <p:spPr>
            <a:xfrm>
              <a:off x="5290989" y="2580182"/>
              <a:ext cx="1935311" cy="7200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Lato Light" panose="020F0502020204030203" pitchFamily="34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C2607AB-90AB-3246-9F05-A1EBDC1D813B}"/>
                </a:ext>
              </a:extLst>
            </p:cNvPr>
            <p:cNvSpPr/>
            <p:nvPr/>
          </p:nvSpPr>
          <p:spPr>
            <a:xfrm>
              <a:off x="5647990" y="1967072"/>
              <a:ext cx="1226220" cy="1226220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Lato Light" panose="020F0502020204030203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14CB919-2D08-3C4A-BEAD-CE3B81A8BB6C}"/>
                </a:ext>
              </a:extLst>
            </p:cNvPr>
            <p:cNvSpPr txBox="1"/>
            <p:nvPr/>
          </p:nvSpPr>
          <p:spPr>
            <a:xfrm>
              <a:off x="5326525" y="3423264"/>
              <a:ext cx="1885846" cy="132343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sz="1400" b="1">
                  <a:solidFill>
                    <a:schemeClr val="accent1">
                      <a:lumMod val="75000"/>
                    </a:schemeClr>
                  </a:solidFill>
                  <a:latin typeface="Meta bold"/>
                  <a:cs typeface="Poppins" pitchFamily="2" charset="77"/>
                </a:defRPr>
              </a:lvl1pPr>
            </a:lstStyle>
            <a:p>
              <a:r>
                <a:rPr lang="en-US" sz="2000" dirty="0">
                  <a:solidFill>
                    <a:srgbClr val="A9B62C"/>
                  </a:solidFill>
                </a:rPr>
                <a:t>Digital Identity and Rapid Technology Change</a:t>
              </a:r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6813ACE-28E2-9017-3879-D4BB1C59209A}"/>
                </a:ext>
              </a:extLst>
            </p:cNvPr>
            <p:cNvGrpSpPr/>
            <p:nvPr/>
          </p:nvGrpSpPr>
          <p:grpSpPr>
            <a:xfrm>
              <a:off x="5939248" y="2312359"/>
              <a:ext cx="628781" cy="586348"/>
              <a:chOff x="6008140" y="2930552"/>
              <a:chExt cx="786100" cy="799253"/>
            </a:xfrm>
            <a:solidFill>
              <a:schemeClr val="accent3"/>
            </a:solidFill>
          </p:grpSpPr>
          <p:sp>
            <p:nvSpPr>
              <p:cNvPr id="93" name="Freeform 67">
                <a:extLst>
                  <a:ext uri="{FF2B5EF4-FFF2-40B4-BE49-F238E27FC236}">
                    <a16:creationId xmlns:a16="http://schemas.microsoft.com/office/drawing/2014/main" id="{99FD2D39-BDF0-A5C1-29E3-B5D6C2D99B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3136" y="3106395"/>
                <a:ext cx="385261" cy="623410"/>
              </a:xfrm>
              <a:custGeom>
                <a:avLst/>
                <a:gdLst>
                  <a:gd name="T0" fmla="*/ 122 w 471"/>
                  <a:gd name="T1" fmla="*/ 180 h 762"/>
                  <a:gd name="T2" fmla="*/ 101 w 471"/>
                  <a:gd name="T3" fmla="*/ 197 h 762"/>
                  <a:gd name="T4" fmla="*/ 166 w 471"/>
                  <a:gd name="T5" fmla="*/ 270 h 762"/>
                  <a:gd name="T6" fmla="*/ 194 w 471"/>
                  <a:gd name="T7" fmla="*/ 285 h 762"/>
                  <a:gd name="T8" fmla="*/ 218 w 471"/>
                  <a:gd name="T9" fmla="*/ 317 h 762"/>
                  <a:gd name="T10" fmla="*/ 218 w 471"/>
                  <a:gd name="T11" fmla="*/ 394 h 762"/>
                  <a:gd name="T12" fmla="*/ 293 w 471"/>
                  <a:gd name="T13" fmla="*/ 394 h 762"/>
                  <a:gd name="T14" fmla="*/ 368 w 471"/>
                  <a:gd name="T15" fmla="*/ 468 h 762"/>
                  <a:gd name="T16" fmla="*/ 368 w 471"/>
                  <a:gd name="T17" fmla="*/ 693 h 762"/>
                  <a:gd name="T18" fmla="*/ 304 w 471"/>
                  <a:gd name="T19" fmla="*/ 762 h 762"/>
                  <a:gd name="T20" fmla="*/ 240 w 471"/>
                  <a:gd name="T21" fmla="*/ 694 h 762"/>
                  <a:gd name="T22" fmla="*/ 240 w 471"/>
                  <a:gd name="T23" fmla="*/ 534 h 762"/>
                  <a:gd name="T24" fmla="*/ 239 w 471"/>
                  <a:gd name="T25" fmla="*/ 521 h 762"/>
                  <a:gd name="T26" fmla="*/ 152 w 471"/>
                  <a:gd name="T27" fmla="*/ 521 h 762"/>
                  <a:gd name="T28" fmla="*/ 68 w 471"/>
                  <a:gd name="T29" fmla="*/ 521 h 762"/>
                  <a:gd name="T30" fmla="*/ 0 w 471"/>
                  <a:gd name="T31" fmla="*/ 451 h 762"/>
                  <a:gd name="T32" fmla="*/ 0 w 471"/>
                  <a:gd name="T33" fmla="*/ 123 h 762"/>
                  <a:gd name="T34" fmla="*/ 37 w 471"/>
                  <a:gd name="T35" fmla="*/ 30 h 762"/>
                  <a:gd name="T36" fmla="*/ 80 w 471"/>
                  <a:gd name="T37" fmla="*/ 7 h 762"/>
                  <a:gd name="T38" fmla="*/ 127 w 471"/>
                  <a:gd name="T39" fmla="*/ 21 h 762"/>
                  <a:gd name="T40" fmla="*/ 228 w 471"/>
                  <a:gd name="T41" fmla="*/ 140 h 762"/>
                  <a:gd name="T42" fmla="*/ 260 w 471"/>
                  <a:gd name="T43" fmla="*/ 154 h 762"/>
                  <a:gd name="T44" fmla="*/ 410 w 471"/>
                  <a:gd name="T45" fmla="*/ 154 h 762"/>
                  <a:gd name="T46" fmla="*/ 470 w 471"/>
                  <a:gd name="T47" fmla="*/ 206 h 762"/>
                  <a:gd name="T48" fmla="*/ 413 w 471"/>
                  <a:gd name="T49" fmla="*/ 262 h 762"/>
                  <a:gd name="T50" fmla="*/ 217 w 471"/>
                  <a:gd name="T51" fmla="*/ 262 h 762"/>
                  <a:gd name="T52" fmla="*/ 168 w 471"/>
                  <a:gd name="T53" fmla="*/ 236 h 762"/>
                  <a:gd name="T54" fmla="*/ 122 w 471"/>
                  <a:gd name="T55" fmla="*/ 180 h 7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1" h="762">
                    <a:moveTo>
                      <a:pt x="122" y="180"/>
                    </a:moveTo>
                    <a:cubicBezTo>
                      <a:pt x="114" y="186"/>
                      <a:pt x="109" y="191"/>
                      <a:pt x="101" y="197"/>
                    </a:cubicBezTo>
                    <a:cubicBezTo>
                      <a:pt x="123" y="222"/>
                      <a:pt x="143" y="247"/>
                      <a:pt x="166" y="270"/>
                    </a:cubicBezTo>
                    <a:cubicBezTo>
                      <a:pt x="173" y="277"/>
                      <a:pt x="184" y="284"/>
                      <a:pt x="194" y="285"/>
                    </a:cubicBezTo>
                    <a:cubicBezTo>
                      <a:pt x="217" y="286"/>
                      <a:pt x="220" y="298"/>
                      <a:pt x="218" y="317"/>
                    </a:cubicBezTo>
                    <a:cubicBezTo>
                      <a:pt x="217" y="342"/>
                      <a:pt x="218" y="366"/>
                      <a:pt x="218" y="394"/>
                    </a:cubicBezTo>
                    <a:cubicBezTo>
                      <a:pt x="244" y="394"/>
                      <a:pt x="268" y="394"/>
                      <a:pt x="293" y="394"/>
                    </a:cubicBezTo>
                    <a:cubicBezTo>
                      <a:pt x="343" y="393"/>
                      <a:pt x="367" y="416"/>
                      <a:pt x="368" y="468"/>
                    </a:cubicBezTo>
                    <a:cubicBezTo>
                      <a:pt x="368" y="543"/>
                      <a:pt x="368" y="618"/>
                      <a:pt x="368" y="693"/>
                    </a:cubicBezTo>
                    <a:cubicBezTo>
                      <a:pt x="368" y="733"/>
                      <a:pt x="341" y="761"/>
                      <a:pt x="304" y="762"/>
                    </a:cubicBezTo>
                    <a:cubicBezTo>
                      <a:pt x="268" y="762"/>
                      <a:pt x="241" y="733"/>
                      <a:pt x="240" y="694"/>
                    </a:cubicBezTo>
                    <a:cubicBezTo>
                      <a:pt x="240" y="641"/>
                      <a:pt x="240" y="587"/>
                      <a:pt x="240" y="534"/>
                    </a:cubicBezTo>
                    <a:cubicBezTo>
                      <a:pt x="240" y="531"/>
                      <a:pt x="240" y="528"/>
                      <a:pt x="239" y="521"/>
                    </a:cubicBezTo>
                    <a:cubicBezTo>
                      <a:pt x="210" y="521"/>
                      <a:pt x="181" y="521"/>
                      <a:pt x="152" y="521"/>
                    </a:cubicBezTo>
                    <a:cubicBezTo>
                      <a:pt x="124" y="521"/>
                      <a:pt x="96" y="522"/>
                      <a:pt x="68" y="521"/>
                    </a:cubicBezTo>
                    <a:cubicBezTo>
                      <a:pt x="20" y="520"/>
                      <a:pt x="0" y="499"/>
                      <a:pt x="0" y="451"/>
                    </a:cubicBezTo>
                    <a:cubicBezTo>
                      <a:pt x="0" y="341"/>
                      <a:pt x="0" y="232"/>
                      <a:pt x="0" y="123"/>
                    </a:cubicBezTo>
                    <a:cubicBezTo>
                      <a:pt x="0" y="87"/>
                      <a:pt x="8" y="54"/>
                      <a:pt x="37" y="30"/>
                    </a:cubicBezTo>
                    <a:cubicBezTo>
                      <a:pt x="50" y="20"/>
                      <a:pt x="65" y="12"/>
                      <a:pt x="80" y="7"/>
                    </a:cubicBezTo>
                    <a:cubicBezTo>
                      <a:pt x="98" y="0"/>
                      <a:pt x="113" y="4"/>
                      <a:pt x="127" y="21"/>
                    </a:cubicBezTo>
                    <a:cubicBezTo>
                      <a:pt x="159" y="62"/>
                      <a:pt x="194" y="100"/>
                      <a:pt x="228" y="140"/>
                    </a:cubicBezTo>
                    <a:cubicBezTo>
                      <a:pt x="237" y="150"/>
                      <a:pt x="246" y="155"/>
                      <a:pt x="260" y="154"/>
                    </a:cubicBezTo>
                    <a:cubicBezTo>
                      <a:pt x="310" y="154"/>
                      <a:pt x="360" y="154"/>
                      <a:pt x="410" y="154"/>
                    </a:cubicBezTo>
                    <a:cubicBezTo>
                      <a:pt x="445" y="154"/>
                      <a:pt x="469" y="175"/>
                      <a:pt x="470" y="206"/>
                    </a:cubicBezTo>
                    <a:cubicBezTo>
                      <a:pt x="471" y="238"/>
                      <a:pt x="448" y="261"/>
                      <a:pt x="413" y="262"/>
                    </a:cubicBezTo>
                    <a:cubicBezTo>
                      <a:pt x="348" y="263"/>
                      <a:pt x="282" y="262"/>
                      <a:pt x="217" y="262"/>
                    </a:cubicBezTo>
                    <a:cubicBezTo>
                      <a:pt x="196" y="262"/>
                      <a:pt x="181" y="251"/>
                      <a:pt x="168" y="236"/>
                    </a:cubicBezTo>
                    <a:cubicBezTo>
                      <a:pt x="153" y="217"/>
                      <a:pt x="137" y="199"/>
                      <a:pt x="122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Aft>
                    <a:spcPts val="450"/>
                  </a:spcAft>
                </a:pPr>
                <a:endParaRPr lang="en-US" sz="1400" dirty="0">
                  <a:latin typeface="Meta bold"/>
                </a:endParaRPr>
              </a:p>
            </p:txBody>
          </p:sp>
          <p:sp>
            <p:nvSpPr>
              <p:cNvPr id="94" name="Freeform 68">
                <a:extLst>
                  <a:ext uri="{FF2B5EF4-FFF2-40B4-BE49-F238E27FC236}">
                    <a16:creationId xmlns:a16="http://schemas.microsoft.com/office/drawing/2014/main" id="{05B87991-A8AA-47B5-F53E-FC4FAEBB0E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8140" y="3169393"/>
                <a:ext cx="396684" cy="465567"/>
              </a:xfrm>
              <a:custGeom>
                <a:avLst/>
                <a:gdLst>
                  <a:gd name="T0" fmla="*/ 144 w 485"/>
                  <a:gd name="T1" fmla="*/ 223 h 569"/>
                  <a:gd name="T2" fmla="*/ 148 w 485"/>
                  <a:gd name="T3" fmla="*/ 470 h 569"/>
                  <a:gd name="T4" fmla="*/ 185 w 485"/>
                  <a:gd name="T5" fmla="*/ 490 h 569"/>
                  <a:gd name="T6" fmla="*/ 227 w 485"/>
                  <a:gd name="T7" fmla="*/ 484 h 569"/>
                  <a:gd name="T8" fmla="*/ 258 w 485"/>
                  <a:gd name="T9" fmla="*/ 473 h 569"/>
                  <a:gd name="T10" fmla="*/ 485 w 485"/>
                  <a:gd name="T11" fmla="*/ 472 h 569"/>
                  <a:gd name="T12" fmla="*/ 485 w 485"/>
                  <a:gd name="T13" fmla="*/ 569 h 569"/>
                  <a:gd name="T14" fmla="*/ 442 w 485"/>
                  <a:gd name="T15" fmla="*/ 569 h 569"/>
                  <a:gd name="T16" fmla="*/ 266 w 485"/>
                  <a:gd name="T17" fmla="*/ 569 h 569"/>
                  <a:gd name="T18" fmla="*/ 217 w 485"/>
                  <a:gd name="T19" fmla="*/ 547 h 569"/>
                  <a:gd name="T20" fmla="*/ 199 w 485"/>
                  <a:gd name="T21" fmla="*/ 538 h 569"/>
                  <a:gd name="T22" fmla="*/ 67 w 485"/>
                  <a:gd name="T23" fmla="*/ 247 h 569"/>
                  <a:gd name="T24" fmla="*/ 135 w 485"/>
                  <a:gd name="T25" fmla="*/ 176 h 569"/>
                  <a:gd name="T26" fmla="*/ 146 w 485"/>
                  <a:gd name="T27" fmla="*/ 154 h 569"/>
                  <a:gd name="T28" fmla="*/ 146 w 485"/>
                  <a:gd name="T29" fmla="*/ 48 h 569"/>
                  <a:gd name="T30" fmla="*/ 195 w 485"/>
                  <a:gd name="T31" fmla="*/ 1 h 569"/>
                  <a:gd name="T32" fmla="*/ 243 w 485"/>
                  <a:gd name="T33" fmla="*/ 49 h 569"/>
                  <a:gd name="T34" fmla="*/ 243 w 485"/>
                  <a:gd name="T35" fmla="*/ 301 h 569"/>
                  <a:gd name="T36" fmla="*/ 198 w 485"/>
                  <a:gd name="T37" fmla="*/ 354 h 569"/>
                  <a:gd name="T38" fmla="*/ 146 w 485"/>
                  <a:gd name="T39" fmla="*/ 304 h 569"/>
                  <a:gd name="T40" fmla="*/ 145 w 485"/>
                  <a:gd name="T41" fmla="*/ 226 h 569"/>
                  <a:gd name="T42" fmla="*/ 144 w 485"/>
                  <a:gd name="T43" fmla="*/ 223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85" h="569">
                    <a:moveTo>
                      <a:pt x="144" y="223"/>
                    </a:moveTo>
                    <a:cubicBezTo>
                      <a:pt x="61" y="279"/>
                      <a:pt x="64" y="411"/>
                      <a:pt x="148" y="470"/>
                    </a:cubicBezTo>
                    <a:cubicBezTo>
                      <a:pt x="160" y="478"/>
                      <a:pt x="172" y="484"/>
                      <a:pt x="185" y="490"/>
                    </a:cubicBezTo>
                    <a:cubicBezTo>
                      <a:pt x="200" y="497"/>
                      <a:pt x="214" y="500"/>
                      <a:pt x="227" y="484"/>
                    </a:cubicBezTo>
                    <a:cubicBezTo>
                      <a:pt x="233" y="476"/>
                      <a:pt x="247" y="473"/>
                      <a:pt x="258" y="473"/>
                    </a:cubicBezTo>
                    <a:cubicBezTo>
                      <a:pt x="333" y="472"/>
                      <a:pt x="408" y="472"/>
                      <a:pt x="485" y="472"/>
                    </a:cubicBezTo>
                    <a:cubicBezTo>
                      <a:pt x="485" y="504"/>
                      <a:pt x="485" y="535"/>
                      <a:pt x="485" y="569"/>
                    </a:cubicBezTo>
                    <a:cubicBezTo>
                      <a:pt x="471" y="569"/>
                      <a:pt x="456" y="569"/>
                      <a:pt x="442" y="569"/>
                    </a:cubicBezTo>
                    <a:cubicBezTo>
                      <a:pt x="383" y="569"/>
                      <a:pt x="324" y="569"/>
                      <a:pt x="266" y="569"/>
                    </a:cubicBezTo>
                    <a:cubicBezTo>
                      <a:pt x="246" y="569"/>
                      <a:pt x="230" y="564"/>
                      <a:pt x="217" y="547"/>
                    </a:cubicBezTo>
                    <a:cubicBezTo>
                      <a:pt x="213" y="542"/>
                      <a:pt x="206" y="539"/>
                      <a:pt x="199" y="538"/>
                    </a:cubicBezTo>
                    <a:cubicBezTo>
                      <a:pt x="68" y="509"/>
                      <a:pt x="0" y="362"/>
                      <a:pt x="67" y="247"/>
                    </a:cubicBezTo>
                    <a:cubicBezTo>
                      <a:pt x="84" y="218"/>
                      <a:pt x="107" y="195"/>
                      <a:pt x="135" y="176"/>
                    </a:cubicBezTo>
                    <a:cubicBezTo>
                      <a:pt x="141" y="172"/>
                      <a:pt x="146" y="161"/>
                      <a:pt x="146" y="154"/>
                    </a:cubicBezTo>
                    <a:cubicBezTo>
                      <a:pt x="147" y="119"/>
                      <a:pt x="146" y="83"/>
                      <a:pt x="146" y="48"/>
                    </a:cubicBezTo>
                    <a:cubicBezTo>
                      <a:pt x="147" y="20"/>
                      <a:pt x="168" y="0"/>
                      <a:pt x="195" y="1"/>
                    </a:cubicBezTo>
                    <a:cubicBezTo>
                      <a:pt x="222" y="1"/>
                      <a:pt x="243" y="21"/>
                      <a:pt x="243" y="49"/>
                    </a:cubicBezTo>
                    <a:cubicBezTo>
                      <a:pt x="243" y="133"/>
                      <a:pt x="243" y="217"/>
                      <a:pt x="243" y="301"/>
                    </a:cubicBezTo>
                    <a:cubicBezTo>
                      <a:pt x="243" y="332"/>
                      <a:pt x="225" y="352"/>
                      <a:pt x="198" y="354"/>
                    </a:cubicBezTo>
                    <a:cubicBezTo>
                      <a:pt x="169" y="356"/>
                      <a:pt x="147" y="335"/>
                      <a:pt x="146" y="304"/>
                    </a:cubicBezTo>
                    <a:cubicBezTo>
                      <a:pt x="146" y="278"/>
                      <a:pt x="146" y="252"/>
                      <a:pt x="145" y="226"/>
                    </a:cubicBezTo>
                    <a:cubicBezTo>
                      <a:pt x="145" y="226"/>
                      <a:pt x="145" y="225"/>
                      <a:pt x="144" y="2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Aft>
                    <a:spcPts val="450"/>
                  </a:spcAft>
                </a:pPr>
                <a:endParaRPr lang="en-US" sz="1400" dirty="0">
                  <a:latin typeface="Meta bold"/>
                </a:endParaRPr>
              </a:p>
            </p:txBody>
          </p:sp>
          <p:sp>
            <p:nvSpPr>
              <p:cNvPr id="95" name="Freeform 69">
                <a:extLst>
                  <a:ext uri="{FF2B5EF4-FFF2-40B4-BE49-F238E27FC236}">
                    <a16:creationId xmlns:a16="http://schemas.microsoft.com/office/drawing/2014/main" id="{9609C69B-E66C-15CC-778C-72C9CBB521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36980" y="2930552"/>
                <a:ext cx="221534" cy="220842"/>
              </a:xfrm>
              <a:custGeom>
                <a:avLst/>
                <a:gdLst>
                  <a:gd name="T0" fmla="*/ 134 w 271"/>
                  <a:gd name="T1" fmla="*/ 270 h 270"/>
                  <a:gd name="T2" fmla="*/ 0 w 271"/>
                  <a:gd name="T3" fmla="*/ 133 h 270"/>
                  <a:gd name="T4" fmla="*/ 133 w 271"/>
                  <a:gd name="T5" fmla="*/ 0 h 270"/>
                  <a:gd name="T6" fmla="*/ 270 w 271"/>
                  <a:gd name="T7" fmla="*/ 136 h 270"/>
                  <a:gd name="T8" fmla="*/ 134 w 271"/>
                  <a:gd name="T9" fmla="*/ 27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1" h="270">
                    <a:moveTo>
                      <a:pt x="134" y="270"/>
                    </a:moveTo>
                    <a:cubicBezTo>
                      <a:pt x="59" y="270"/>
                      <a:pt x="0" y="209"/>
                      <a:pt x="0" y="133"/>
                    </a:cubicBezTo>
                    <a:cubicBezTo>
                      <a:pt x="0" y="61"/>
                      <a:pt x="61" y="0"/>
                      <a:pt x="133" y="0"/>
                    </a:cubicBezTo>
                    <a:cubicBezTo>
                      <a:pt x="210" y="0"/>
                      <a:pt x="270" y="59"/>
                      <a:pt x="270" y="136"/>
                    </a:cubicBezTo>
                    <a:cubicBezTo>
                      <a:pt x="271" y="209"/>
                      <a:pt x="209" y="270"/>
                      <a:pt x="134" y="2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Aft>
                    <a:spcPts val="450"/>
                  </a:spcAft>
                </a:pPr>
                <a:endParaRPr lang="en-US" sz="1400" dirty="0">
                  <a:latin typeface="Meta bold"/>
                </a:endParaRPr>
              </a:p>
            </p:txBody>
          </p:sp>
          <p:sp>
            <p:nvSpPr>
              <p:cNvPr id="96" name="Freeform 70">
                <a:extLst>
                  <a:ext uri="{FF2B5EF4-FFF2-40B4-BE49-F238E27FC236}">
                    <a16:creationId xmlns:a16="http://schemas.microsoft.com/office/drawing/2014/main" id="{0A8D0294-365C-53ED-6CB2-216667CBE5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8709" y="3376389"/>
                <a:ext cx="365531" cy="36692"/>
              </a:xfrm>
              <a:custGeom>
                <a:avLst/>
                <a:gdLst>
                  <a:gd name="T0" fmla="*/ 447 w 447"/>
                  <a:gd name="T1" fmla="*/ 1 h 45"/>
                  <a:gd name="T2" fmla="*/ 447 w 447"/>
                  <a:gd name="T3" fmla="*/ 44 h 45"/>
                  <a:gd name="T4" fmla="*/ 432 w 447"/>
                  <a:gd name="T5" fmla="*/ 45 h 45"/>
                  <a:gd name="T6" fmla="*/ 30 w 447"/>
                  <a:gd name="T7" fmla="*/ 45 h 45"/>
                  <a:gd name="T8" fmla="*/ 22 w 447"/>
                  <a:gd name="T9" fmla="*/ 45 h 45"/>
                  <a:gd name="T10" fmla="*/ 0 w 447"/>
                  <a:gd name="T11" fmla="*/ 23 h 45"/>
                  <a:gd name="T12" fmla="*/ 23 w 447"/>
                  <a:gd name="T13" fmla="*/ 0 h 45"/>
                  <a:gd name="T14" fmla="*/ 112 w 447"/>
                  <a:gd name="T15" fmla="*/ 0 h 45"/>
                  <a:gd name="T16" fmla="*/ 432 w 447"/>
                  <a:gd name="T17" fmla="*/ 0 h 45"/>
                  <a:gd name="T18" fmla="*/ 447 w 447"/>
                  <a:gd name="T19" fmla="*/ 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7" h="45">
                    <a:moveTo>
                      <a:pt x="447" y="1"/>
                    </a:moveTo>
                    <a:cubicBezTo>
                      <a:pt x="447" y="16"/>
                      <a:pt x="447" y="29"/>
                      <a:pt x="447" y="44"/>
                    </a:cubicBezTo>
                    <a:cubicBezTo>
                      <a:pt x="442" y="44"/>
                      <a:pt x="437" y="45"/>
                      <a:pt x="432" y="45"/>
                    </a:cubicBezTo>
                    <a:cubicBezTo>
                      <a:pt x="298" y="45"/>
                      <a:pt x="164" y="45"/>
                      <a:pt x="30" y="45"/>
                    </a:cubicBezTo>
                    <a:cubicBezTo>
                      <a:pt x="28" y="45"/>
                      <a:pt x="25" y="45"/>
                      <a:pt x="22" y="45"/>
                    </a:cubicBezTo>
                    <a:cubicBezTo>
                      <a:pt x="8" y="45"/>
                      <a:pt x="0" y="37"/>
                      <a:pt x="0" y="23"/>
                    </a:cubicBezTo>
                    <a:cubicBezTo>
                      <a:pt x="0" y="8"/>
                      <a:pt x="8" y="0"/>
                      <a:pt x="23" y="0"/>
                    </a:cubicBezTo>
                    <a:cubicBezTo>
                      <a:pt x="53" y="0"/>
                      <a:pt x="82" y="0"/>
                      <a:pt x="112" y="0"/>
                    </a:cubicBezTo>
                    <a:cubicBezTo>
                      <a:pt x="219" y="0"/>
                      <a:pt x="325" y="0"/>
                      <a:pt x="432" y="0"/>
                    </a:cubicBezTo>
                    <a:cubicBezTo>
                      <a:pt x="436" y="0"/>
                      <a:pt x="441" y="1"/>
                      <a:pt x="44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Aft>
                    <a:spcPts val="450"/>
                  </a:spcAft>
                </a:pPr>
                <a:endParaRPr lang="en-US" sz="1400" dirty="0">
                  <a:latin typeface="Meta bold"/>
                </a:endParaRPr>
              </a:p>
            </p:txBody>
          </p:sp>
          <p:sp>
            <p:nvSpPr>
              <p:cNvPr id="97" name="Freeform 71">
                <a:extLst>
                  <a:ext uri="{FF2B5EF4-FFF2-40B4-BE49-F238E27FC236}">
                    <a16:creationId xmlns:a16="http://schemas.microsoft.com/office/drawing/2014/main" id="{1FFC2B65-BB09-FFAF-5C00-A2DF3EB0B9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6131" y="3340390"/>
                <a:ext cx="214957" cy="26999"/>
              </a:xfrm>
              <a:custGeom>
                <a:avLst/>
                <a:gdLst>
                  <a:gd name="T0" fmla="*/ 263 w 263"/>
                  <a:gd name="T1" fmla="*/ 1 h 33"/>
                  <a:gd name="T2" fmla="*/ 263 w 263"/>
                  <a:gd name="T3" fmla="*/ 31 h 33"/>
                  <a:gd name="T4" fmla="*/ 246 w 263"/>
                  <a:gd name="T5" fmla="*/ 32 h 33"/>
                  <a:gd name="T6" fmla="*/ 28 w 263"/>
                  <a:gd name="T7" fmla="*/ 32 h 33"/>
                  <a:gd name="T8" fmla="*/ 18 w 263"/>
                  <a:gd name="T9" fmla="*/ 32 h 33"/>
                  <a:gd name="T10" fmla="*/ 0 w 263"/>
                  <a:gd name="T11" fmla="*/ 15 h 33"/>
                  <a:gd name="T12" fmla="*/ 19 w 263"/>
                  <a:gd name="T13" fmla="*/ 1 h 33"/>
                  <a:gd name="T14" fmla="*/ 101 w 263"/>
                  <a:gd name="T15" fmla="*/ 1 h 33"/>
                  <a:gd name="T16" fmla="*/ 263 w 263"/>
                  <a:gd name="T17" fmla="*/ 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3" h="33">
                    <a:moveTo>
                      <a:pt x="263" y="1"/>
                    </a:moveTo>
                    <a:cubicBezTo>
                      <a:pt x="263" y="12"/>
                      <a:pt x="263" y="21"/>
                      <a:pt x="263" y="31"/>
                    </a:cubicBezTo>
                    <a:cubicBezTo>
                      <a:pt x="257" y="31"/>
                      <a:pt x="252" y="32"/>
                      <a:pt x="246" y="32"/>
                    </a:cubicBezTo>
                    <a:cubicBezTo>
                      <a:pt x="173" y="32"/>
                      <a:pt x="101" y="32"/>
                      <a:pt x="28" y="32"/>
                    </a:cubicBezTo>
                    <a:cubicBezTo>
                      <a:pt x="25" y="32"/>
                      <a:pt x="21" y="33"/>
                      <a:pt x="18" y="32"/>
                    </a:cubicBezTo>
                    <a:cubicBezTo>
                      <a:pt x="12" y="27"/>
                      <a:pt x="6" y="21"/>
                      <a:pt x="0" y="15"/>
                    </a:cubicBezTo>
                    <a:cubicBezTo>
                      <a:pt x="6" y="10"/>
                      <a:pt x="12" y="2"/>
                      <a:pt x="19" y="1"/>
                    </a:cubicBezTo>
                    <a:cubicBezTo>
                      <a:pt x="46" y="0"/>
                      <a:pt x="73" y="1"/>
                      <a:pt x="101" y="1"/>
                    </a:cubicBezTo>
                    <a:cubicBezTo>
                      <a:pt x="154" y="1"/>
                      <a:pt x="208" y="1"/>
                      <a:pt x="26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Aft>
                    <a:spcPts val="450"/>
                  </a:spcAft>
                </a:pPr>
                <a:endParaRPr lang="en-US" sz="1400" dirty="0">
                  <a:latin typeface="Meta bold"/>
                </a:endParaRPr>
              </a:p>
            </p:txBody>
          </p:sp>
          <p:sp>
            <p:nvSpPr>
              <p:cNvPr id="98" name="Freeform 72">
                <a:extLst>
                  <a:ext uri="{FF2B5EF4-FFF2-40B4-BE49-F238E27FC236}">
                    <a16:creationId xmlns:a16="http://schemas.microsoft.com/office/drawing/2014/main" id="{1C980544-FEDC-D0C1-0305-895CA9A05B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07703" y="3167663"/>
                <a:ext cx="86537" cy="170996"/>
              </a:xfrm>
              <a:custGeom>
                <a:avLst/>
                <a:gdLst>
                  <a:gd name="T0" fmla="*/ 29 w 106"/>
                  <a:gd name="T1" fmla="*/ 209 h 209"/>
                  <a:gd name="T2" fmla="*/ 0 w 106"/>
                  <a:gd name="T3" fmla="*/ 198 h 209"/>
                  <a:gd name="T4" fmla="*/ 76 w 106"/>
                  <a:gd name="T5" fmla="*/ 10 h 209"/>
                  <a:gd name="T6" fmla="*/ 98 w 106"/>
                  <a:gd name="T7" fmla="*/ 0 h 209"/>
                  <a:gd name="T8" fmla="*/ 103 w 106"/>
                  <a:gd name="T9" fmla="*/ 23 h 209"/>
                  <a:gd name="T10" fmla="*/ 29 w 106"/>
                  <a:gd name="T11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" h="209">
                    <a:moveTo>
                      <a:pt x="29" y="209"/>
                    </a:moveTo>
                    <a:cubicBezTo>
                      <a:pt x="19" y="205"/>
                      <a:pt x="10" y="202"/>
                      <a:pt x="0" y="198"/>
                    </a:cubicBezTo>
                    <a:cubicBezTo>
                      <a:pt x="26" y="135"/>
                      <a:pt x="50" y="72"/>
                      <a:pt x="76" y="10"/>
                    </a:cubicBezTo>
                    <a:cubicBezTo>
                      <a:pt x="79" y="5"/>
                      <a:pt x="91" y="3"/>
                      <a:pt x="98" y="0"/>
                    </a:cubicBezTo>
                    <a:cubicBezTo>
                      <a:pt x="100" y="8"/>
                      <a:pt x="106" y="17"/>
                      <a:pt x="103" y="23"/>
                    </a:cubicBezTo>
                    <a:cubicBezTo>
                      <a:pt x="79" y="85"/>
                      <a:pt x="54" y="147"/>
                      <a:pt x="29" y="2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Aft>
                    <a:spcPts val="450"/>
                  </a:spcAft>
                </a:pPr>
                <a:endParaRPr lang="en-US" sz="1400" dirty="0">
                  <a:latin typeface="Meta bold"/>
                </a:endParaRPr>
              </a:p>
            </p:txBody>
          </p:sp>
          <p:sp>
            <p:nvSpPr>
              <p:cNvPr id="99" name="Freeform 73">
                <a:extLst>
                  <a:ext uri="{FF2B5EF4-FFF2-40B4-BE49-F238E27FC236}">
                    <a16:creationId xmlns:a16="http://schemas.microsoft.com/office/drawing/2014/main" id="{3B19187F-F28D-FFA5-7863-3B5F63372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00088" y="3342813"/>
                <a:ext cx="28730" cy="21461"/>
              </a:xfrm>
              <a:custGeom>
                <a:avLst/>
                <a:gdLst>
                  <a:gd name="T0" fmla="*/ 35 w 35"/>
                  <a:gd name="T1" fmla="*/ 12 h 26"/>
                  <a:gd name="T2" fmla="*/ 15 w 35"/>
                  <a:gd name="T3" fmla="*/ 26 h 26"/>
                  <a:gd name="T4" fmla="*/ 1 w 35"/>
                  <a:gd name="T5" fmla="*/ 13 h 26"/>
                  <a:gd name="T6" fmla="*/ 13 w 35"/>
                  <a:gd name="T7" fmla="*/ 1 h 26"/>
                  <a:gd name="T8" fmla="*/ 35 w 35"/>
                  <a:gd name="T9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6">
                    <a:moveTo>
                      <a:pt x="35" y="12"/>
                    </a:moveTo>
                    <a:cubicBezTo>
                      <a:pt x="25" y="19"/>
                      <a:pt x="19" y="26"/>
                      <a:pt x="15" y="26"/>
                    </a:cubicBezTo>
                    <a:cubicBezTo>
                      <a:pt x="9" y="25"/>
                      <a:pt x="3" y="18"/>
                      <a:pt x="1" y="13"/>
                    </a:cubicBezTo>
                    <a:cubicBezTo>
                      <a:pt x="0" y="10"/>
                      <a:pt x="9" y="1"/>
                      <a:pt x="13" y="1"/>
                    </a:cubicBezTo>
                    <a:cubicBezTo>
                      <a:pt x="18" y="0"/>
                      <a:pt x="24" y="6"/>
                      <a:pt x="3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Aft>
                    <a:spcPts val="450"/>
                  </a:spcAft>
                </a:pPr>
                <a:endParaRPr lang="en-US" sz="1400" dirty="0">
                  <a:latin typeface="Meta bold"/>
                </a:endParaRP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83253D2-F10D-B3F3-3E8C-6F28106DB69B}"/>
              </a:ext>
            </a:extLst>
          </p:cNvPr>
          <p:cNvGrpSpPr/>
          <p:nvPr/>
        </p:nvGrpSpPr>
        <p:grpSpPr>
          <a:xfrm>
            <a:off x="7425383" y="1967072"/>
            <a:ext cx="1918432" cy="2885123"/>
            <a:chOff x="7425383" y="1967072"/>
            <a:chExt cx="1918432" cy="2885123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837D1C6-0131-0A4A-9164-FD97AD458966}"/>
                </a:ext>
              </a:extLst>
            </p:cNvPr>
            <p:cNvSpPr/>
            <p:nvPr/>
          </p:nvSpPr>
          <p:spPr>
            <a:xfrm>
              <a:off x="7425383" y="2580182"/>
              <a:ext cx="1918432" cy="22720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schemeClr val="bg2">
                    <a:lumMod val="95000"/>
                  </a:schemeClr>
                </a:solidFill>
                <a:latin typeface="Lato Light" panose="020F0502020204030203" pitchFamily="34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8B51E8D-3A09-794E-99EC-1B4DF4C9D361}"/>
                </a:ext>
              </a:extLst>
            </p:cNvPr>
            <p:cNvSpPr/>
            <p:nvPr/>
          </p:nvSpPr>
          <p:spPr>
            <a:xfrm>
              <a:off x="7425383" y="2580182"/>
              <a:ext cx="1918432" cy="72009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Lato Light" panose="020F0502020204030203" pitchFamily="34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8F43A42F-15C4-0F40-BA82-F0F1ED2320DA}"/>
                </a:ext>
              </a:extLst>
            </p:cNvPr>
            <p:cNvSpPr/>
            <p:nvPr/>
          </p:nvSpPr>
          <p:spPr>
            <a:xfrm>
              <a:off x="7771489" y="1967072"/>
              <a:ext cx="1226220" cy="1226220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Lato Light" panose="020F0502020204030203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C6A3BC1-6244-2145-886D-37465F6CEBB1}"/>
                </a:ext>
              </a:extLst>
            </p:cNvPr>
            <p:cNvSpPr txBox="1"/>
            <p:nvPr/>
          </p:nvSpPr>
          <p:spPr>
            <a:xfrm>
              <a:off x="7431943" y="3423264"/>
              <a:ext cx="1903927" cy="132343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sz="1400" b="1">
                  <a:solidFill>
                    <a:schemeClr val="accent1">
                      <a:lumMod val="75000"/>
                    </a:schemeClr>
                  </a:solidFill>
                  <a:latin typeface="Meta bold"/>
                  <a:cs typeface="Poppins" pitchFamily="2" charset="77"/>
                </a:defRPr>
              </a:lvl1pPr>
            </a:lstStyle>
            <a:p>
              <a:r>
                <a:rPr lang="en-US" sz="2000" dirty="0">
                  <a:solidFill>
                    <a:schemeClr val="accent4"/>
                  </a:solidFill>
                </a:rPr>
                <a:t>External Threats and The Evolving Landscape</a:t>
              </a:r>
            </a:p>
          </p:txBody>
        </p:sp>
        <p:grpSp>
          <p:nvGrpSpPr>
            <p:cNvPr id="100" name="Graphic 2">
              <a:extLst>
                <a:ext uri="{FF2B5EF4-FFF2-40B4-BE49-F238E27FC236}">
                  <a16:creationId xmlns:a16="http://schemas.microsoft.com/office/drawing/2014/main" id="{DB823E27-06E4-2B15-16E7-FE79698B1C32}"/>
                </a:ext>
              </a:extLst>
            </p:cNvPr>
            <p:cNvGrpSpPr/>
            <p:nvPr/>
          </p:nvGrpSpPr>
          <p:grpSpPr>
            <a:xfrm>
              <a:off x="8117594" y="2312359"/>
              <a:ext cx="578824" cy="543629"/>
              <a:chOff x="4655248" y="2841799"/>
              <a:chExt cx="697104" cy="593830"/>
            </a:xfrm>
            <a:solidFill>
              <a:schemeClr val="accent4"/>
            </a:solidFill>
          </p:grpSpPr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53D245FD-B7D7-91DC-E188-0F21F50D605F}"/>
                  </a:ext>
                </a:extLst>
              </p:cNvPr>
              <p:cNvSpPr/>
              <p:nvPr/>
            </p:nvSpPr>
            <p:spPr>
              <a:xfrm>
                <a:off x="4655248" y="2996712"/>
                <a:ext cx="232368" cy="232368"/>
              </a:xfrm>
              <a:custGeom>
                <a:avLst/>
                <a:gdLst>
                  <a:gd name="connsiteX0" fmla="*/ 180731 w 232368"/>
                  <a:gd name="connsiteY0" fmla="*/ 232368 h 232368"/>
                  <a:gd name="connsiteX1" fmla="*/ 232368 w 232368"/>
                  <a:gd name="connsiteY1" fmla="*/ 180731 h 232368"/>
                  <a:gd name="connsiteX2" fmla="*/ 232368 w 232368"/>
                  <a:gd name="connsiteY2" fmla="*/ 51637 h 232368"/>
                  <a:gd name="connsiteX3" fmla="*/ 201386 w 232368"/>
                  <a:gd name="connsiteY3" fmla="*/ 9036 h 232368"/>
                  <a:gd name="connsiteX4" fmla="*/ 167821 w 232368"/>
                  <a:gd name="connsiteY4" fmla="*/ 0 h 232368"/>
                  <a:gd name="connsiteX5" fmla="*/ 116184 w 232368"/>
                  <a:gd name="connsiteY5" fmla="*/ 51637 h 232368"/>
                  <a:gd name="connsiteX6" fmla="*/ 64547 w 232368"/>
                  <a:gd name="connsiteY6" fmla="*/ 0 h 232368"/>
                  <a:gd name="connsiteX7" fmla="*/ 30982 w 232368"/>
                  <a:gd name="connsiteY7" fmla="*/ 9036 h 232368"/>
                  <a:gd name="connsiteX8" fmla="*/ 0 w 232368"/>
                  <a:gd name="connsiteY8" fmla="*/ 51637 h 232368"/>
                  <a:gd name="connsiteX9" fmla="*/ 0 w 232368"/>
                  <a:gd name="connsiteY9" fmla="*/ 180731 h 232368"/>
                  <a:gd name="connsiteX10" fmla="*/ 51637 w 232368"/>
                  <a:gd name="connsiteY10" fmla="*/ 232368 h 232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2368" h="232368">
                    <a:moveTo>
                      <a:pt x="180731" y="232368"/>
                    </a:moveTo>
                    <a:cubicBezTo>
                      <a:pt x="209131" y="232368"/>
                      <a:pt x="232368" y="209131"/>
                      <a:pt x="232368" y="180731"/>
                    </a:cubicBezTo>
                    <a:lnTo>
                      <a:pt x="232368" y="51637"/>
                    </a:lnTo>
                    <a:cubicBezTo>
                      <a:pt x="232368" y="32273"/>
                      <a:pt x="219459" y="14200"/>
                      <a:pt x="201386" y="9036"/>
                    </a:cubicBezTo>
                    <a:lnTo>
                      <a:pt x="167821" y="0"/>
                    </a:lnTo>
                    <a:lnTo>
                      <a:pt x="116184" y="51637"/>
                    </a:lnTo>
                    <a:lnTo>
                      <a:pt x="64547" y="0"/>
                    </a:lnTo>
                    <a:lnTo>
                      <a:pt x="30982" y="9036"/>
                    </a:lnTo>
                    <a:cubicBezTo>
                      <a:pt x="12909" y="15491"/>
                      <a:pt x="0" y="32273"/>
                      <a:pt x="0" y="51637"/>
                    </a:cubicBezTo>
                    <a:lnTo>
                      <a:pt x="0" y="180731"/>
                    </a:lnTo>
                    <a:cubicBezTo>
                      <a:pt x="0" y="209131"/>
                      <a:pt x="23237" y="232368"/>
                      <a:pt x="51637" y="232368"/>
                    </a:cubicBezTo>
                  </a:path>
                </a:pathLst>
              </a:custGeom>
              <a:grpFill/>
              <a:ln w="19050" cap="flat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ED0D6AE7-413D-7413-598C-FC2F625FF207}"/>
                  </a:ext>
                </a:extLst>
              </p:cNvPr>
              <p:cNvSpPr/>
              <p:nvPr/>
            </p:nvSpPr>
            <p:spPr>
              <a:xfrm>
                <a:off x="4719794" y="2867618"/>
                <a:ext cx="103275" cy="103275"/>
              </a:xfrm>
              <a:custGeom>
                <a:avLst/>
                <a:gdLst>
                  <a:gd name="connsiteX0" fmla="*/ 103275 w 103274"/>
                  <a:gd name="connsiteY0" fmla="*/ 51637 h 103274"/>
                  <a:gd name="connsiteX1" fmla="*/ 51637 w 103274"/>
                  <a:gd name="connsiteY1" fmla="*/ 103275 h 103274"/>
                  <a:gd name="connsiteX2" fmla="*/ 0 w 103274"/>
                  <a:gd name="connsiteY2" fmla="*/ 51637 h 103274"/>
                  <a:gd name="connsiteX3" fmla="*/ 51637 w 103274"/>
                  <a:gd name="connsiteY3" fmla="*/ 0 h 103274"/>
                  <a:gd name="connsiteX4" fmla="*/ 103275 w 103274"/>
                  <a:gd name="connsiteY4" fmla="*/ 51637 h 103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74" h="103274">
                    <a:moveTo>
                      <a:pt x="103275" y="51637"/>
                    </a:moveTo>
                    <a:cubicBezTo>
                      <a:pt x="103275" y="80156"/>
                      <a:pt x="80156" y="103275"/>
                      <a:pt x="51637" y="103275"/>
                    </a:cubicBezTo>
                    <a:cubicBezTo>
                      <a:pt x="23119" y="103275"/>
                      <a:pt x="0" y="80156"/>
                      <a:pt x="0" y="51637"/>
                    </a:cubicBezTo>
                    <a:cubicBezTo>
                      <a:pt x="0" y="23119"/>
                      <a:pt x="23119" y="0"/>
                      <a:pt x="51637" y="0"/>
                    </a:cubicBezTo>
                    <a:cubicBezTo>
                      <a:pt x="80156" y="0"/>
                      <a:pt x="103275" y="23119"/>
                      <a:pt x="103275" y="51637"/>
                    </a:cubicBezTo>
                    <a:close/>
                  </a:path>
                </a:pathLst>
              </a:custGeom>
              <a:grpFill/>
              <a:ln w="19050" cap="flat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8208D357-C807-BF86-DC0A-17FC253FBDC8}"/>
                  </a:ext>
                </a:extLst>
              </p:cNvPr>
              <p:cNvSpPr/>
              <p:nvPr/>
            </p:nvSpPr>
            <p:spPr>
              <a:xfrm>
                <a:off x="4706885" y="3074168"/>
                <a:ext cx="129093" cy="335643"/>
              </a:xfrm>
              <a:custGeom>
                <a:avLst/>
                <a:gdLst>
                  <a:gd name="connsiteX0" fmla="*/ 129093 w 129093"/>
                  <a:gd name="connsiteY0" fmla="*/ 0 h 335642"/>
                  <a:gd name="connsiteX1" fmla="*/ 129093 w 129093"/>
                  <a:gd name="connsiteY1" fmla="*/ 322734 h 335642"/>
                  <a:gd name="connsiteX2" fmla="*/ 116184 w 129093"/>
                  <a:gd name="connsiteY2" fmla="*/ 335643 h 335642"/>
                  <a:gd name="connsiteX3" fmla="*/ 12909 w 129093"/>
                  <a:gd name="connsiteY3" fmla="*/ 335643 h 335642"/>
                  <a:gd name="connsiteX4" fmla="*/ 0 w 129093"/>
                  <a:gd name="connsiteY4" fmla="*/ 322734 h 335642"/>
                  <a:gd name="connsiteX5" fmla="*/ 0 w 129093"/>
                  <a:gd name="connsiteY5" fmla="*/ 0 h 335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9093" h="335642">
                    <a:moveTo>
                      <a:pt x="129093" y="0"/>
                    </a:moveTo>
                    <a:lnTo>
                      <a:pt x="129093" y="322734"/>
                    </a:lnTo>
                    <a:cubicBezTo>
                      <a:pt x="129093" y="330479"/>
                      <a:pt x="123930" y="335643"/>
                      <a:pt x="116184" y="335643"/>
                    </a:cubicBezTo>
                    <a:lnTo>
                      <a:pt x="12909" y="335643"/>
                    </a:lnTo>
                    <a:cubicBezTo>
                      <a:pt x="5164" y="335643"/>
                      <a:pt x="0" y="330479"/>
                      <a:pt x="0" y="322734"/>
                    </a:cubicBezTo>
                    <a:lnTo>
                      <a:pt x="0" y="0"/>
                    </a:lnTo>
                  </a:path>
                </a:pathLst>
              </a:custGeom>
              <a:grpFill/>
              <a:ln w="1905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9BFF8D54-63CF-D7B1-0491-D29E104E43BE}"/>
                  </a:ext>
                </a:extLst>
              </p:cNvPr>
              <p:cNvSpPr/>
              <p:nvPr/>
            </p:nvSpPr>
            <p:spPr>
              <a:xfrm>
                <a:off x="4771432" y="3203261"/>
                <a:ext cx="12909" cy="206549"/>
              </a:xfrm>
              <a:custGeom>
                <a:avLst/>
                <a:gdLst>
                  <a:gd name="connsiteX0" fmla="*/ 0 w 0"/>
                  <a:gd name="connsiteY0" fmla="*/ 0 h 206549"/>
                  <a:gd name="connsiteX1" fmla="*/ 0 w 0"/>
                  <a:gd name="connsiteY1" fmla="*/ 206549 h 206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206549">
                    <a:moveTo>
                      <a:pt x="0" y="0"/>
                    </a:moveTo>
                    <a:lnTo>
                      <a:pt x="0" y="206549"/>
                    </a:lnTo>
                  </a:path>
                </a:pathLst>
              </a:custGeom>
              <a:grpFill/>
              <a:ln w="1905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C74308CF-E3CD-EF29-FE46-A37F76625191}"/>
                  </a:ext>
                </a:extLst>
              </p:cNvPr>
              <p:cNvSpPr/>
              <p:nvPr/>
            </p:nvSpPr>
            <p:spPr>
              <a:xfrm>
                <a:off x="5119984" y="2996712"/>
                <a:ext cx="232368" cy="232368"/>
              </a:xfrm>
              <a:custGeom>
                <a:avLst/>
                <a:gdLst>
                  <a:gd name="connsiteX0" fmla="*/ 180731 w 232368"/>
                  <a:gd name="connsiteY0" fmla="*/ 232368 h 232368"/>
                  <a:gd name="connsiteX1" fmla="*/ 232368 w 232368"/>
                  <a:gd name="connsiteY1" fmla="*/ 180731 h 232368"/>
                  <a:gd name="connsiteX2" fmla="*/ 232368 w 232368"/>
                  <a:gd name="connsiteY2" fmla="*/ 51637 h 232368"/>
                  <a:gd name="connsiteX3" fmla="*/ 201386 w 232368"/>
                  <a:gd name="connsiteY3" fmla="*/ 9036 h 232368"/>
                  <a:gd name="connsiteX4" fmla="*/ 167821 w 232368"/>
                  <a:gd name="connsiteY4" fmla="*/ 0 h 232368"/>
                  <a:gd name="connsiteX5" fmla="*/ 116184 w 232368"/>
                  <a:gd name="connsiteY5" fmla="*/ 51637 h 232368"/>
                  <a:gd name="connsiteX6" fmla="*/ 64547 w 232368"/>
                  <a:gd name="connsiteY6" fmla="*/ 0 h 232368"/>
                  <a:gd name="connsiteX7" fmla="*/ 30982 w 232368"/>
                  <a:gd name="connsiteY7" fmla="*/ 9036 h 232368"/>
                  <a:gd name="connsiteX8" fmla="*/ 0 w 232368"/>
                  <a:gd name="connsiteY8" fmla="*/ 51637 h 232368"/>
                  <a:gd name="connsiteX9" fmla="*/ 0 w 232368"/>
                  <a:gd name="connsiteY9" fmla="*/ 180731 h 232368"/>
                  <a:gd name="connsiteX10" fmla="*/ 51637 w 232368"/>
                  <a:gd name="connsiteY10" fmla="*/ 232368 h 232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2368" h="232368">
                    <a:moveTo>
                      <a:pt x="180731" y="232368"/>
                    </a:moveTo>
                    <a:cubicBezTo>
                      <a:pt x="209131" y="232368"/>
                      <a:pt x="232368" y="209131"/>
                      <a:pt x="232368" y="180731"/>
                    </a:cubicBezTo>
                    <a:lnTo>
                      <a:pt x="232368" y="51637"/>
                    </a:lnTo>
                    <a:cubicBezTo>
                      <a:pt x="232368" y="32273"/>
                      <a:pt x="219459" y="14200"/>
                      <a:pt x="201386" y="9036"/>
                    </a:cubicBezTo>
                    <a:lnTo>
                      <a:pt x="167821" y="0"/>
                    </a:lnTo>
                    <a:lnTo>
                      <a:pt x="116184" y="51637"/>
                    </a:lnTo>
                    <a:lnTo>
                      <a:pt x="64547" y="0"/>
                    </a:lnTo>
                    <a:lnTo>
                      <a:pt x="30982" y="9036"/>
                    </a:lnTo>
                    <a:cubicBezTo>
                      <a:pt x="12909" y="15491"/>
                      <a:pt x="0" y="32273"/>
                      <a:pt x="0" y="51637"/>
                    </a:cubicBezTo>
                    <a:lnTo>
                      <a:pt x="0" y="180731"/>
                    </a:lnTo>
                    <a:cubicBezTo>
                      <a:pt x="0" y="209131"/>
                      <a:pt x="23237" y="232368"/>
                      <a:pt x="51637" y="232368"/>
                    </a:cubicBezTo>
                  </a:path>
                </a:pathLst>
              </a:custGeom>
              <a:grpFill/>
              <a:ln w="19050" cap="flat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FEF8B4FA-CEDB-999F-CC5D-5C08654C8132}"/>
                  </a:ext>
                </a:extLst>
              </p:cNvPr>
              <p:cNvSpPr/>
              <p:nvPr/>
            </p:nvSpPr>
            <p:spPr>
              <a:xfrm>
                <a:off x="5184531" y="2867618"/>
                <a:ext cx="103275" cy="103275"/>
              </a:xfrm>
              <a:custGeom>
                <a:avLst/>
                <a:gdLst>
                  <a:gd name="connsiteX0" fmla="*/ 103275 w 103274"/>
                  <a:gd name="connsiteY0" fmla="*/ 51637 h 103274"/>
                  <a:gd name="connsiteX1" fmla="*/ 51637 w 103274"/>
                  <a:gd name="connsiteY1" fmla="*/ 103275 h 103274"/>
                  <a:gd name="connsiteX2" fmla="*/ 0 w 103274"/>
                  <a:gd name="connsiteY2" fmla="*/ 51637 h 103274"/>
                  <a:gd name="connsiteX3" fmla="*/ 51637 w 103274"/>
                  <a:gd name="connsiteY3" fmla="*/ 0 h 103274"/>
                  <a:gd name="connsiteX4" fmla="*/ 103275 w 103274"/>
                  <a:gd name="connsiteY4" fmla="*/ 51637 h 103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74" h="103274">
                    <a:moveTo>
                      <a:pt x="103275" y="51637"/>
                    </a:moveTo>
                    <a:cubicBezTo>
                      <a:pt x="103275" y="80156"/>
                      <a:pt x="80156" y="103275"/>
                      <a:pt x="51637" y="103275"/>
                    </a:cubicBezTo>
                    <a:cubicBezTo>
                      <a:pt x="23119" y="103275"/>
                      <a:pt x="0" y="80156"/>
                      <a:pt x="0" y="51637"/>
                    </a:cubicBezTo>
                    <a:cubicBezTo>
                      <a:pt x="0" y="23119"/>
                      <a:pt x="23119" y="0"/>
                      <a:pt x="51637" y="0"/>
                    </a:cubicBezTo>
                    <a:cubicBezTo>
                      <a:pt x="80156" y="0"/>
                      <a:pt x="103275" y="23119"/>
                      <a:pt x="103275" y="51637"/>
                    </a:cubicBezTo>
                    <a:close/>
                  </a:path>
                </a:pathLst>
              </a:custGeom>
              <a:grpFill/>
              <a:ln w="19050" cap="flat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1BE571F7-516A-4379-9887-65EDD252E146}"/>
                  </a:ext>
                </a:extLst>
              </p:cNvPr>
              <p:cNvSpPr/>
              <p:nvPr/>
            </p:nvSpPr>
            <p:spPr>
              <a:xfrm>
                <a:off x="5171621" y="3074168"/>
                <a:ext cx="129093" cy="335643"/>
              </a:xfrm>
              <a:custGeom>
                <a:avLst/>
                <a:gdLst>
                  <a:gd name="connsiteX0" fmla="*/ 129093 w 129093"/>
                  <a:gd name="connsiteY0" fmla="*/ 0 h 335642"/>
                  <a:gd name="connsiteX1" fmla="*/ 129093 w 129093"/>
                  <a:gd name="connsiteY1" fmla="*/ 322734 h 335642"/>
                  <a:gd name="connsiteX2" fmla="*/ 116184 w 129093"/>
                  <a:gd name="connsiteY2" fmla="*/ 335643 h 335642"/>
                  <a:gd name="connsiteX3" fmla="*/ 12909 w 129093"/>
                  <a:gd name="connsiteY3" fmla="*/ 335643 h 335642"/>
                  <a:gd name="connsiteX4" fmla="*/ 0 w 129093"/>
                  <a:gd name="connsiteY4" fmla="*/ 322734 h 335642"/>
                  <a:gd name="connsiteX5" fmla="*/ 0 w 129093"/>
                  <a:gd name="connsiteY5" fmla="*/ 0 h 335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9093" h="335642">
                    <a:moveTo>
                      <a:pt x="129093" y="0"/>
                    </a:moveTo>
                    <a:lnTo>
                      <a:pt x="129093" y="322734"/>
                    </a:lnTo>
                    <a:cubicBezTo>
                      <a:pt x="129093" y="330479"/>
                      <a:pt x="123930" y="335643"/>
                      <a:pt x="116184" y="335643"/>
                    </a:cubicBezTo>
                    <a:lnTo>
                      <a:pt x="12909" y="335643"/>
                    </a:lnTo>
                    <a:cubicBezTo>
                      <a:pt x="5164" y="335643"/>
                      <a:pt x="0" y="330479"/>
                      <a:pt x="0" y="322734"/>
                    </a:cubicBezTo>
                    <a:lnTo>
                      <a:pt x="0" y="0"/>
                    </a:lnTo>
                  </a:path>
                </a:pathLst>
              </a:custGeom>
              <a:grpFill/>
              <a:ln w="1905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8B3DF102-09EB-8059-A889-73865EF655A9}"/>
                  </a:ext>
                </a:extLst>
              </p:cNvPr>
              <p:cNvSpPr/>
              <p:nvPr/>
            </p:nvSpPr>
            <p:spPr>
              <a:xfrm>
                <a:off x="5236168" y="3203261"/>
                <a:ext cx="12909" cy="206549"/>
              </a:xfrm>
              <a:custGeom>
                <a:avLst/>
                <a:gdLst>
                  <a:gd name="connsiteX0" fmla="*/ 0 w 0"/>
                  <a:gd name="connsiteY0" fmla="*/ 0 h 206549"/>
                  <a:gd name="connsiteX1" fmla="*/ 0 w 0"/>
                  <a:gd name="connsiteY1" fmla="*/ 206549 h 206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206549">
                    <a:moveTo>
                      <a:pt x="0" y="0"/>
                    </a:moveTo>
                    <a:lnTo>
                      <a:pt x="0" y="206549"/>
                    </a:lnTo>
                  </a:path>
                </a:pathLst>
              </a:custGeom>
              <a:grpFill/>
              <a:ln w="1905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817C2BCF-E32C-5FDE-9D58-1D08538A77DD}"/>
                  </a:ext>
                </a:extLst>
              </p:cNvPr>
              <p:cNvSpPr/>
              <p:nvPr/>
            </p:nvSpPr>
            <p:spPr>
              <a:xfrm>
                <a:off x="4939253" y="2977348"/>
                <a:ext cx="129093" cy="322734"/>
              </a:xfrm>
              <a:custGeom>
                <a:avLst/>
                <a:gdLst>
                  <a:gd name="connsiteX0" fmla="*/ 129093 w 129093"/>
                  <a:gd name="connsiteY0" fmla="*/ 161367 h 322733"/>
                  <a:gd name="connsiteX1" fmla="*/ 64547 w 129093"/>
                  <a:gd name="connsiteY1" fmla="*/ 322734 h 322733"/>
                  <a:gd name="connsiteX2" fmla="*/ 0 w 129093"/>
                  <a:gd name="connsiteY2" fmla="*/ 161367 h 322733"/>
                  <a:gd name="connsiteX3" fmla="*/ 64547 w 129093"/>
                  <a:gd name="connsiteY3" fmla="*/ 0 h 322733"/>
                  <a:gd name="connsiteX4" fmla="*/ 129093 w 129093"/>
                  <a:gd name="connsiteY4" fmla="*/ 161367 h 322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093" h="322733">
                    <a:moveTo>
                      <a:pt x="129093" y="161367"/>
                    </a:moveTo>
                    <a:cubicBezTo>
                      <a:pt x="129093" y="250487"/>
                      <a:pt x="100195" y="322734"/>
                      <a:pt x="64547" y="322734"/>
                    </a:cubicBezTo>
                    <a:cubicBezTo>
                      <a:pt x="28898" y="322734"/>
                      <a:pt x="0" y="250487"/>
                      <a:pt x="0" y="161367"/>
                    </a:cubicBezTo>
                    <a:cubicBezTo>
                      <a:pt x="0" y="72246"/>
                      <a:pt x="28898" y="0"/>
                      <a:pt x="64547" y="0"/>
                    </a:cubicBezTo>
                    <a:cubicBezTo>
                      <a:pt x="100195" y="0"/>
                      <a:pt x="129093" y="72246"/>
                      <a:pt x="129093" y="161367"/>
                    </a:cubicBezTo>
                    <a:close/>
                  </a:path>
                </a:pathLst>
              </a:custGeom>
              <a:grpFill/>
              <a:ln w="19050" cap="flat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0F742728-EB59-171B-5FB0-AE2927C4ACC8}"/>
                  </a:ext>
                </a:extLst>
              </p:cNvPr>
              <p:cNvSpPr/>
              <p:nvPr/>
            </p:nvSpPr>
            <p:spPr>
              <a:xfrm>
                <a:off x="4887616" y="3074168"/>
                <a:ext cx="232368" cy="12909"/>
              </a:xfrm>
              <a:custGeom>
                <a:avLst/>
                <a:gdLst>
                  <a:gd name="connsiteX0" fmla="*/ 232368 w 232368"/>
                  <a:gd name="connsiteY0" fmla="*/ 0 h 0"/>
                  <a:gd name="connsiteX1" fmla="*/ 0 w 232368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2368">
                    <a:moveTo>
                      <a:pt x="232368" y="0"/>
                    </a:moveTo>
                    <a:lnTo>
                      <a:pt x="0" y="0"/>
                    </a:lnTo>
                  </a:path>
                </a:pathLst>
              </a:custGeom>
              <a:grpFill/>
              <a:ln w="19050" cap="flat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F1C1E508-EF28-0FD5-7966-45384125AB80}"/>
                  </a:ext>
                </a:extLst>
              </p:cNvPr>
              <p:cNvSpPr/>
              <p:nvPr/>
            </p:nvSpPr>
            <p:spPr>
              <a:xfrm>
                <a:off x="4859215" y="3223916"/>
                <a:ext cx="284006" cy="77456"/>
              </a:xfrm>
              <a:custGeom>
                <a:avLst/>
                <a:gdLst>
                  <a:gd name="connsiteX0" fmla="*/ 0 w 284005"/>
                  <a:gd name="connsiteY0" fmla="*/ 0 h 77456"/>
                  <a:gd name="connsiteX1" fmla="*/ 144585 w 284005"/>
                  <a:gd name="connsiteY1" fmla="*/ 82620 h 77456"/>
                  <a:gd name="connsiteX2" fmla="*/ 289169 w 284005"/>
                  <a:gd name="connsiteY2" fmla="*/ 0 h 77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4005" h="77456">
                    <a:moveTo>
                      <a:pt x="0" y="0"/>
                    </a:moveTo>
                    <a:cubicBezTo>
                      <a:pt x="29692" y="49055"/>
                      <a:pt x="82620" y="82620"/>
                      <a:pt x="144585" y="82620"/>
                    </a:cubicBezTo>
                    <a:cubicBezTo>
                      <a:pt x="206549" y="82620"/>
                      <a:pt x="260769" y="49055"/>
                      <a:pt x="289169" y="0"/>
                    </a:cubicBezTo>
                  </a:path>
                </a:pathLst>
              </a:custGeom>
              <a:grpFill/>
              <a:ln w="19050" cap="flat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C144084D-B02C-9DB1-E8FA-6B841ABD49C9}"/>
                  </a:ext>
                </a:extLst>
              </p:cNvPr>
              <p:cNvSpPr/>
              <p:nvPr/>
            </p:nvSpPr>
            <p:spPr>
              <a:xfrm>
                <a:off x="4881161" y="2970893"/>
                <a:ext cx="245278" cy="51637"/>
              </a:xfrm>
              <a:custGeom>
                <a:avLst/>
                <a:gdLst>
                  <a:gd name="connsiteX0" fmla="*/ 245278 w 245277"/>
                  <a:gd name="connsiteY0" fmla="*/ 54219 h 51637"/>
                  <a:gd name="connsiteX1" fmla="*/ 122639 w 245277"/>
                  <a:gd name="connsiteY1" fmla="*/ 0 h 51637"/>
                  <a:gd name="connsiteX2" fmla="*/ 0 w 245277"/>
                  <a:gd name="connsiteY2" fmla="*/ 54219 h 51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5277" h="51637">
                    <a:moveTo>
                      <a:pt x="245278" y="54219"/>
                    </a:moveTo>
                    <a:cubicBezTo>
                      <a:pt x="214295" y="20655"/>
                      <a:pt x="170403" y="0"/>
                      <a:pt x="122639" y="0"/>
                    </a:cubicBezTo>
                    <a:cubicBezTo>
                      <a:pt x="73583" y="0"/>
                      <a:pt x="29692" y="20655"/>
                      <a:pt x="0" y="54219"/>
                    </a:cubicBezTo>
                  </a:path>
                </a:pathLst>
              </a:custGeom>
              <a:grpFill/>
              <a:ln w="19050" cap="flat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9EEB34E1-44D0-7764-21D1-D514E8998F1A}"/>
                  </a:ext>
                </a:extLst>
              </p:cNvPr>
              <p:cNvSpPr/>
              <p:nvPr/>
            </p:nvSpPr>
            <p:spPr>
              <a:xfrm>
                <a:off x="5068347" y="2841799"/>
                <a:ext cx="51637" cy="77456"/>
              </a:xfrm>
              <a:custGeom>
                <a:avLst/>
                <a:gdLst>
                  <a:gd name="connsiteX0" fmla="*/ 25819 w 51637"/>
                  <a:gd name="connsiteY0" fmla="*/ 0 h 77456"/>
                  <a:gd name="connsiteX1" fmla="*/ 51637 w 51637"/>
                  <a:gd name="connsiteY1" fmla="*/ 51637 h 77456"/>
                  <a:gd name="connsiteX2" fmla="*/ 0 w 51637"/>
                  <a:gd name="connsiteY2" fmla="*/ 77456 h 77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1637" h="77456">
                    <a:moveTo>
                      <a:pt x="25819" y="0"/>
                    </a:moveTo>
                    <a:lnTo>
                      <a:pt x="51637" y="51637"/>
                    </a:lnTo>
                    <a:lnTo>
                      <a:pt x="0" y="77456"/>
                    </a:lnTo>
                  </a:path>
                </a:pathLst>
              </a:custGeom>
              <a:grpFill/>
              <a:ln w="1905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FE352FA9-5800-8CC4-E29A-4FA195D4417F}"/>
                  </a:ext>
                </a:extLst>
              </p:cNvPr>
              <p:cNvSpPr/>
              <p:nvPr/>
            </p:nvSpPr>
            <p:spPr>
              <a:xfrm>
                <a:off x="4887616" y="3358173"/>
                <a:ext cx="51637" cy="77456"/>
              </a:xfrm>
              <a:custGeom>
                <a:avLst/>
                <a:gdLst>
                  <a:gd name="connsiteX0" fmla="*/ 25819 w 51637"/>
                  <a:gd name="connsiteY0" fmla="*/ 77456 h 77456"/>
                  <a:gd name="connsiteX1" fmla="*/ 0 w 51637"/>
                  <a:gd name="connsiteY1" fmla="*/ 25819 h 77456"/>
                  <a:gd name="connsiteX2" fmla="*/ 51637 w 51637"/>
                  <a:gd name="connsiteY2" fmla="*/ 0 h 77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1637" h="77456">
                    <a:moveTo>
                      <a:pt x="25819" y="77456"/>
                    </a:moveTo>
                    <a:lnTo>
                      <a:pt x="0" y="25819"/>
                    </a:lnTo>
                    <a:lnTo>
                      <a:pt x="51637" y="0"/>
                    </a:lnTo>
                  </a:path>
                </a:pathLst>
              </a:custGeom>
              <a:grpFill/>
              <a:ln w="1905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802962C2-E676-EE04-EEAF-55EDE8DA11D3}"/>
                  </a:ext>
                </a:extLst>
              </p:cNvPr>
              <p:cNvSpPr/>
              <p:nvPr/>
            </p:nvSpPr>
            <p:spPr>
              <a:xfrm>
                <a:off x="4879870" y="3203261"/>
                <a:ext cx="245278" cy="12909"/>
              </a:xfrm>
              <a:custGeom>
                <a:avLst/>
                <a:gdLst>
                  <a:gd name="connsiteX0" fmla="*/ 0 w 245277"/>
                  <a:gd name="connsiteY0" fmla="*/ 0 h 0"/>
                  <a:gd name="connsiteX1" fmla="*/ 247859 w 245277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5277">
                    <a:moveTo>
                      <a:pt x="0" y="0"/>
                    </a:moveTo>
                    <a:lnTo>
                      <a:pt x="247859" y="0"/>
                    </a:lnTo>
                  </a:path>
                </a:pathLst>
              </a:custGeom>
              <a:grpFill/>
              <a:ln w="19050" cap="flat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41FEDB22-A3DD-FFDC-19E7-C8EDA0FF2AFC}"/>
                  </a:ext>
                </a:extLst>
              </p:cNvPr>
              <p:cNvSpPr/>
              <p:nvPr/>
            </p:nvSpPr>
            <p:spPr>
              <a:xfrm>
                <a:off x="4887616" y="2867618"/>
                <a:ext cx="232368" cy="25819"/>
              </a:xfrm>
              <a:custGeom>
                <a:avLst/>
                <a:gdLst>
                  <a:gd name="connsiteX0" fmla="*/ 232368 w 232368"/>
                  <a:gd name="connsiteY0" fmla="*/ 25819 h 25818"/>
                  <a:gd name="connsiteX1" fmla="*/ 116184 w 232368"/>
                  <a:gd name="connsiteY1" fmla="*/ 0 h 25818"/>
                  <a:gd name="connsiteX2" fmla="*/ 0 w 232368"/>
                  <a:gd name="connsiteY2" fmla="*/ 25819 h 25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2368" h="25818">
                    <a:moveTo>
                      <a:pt x="232368" y="25819"/>
                    </a:moveTo>
                    <a:cubicBezTo>
                      <a:pt x="197513" y="9036"/>
                      <a:pt x="157494" y="0"/>
                      <a:pt x="116184" y="0"/>
                    </a:cubicBezTo>
                    <a:cubicBezTo>
                      <a:pt x="74874" y="0"/>
                      <a:pt x="34855" y="9036"/>
                      <a:pt x="0" y="25819"/>
                    </a:cubicBezTo>
                  </a:path>
                </a:pathLst>
              </a:custGeom>
              <a:grpFill/>
              <a:ln w="1905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7C70508D-1372-D46E-6F4D-9389C68B1F24}"/>
                  </a:ext>
                </a:extLst>
              </p:cNvPr>
              <p:cNvSpPr/>
              <p:nvPr/>
            </p:nvSpPr>
            <p:spPr>
              <a:xfrm>
                <a:off x="4887616" y="3383992"/>
                <a:ext cx="232368" cy="25819"/>
              </a:xfrm>
              <a:custGeom>
                <a:avLst/>
                <a:gdLst>
                  <a:gd name="connsiteX0" fmla="*/ 0 w 232368"/>
                  <a:gd name="connsiteY0" fmla="*/ 0 h 25818"/>
                  <a:gd name="connsiteX1" fmla="*/ 116184 w 232368"/>
                  <a:gd name="connsiteY1" fmla="*/ 25819 h 25818"/>
                  <a:gd name="connsiteX2" fmla="*/ 232368 w 232368"/>
                  <a:gd name="connsiteY2" fmla="*/ 0 h 25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2368" h="25818">
                    <a:moveTo>
                      <a:pt x="0" y="0"/>
                    </a:moveTo>
                    <a:cubicBezTo>
                      <a:pt x="34855" y="16782"/>
                      <a:pt x="74874" y="25819"/>
                      <a:pt x="116184" y="25819"/>
                    </a:cubicBezTo>
                    <a:cubicBezTo>
                      <a:pt x="157494" y="25819"/>
                      <a:pt x="197513" y="16782"/>
                      <a:pt x="232368" y="0"/>
                    </a:cubicBezTo>
                  </a:path>
                </a:pathLst>
              </a:custGeom>
              <a:grpFill/>
              <a:ln w="1905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3CCEDCB-3466-318F-0580-A3C1448762AC}"/>
              </a:ext>
            </a:extLst>
          </p:cNvPr>
          <p:cNvGrpSpPr/>
          <p:nvPr/>
        </p:nvGrpSpPr>
        <p:grpSpPr>
          <a:xfrm>
            <a:off x="9535003" y="1967072"/>
            <a:ext cx="1946816" cy="2885123"/>
            <a:chOff x="9535003" y="1967072"/>
            <a:chExt cx="1946816" cy="2885123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F3B7D30-B88E-6C4F-AFBE-C6710E364C8B}"/>
                </a:ext>
              </a:extLst>
            </p:cNvPr>
            <p:cNvSpPr/>
            <p:nvPr/>
          </p:nvSpPr>
          <p:spPr>
            <a:xfrm>
              <a:off x="9563387" y="2580182"/>
              <a:ext cx="1918432" cy="22720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schemeClr val="bg2">
                    <a:lumMod val="95000"/>
                  </a:schemeClr>
                </a:solidFill>
                <a:latin typeface="Lato Light" panose="020F0502020204030203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664AFD1-6F4D-B740-9DCB-B9A5EA7470F0}"/>
                </a:ext>
              </a:extLst>
            </p:cNvPr>
            <p:cNvSpPr/>
            <p:nvPr/>
          </p:nvSpPr>
          <p:spPr>
            <a:xfrm>
              <a:off x="9563387" y="2580182"/>
              <a:ext cx="1918432" cy="72009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Lato Light" panose="020F0502020204030203" pitchFamily="34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F934E19-8BDB-424D-B41C-18C60105B247}"/>
                </a:ext>
              </a:extLst>
            </p:cNvPr>
            <p:cNvSpPr/>
            <p:nvPr/>
          </p:nvSpPr>
          <p:spPr>
            <a:xfrm>
              <a:off x="9909493" y="1967072"/>
              <a:ext cx="1226220" cy="1226220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Lato Light" panose="020F0502020204030203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46CA282-C329-1A41-9164-E8E1BDB7D7D4}"/>
                </a:ext>
              </a:extLst>
            </p:cNvPr>
            <p:cNvSpPr txBox="1"/>
            <p:nvPr/>
          </p:nvSpPr>
          <p:spPr>
            <a:xfrm>
              <a:off x="9535003" y="3423264"/>
              <a:ext cx="1884106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sz="1400" b="1">
                  <a:solidFill>
                    <a:schemeClr val="accent1">
                      <a:lumMod val="75000"/>
                    </a:schemeClr>
                  </a:solidFill>
                  <a:latin typeface="Meta bold"/>
                  <a:cs typeface="Poppins" pitchFamily="2" charset="77"/>
                </a:defRPr>
              </a:lvl1pPr>
            </a:lstStyle>
            <a:p>
              <a:r>
                <a:rPr lang="en-US" sz="2000" dirty="0">
                  <a:solidFill>
                    <a:schemeClr val="accent5"/>
                  </a:solidFill>
                </a:rPr>
                <a:t>Regulatory Compliance</a:t>
              </a:r>
            </a:p>
          </p:txBody>
        </p:sp>
        <p:grpSp>
          <p:nvGrpSpPr>
            <p:cNvPr id="118" name="Group 20">
              <a:extLst>
                <a:ext uri="{FF2B5EF4-FFF2-40B4-BE49-F238E27FC236}">
                  <a16:creationId xmlns:a16="http://schemas.microsoft.com/office/drawing/2014/main" id="{A6E790E3-CAE5-CB07-F03F-62F57036E1A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0261841" y="2332052"/>
              <a:ext cx="520493" cy="488482"/>
              <a:chOff x="1325" y="1196"/>
              <a:chExt cx="602" cy="616"/>
            </a:xfrm>
            <a:solidFill>
              <a:schemeClr val="accent5"/>
            </a:solidFill>
          </p:grpSpPr>
          <p:sp>
            <p:nvSpPr>
              <p:cNvPr id="119" name="Freeform 21">
                <a:extLst>
                  <a:ext uri="{FF2B5EF4-FFF2-40B4-BE49-F238E27FC236}">
                    <a16:creationId xmlns:a16="http://schemas.microsoft.com/office/drawing/2014/main" id="{19C05719-D534-A4D0-373E-6C2CC50BB8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1" y="1286"/>
                <a:ext cx="435" cy="48"/>
              </a:xfrm>
              <a:custGeom>
                <a:avLst/>
                <a:gdLst>
                  <a:gd name="T0" fmla="*/ 46 w 92"/>
                  <a:gd name="T1" fmla="*/ 10 h 10"/>
                  <a:gd name="T2" fmla="*/ 41 w 92"/>
                  <a:gd name="T3" fmla="*/ 9 h 10"/>
                  <a:gd name="T4" fmla="*/ 31 w 92"/>
                  <a:gd name="T5" fmla="*/ 4 h 10"/>
                  <a:gd name="T6" fmla="*/ 23 w 92"/>
                  <a:gd name="T7" fmla="*/ 2 h 10"/>
                  <a:gd name="T8" fmla="*/ 0 w 92"/>
                  <a:gd name="T9" fmla="*/ 2 h 10"/>
                  <a:gd name="T10" fmla="*/ 0 w 92"/>
                  <a:gd name="T11" fmla="*/ 0 h 10"/>
                  <a:gd name="T12" fmla="*/ 23 w 92"/>
                  <a:gd name="T13" fmla="*/ 0 h 10"/>
                  <a:gd name="T14" fmla="*/ 32 w 92"/>
                  <a:gd name="T15" fmla="*/ 2 h 10"/>
                  <a:gd name="T16" fmla="*/ 42 w 92"/>
                  <a:gd name="T17" fmla="*/ 7 h 10"/>
                  <a:gd name="T18" fmla="*/ 50 w 92"/>
                  <a:gd name="T19" fmla="*/ 7 h 10"/>
                  <a:gd name="T20" fmla="*/ 60 w 92"/>
                  <a:gd name="T21" fmla="*/ 2 h 10"/>
                  <a:gd name="T22" fmla="*/ 69 w 92"/>
                  <a:gd name="T23" fmla="*/ 0 h 10"/>
                  <a:gd name="T24" fmla="*/ 92 w 92"/>
                  <a:gd name="T25" fmla="*/ 0 h 10"/>
                  <a:gd name="T26" fmla="*/ 92 w 92"/>
                  <a:gd name="T27" fmla="*/ 2 h 10"/>
                  <a:gd name="T28" fmla="*/ 69 w 92"/>
                  <a:gd name="T29" fmla="*/ 2 h 10"/>
                  <a:gd name="T30" fmla="*/ 61 w 92"/>
                  <a:gd name="T31" fmla="*/ 4 h 10"/>
                  <a:gd name="T32" fmla="*/ 51 w 92"/>
                  <a:gd name="T33" fmla="*/ 9 h 10"/>
                  <a:gd name="T34" fmla="*/ 46 w 92"/>
                  <a:gd name="T3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2" h="10">
                    <a:moveTo>
                      <a:pt x="46" y="10"/>
                    </a:moveTo>
                    <a:cubicBezTo>
                      <a:pt x="44" y="10"/>
                      <a:pt x="43" y="10"/>
                      <a:pt x="41" y="9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29" y="3"/>
                      <a:pt x="25" y="2"/>
                      <a:pt x="23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6" y="0"/>
                      <a:pt x="30" y="1"/>
                      <a:pt x="32" y="2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4" y="8"/>
                      <a:pt x="48" y="8"/>
                      <a:pt x="50" y="7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62" y="1"/>
                      <a:pt x="66" y="0"/>
                      <a:pt x="69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2"/>
                      <a:pt x="92" y="2"/>
                      <a:pt x="92" y="2"/>
                    </a:cubicBezTo>
                    <a:cubicBezTo>
                      <a:pt x="69" y="2"/>
                      <a:pt x="69" y="2"/>
                      <a:pt x="69" y="2"/>
                    </a:cubicBezTo>
                    <a:cubicBezTo>
                      <a:pt x="67" y="2"/>
                      <a:pt x="63" y="3"/>
                      <a:pt x="61" y="4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49" y="10"/>
                      <a:pt x="48" y="10"/>
                      <a:pt x="46" y="1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vert="horz" wrap="square" lIns="51435" tIns="25718" rIns="51435" bIns="25718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Aft>
                    <a:spcPts val="450"/>
                  </a:spcAft>
                </a:pPr>
                <a:endParaRPr lang="en-US" sz="1400" dirty="0">
                  <a:latin typeface="Meta bold"/>
                </a:endParaRPr>
              </a:p>
            </p:txBody>
          </p:sp>
          <p:sp>
            <p:nvSpPr>
              <p:cNvPr id="120" name="Freeform 22">
                <a:extLst>
                  <a:ext uri="{FF2B5EF4-FFF2-40B4-BE49-F238E27FC236}">
                    <a16:creationId xmlns:a16="http://schemas.microsoft.com/office/drawing/2014/main" id="{DDCB64D9-B51B-64C7-016D-62DC8AAEB7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5" y="1334"/>
                <a:ext cx="47" cy="473"/>
              </a:xfrm>
              <a:custGeom>
                <a:avLst/>
                <a:gdLst>
                  <a:gd name="T0" fmla="*/ 5 w 10"/>
                  <a:gd name="T1" fmla="*/ 100 h 100"/>
                  <a:gd name="T2" fmla="*/ 0 w 10"/>
                  <a:gd name="T3" fmla="*/ 96 h 100"/>
                  <a:gd name="T4" fmla="*/ 3 w 10"/>
                  <a:gd name="T5" fmla="*/ 3 h 100"/>
                  <a:gd name="T6" fmla="*/ 5 w 10"/>
                  <a:gd name="T7" fmla="*/ 0 h 100"/>
                  <a:gd name="T8" fmla="*/ 7 w 10"/>
                  <a:gd name="T9" fmla="*/ 3 h 100"/>
                  <a:gd name="T10" fmla="*/ 10 w 10"/>
                  <a:gd name="T11" fmla="*/ 96 h 100"/>
                  <a:gd name="T12" fmla="*/ 5 w 10"/>
                  <a:gd name="T13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0">
                    <a:moveTo>
                      <a:pt x="5" y="100"/>
                    </a:moveTo>
                    <a:cubicBezTo>
                      <a:pt x="2" y="100"/>
                      <a:pt x="0" y="98"/>
                      <a:pt x="0" y="96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1"/>
                      <a:pt x="4" y="0"/>
                      <a:pt x="5" y="0"/>
                    </a:cubicBezTo>
                    <a:cubicBezTo>
                      <a:pt x="6" y="0"/>
                      <a:pt x="7" y="1"/>
                      <a:pt x="7" y="3"/>
                    </a:cubicBezTo>
                    <a:cubicBezTo>
                      <a:pt x="10" y="96"/>
                      <a:pt x="10" y="96"/>
                      <a:pt x="10" y="96"/>
                    </a:cubicBezTo>
                    <a:cubicBezTo>
                      <a:pt x="10" y="98"/>
                      <a:pt x="7" y="100"/>
                      <a:pt x="5" y="10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vert="horz" wrap="square" lIns="51435" tIns="25718" rIns="51435" bIns="25718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Aft>
                    <a:spcPts val="450"/>
                  </a:spcAft>
                </a:pPr>
                <a:endParaRPr lang="en-US" sz="1400" dirty="0">
                  <a:latin typeface="Meta bold"/>
                </a:endParaRPr>
              </a:p>
            </p:txBody>
          </p:sp>
          <p:sp>
            <p:nvSpPr>
              <p:cNvPr id="121" name="Oval 23">
                <a:extLst>
                  <a:ext uri="{FF2B5EF4-FFF2-40B4-BE49-F238E27FC236}">
                    <a16:creationId xmlns:a16="http://schemas.microsoft.com/office/drawing/2014/main" id="{AAB2A6D8-E906-10DD-5790-CC8051DE55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6" y="1727"/>
                <a:ext cx="85" cy="85"/>
              </a:xfrm>
              <a:prstGeom prst="ellipse">
                <a:avLst/>
              </a:prstGeom>
              <a:grpFill/>
              <a:ln w="9525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vert="horz" wrap="square" lIns="51435" tIns="25718" rIns="51435" bIns="25718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Aft>
                    <a:spcPts val="450"/>
                  </a:spcAft>
                </a:pPr>
                <a:endParaRPr lang="en-US" sz="1400" dirty="0">
                  <a:latin typeface="Meta bold"/>
                </a:endParaRPr>
              </a:p>
            </p:txBody>
          </p:sp>
          <p:sp>
            <p:nvSpPr>
              <p:cNvPr id="122" name="Freeform 24">
                <a:extLst>
                  <a:ext uri="{FF2B5EF4-FFF2-40B4-BE49-F238E27FC236}">
                    <a16:creationId xmlns:a16="http://schemas.microsoft.com/office/drawing/2014/main" id="{AEE95670-375D-4267-4295-E21B021E66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6" y="1769"/>
                <a:ext cx="265" cy="43"/>
              </a:xfrm>
              <a:custGeom>
                <a:avLst/>
                <a:gdLst>
                  <a:gd name="T0" fmla="*/ 46 w 56"/>
                  <a:gd name="T1" fmla="*/ 0 h 9"/>
                  <a:gd name="T2" fmla="*/ 10 w 56"/>
                  <a:gd name="T3" fmla="*/ 0 h 9"/>
                  <a:gd name="T4" fmla="*/ 0 w 56"/>
                  <a:gd name="T5" fmla="*/ 9 h 9"/>
                  <a:gd name="T6" fmla="*/ 10 w 56"/>
                  <a:gd name="T7" fmla="*/ 9 h 9"/>
                  <a:gd name="T8" fmla="*/ 19 w 56"/>
                  <a:gd name="T9" fmla="*/ 9 h 9"/>
                  <a:gd name="T10" fmla="*/ 37 w 56"/>
                  <a:gd name="T11" fmla="*/ 9 h 9"/>
                  <a:gd name="T12" fmla="*/ 46 w 56"/>
                  <a:gd name="T13" fmla="*/ 9 h 9"/>
                  <a:gd name="T14" fmla="*/ 56 w 56"/>
                  <a:gd name="T15" fmla="*/ 9 h 9"/>
                  <a:gd name="T16" fmla="*/ 46 w 56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9">
                    <a:moveTo>
                      <a:pt x="46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56" y="9"/>
                      <a:pt x="56" y="9"/>
                      <a:pt x="56" y="9"/>
                    </a:cubicBezTo>
                    <a:cubicBezTo>
                      <a:pt x="56" y="4"/>
                      <a:pt x="51" y="0"/>
                      <a:pt x="46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vert="horz" wrap="square" lIns="51435" tIns="25718" rIns="51435" bIns="25718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Aft>
                    <a:spcPts val="450"/>
                  </a:spcAft>
                </a:pPr>
                <a:endParaRPr lang="en-US" sz="1400" dirty="0">
                  <a:latin typeface="Meta bold"/>
                </a:endParaRPr>
              </a:p>
            </p:txBody>
          </p:sp>
          <p:sp>
            <p:nvSpPr>
              <p:cNvPr id="123" name="Freeform 25">
                <a:extLst>
                  <a:ext uri="{FF2B5EF4-FFF2-40B4-BE49-F238E27FC236}">
                    <a16:creationId xmlns:a16="http://schemas.microsoft.com/office/drawing/2014/main" id="{DDD21D4F-EBE2-7B13-3AD8-B0ADEA8D9D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0" y="1286"/>
                <a:ext cx="204" cy="289"/>
              </a:xfrm>
              <a:custGeom>
                <a:avLst/>
                <a:gdLst>
                  <a:gd name="T0" fmla="*/ 41 w 43"/>
                  <a:gd name="T1" fmla="*/ 61 h 61"/>
                  <a:gd name="T2" fmla="*/ 40 w 43"/>
                  <a:gd name="T3" fmla="*/ 60 h 61"/>
                  <a:gd name="T4" fmla="*/ 21 w 43"/>
                  <a:gd name="T5" fmla="*/ 4 h 61"/>
                  <a:gd name="T6" fmla="*/ 3 w 43"/>
                  <a:gd name="T7" fmla="*/ 60 h 61"/>
                  <a:gd name="T8" fmla="*/ 1 w 43"/>
                  <a:gd name="T9" fmla="*/ 61 h 61"/>
                  <a:gd name="T10" fmla="*/ 1 w 43"/>
                  <a:gd name="T11" fmla="*/ 59 h 61"/>
                  <a:gd name="T12" fmla="*/ 20 w 43"/>
                  <a:gd name="T13" fmla="*/ 0 h 61"/>
                  <a:gd name="T14" fmla="*/ 21 w 43"/>
                  <a:gd name="T15" fmla="*/ 0 h 61"/>
                  <a:gd name="T16" fmla="*/ 23 w 43"/>
                  <a:gd name="T17" fmla="*/ 0 h 61"/>
                  <a:gd name="T18" fmla="*/ 42 w 43"/>
                  <a:gd name="T19" fmla="*/ 59 h 61"/>
                  <a:gd name="T20" fmla="*/ 42 w 43"/>
                  <a:gd name="T21" fmla="*/ 61 h 61"/>
                  <a:gd name="T22" fmla="*/ 41 w 43"/>
                  <a:gd name="T23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3" h="61">
                    <a:moveTo>
                      <a:pt x="41" y="61"/>
                    </a:moveTo>
                    <a:cubicBezTo>
                      <a:pt x="41" y="61"/>
                      <a:pt x="40" y="61"/>
                      <a:pt x="40" y="60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3" y="60"/>
                      <a:pt x="3" y="60"/>
                      <a:pt x="3" y="60"/>
                    </a:cubicBezTo>
                    <a:cubicBezTo>
                      <a:pt x="3" y="61"/>
                      <a:pt x="2" y="61"/>
                      <a:pt x="1" y="61"/>
                    </a:cubicBezTo>
                    <a:cubicBezTo>
                      <a:pt x="1" y="61"/>
                      <a:pt x="0" y="60"/>
                      <a:pt x="1" y="59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2" y="0"/>
                      <a:pt x="22" y="0"/>
                      <a:pt x="23" y="0"/>
                    </a:cubicBezTo>
                    <a:cubicBezTo>
                      <a:pt x="42" y="59"/>
                      <a:pt x="42" y="59"/>
                      <a:pt x="42" y="59"/>
                    </a:cubicBezTo>
                    <a:cubicBezTo>
                      <a:pt x="43" y="60"/>
                      <a:pt x="42" y="61"/>
                      <a:pt x="42" y="61"/>
                    </a:cubicBezTo>
                    <a:cubicBezTo>
                      <a:pt x="42" y="61"/>
                      <a:pt x="41" y="61"/>
                      <a:pt x="41" y="6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vert="horz" wrap="square" lIns="51435" tIns="25718" rIns="51435" bIns="25718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Aft>
                    <a:spcPts val="450"/>
                  </a:spcAft>
                </a:pPr>
                <a:endParaRPr lang="en-US" sz="1400" dirty="0">
                  <a:latin typeface="Meta bold"/>
                </a:endParaRPr>
              </a:p>
            </p:txBody>
          </p:sp>
          <p:sp>
            <p:nvSpPr>
              <p:cNvPr id="124" name="Freeform 26">
                <a:extLst>
                  <a:ext uri="{FF2B5EF4-FFF2-40B4-BE49-F238E27FC236}">
                    <a16:creationId xmlns:a16="http://schemas.microsoft.com/office/drawing/2014/main" id="{E76C58E2-5C64-40D7-783C-807E2447B7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5" y="1570"/>
                <a:ext cx="214" cy="67"/>
              </a:xfrm>
              <a:custGeom>
                <a:avLst/>
                <a:gdLst>
                  <a:gd name="T0" fmla="*/ 0 w 45"/>
                  <a:gd name="T1" fmla="*/ 0 h 14"/>
                  <a:gd name="T2" fmla="*/ 22 w 45"/>
                  <a:gd name="T3" fmla="*/ 14 h 14"/>
                  <a:gd name="T4" fmla="*/ 45 w 45"/>
                  <a:gd name="T5" fmla="*/ 0 h 14"/>
                  <a:gd name="T6" fmla="*/ 0 w 45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" h="14">
                    <a:moveTo>
                      <a:pt x="0" y="0"/>
                    </a:moveTo>
                    <a:cubicBezTo>
                      <a:pt x="5" y="9"/>
                      <a:pt x="13" y="14"/>
                      <a:pt x="22" y="14"/>
                    </a:cubicBezTo>
                    <a:cubicBezTo>
                      <a:pt x="32" y="14"/>
                      <a:pt x="40" y="9"/>
                      <a:pt x="4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vert="horz" wrap="square" lIns="51435" tIns="25718" rIns="51435" bIns="25718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Aft>
                    <a:spcPts val="450"/>
                  </a:spcAft>
                </a:pPr>
                <a:endParaRPr lang="en-US" sz="1400" dirty="0">
                  <a:latin typeface="Meta bold"/>
                </a:endParaRPr>
              </a:p>
            </p:txBody>
          </p:sp>
          <p:sp>
            <p:nvSpPr>
              <p:cNvPr id="125" name="Freeform 27">
                <a:extLst>
                  <a:ext uri="{FF2B5EF4-FFF2-40B4-BE49-F238E27FC236}">
                    <a16:creationId xmlns:a16="http://schemas.microsoft.com/office/drawing/2014/main" id="{A69B5BDB-5CD9-00D5-7D5A-57F65CD54C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3" y="1286"/>
                <a:ext cx="199" cy="289"/>
              </a:xfrm>
              <a:custGeom>
                <a:avLst/>
                <a:gdLst>
                  <a:gd name="T0" fmla="*/ 41 w 42"/>
                  <a:gd name="T1" fmla="*/ 61 h 61"/>
                  <a:gd name="T2" fmla="*/ 40 w 42"/>
                  <a:gd name="T3" fmla="*/ 60 h 61"/>
                  <a:gd name="T4" fmla="*/ 21 w 42"/>
                  <a:gd name="T5" fmla="*/ 4 h 61"/>
                  <a:gd name="T6" fmla="*/ 3 w 42"/>
                  <a:gd name="T7" fmla="*/ 60 h 61"/>
                  <a:gd name="T8" fmla="*/ 1 w 42"/>
                  <a:gd name="T9" fmla="*/ 61 h 61"/>
                  <a:gd name="T10" fmla="*/ 0 w 42"/>
                  <a:gd name="T11" fmla="*/ 59 h 61"/>
                  <a:gd name="T12" fmla="*/ 20 w 42"/>
                  <a:gd name="T13" fmla="*/ 0 h 61"/>
                  <a:gd name="T14" fmla="*/ 21 w 42"/>
                  <a:gd name="T15" fmla="*/ 0 h 61"/>
                  <a:gd name="T16" fmla="*/ 22 w 42"/>
                  <a:gd name="T17" fmla="*/ 0 h 61"/>
                  <a:gd name="T18" fmla="*/ 42 w 42"/>
                  <a:gd name="T19" fmla="*/ 59 h 61"/>
                  <a:gd name="T20" fmla="*/ 42 w 42"/>
                  <a:gd name="T21" fmla="*/ 61 h 61"/>
                  <a:gd name="T22" fmla="*/ 41 w 42"/>
                  <a:gd name="T23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" h="61">
                    <a:moveTo>
                      <a:pt x="41" y="61"/>
                    </a:moveTo>
                    <a:cubicBezTo>
                      <a:pt x="41" y="61"/>
                      <a:pt x="40" y="61"/>
                      <a:pt x="40" y="60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3" y="60"/>
                      <a:pt x="3" y="60"/>
                      <a:pt x="3" y="60"/>
                    </a:cubicBezTo>
                    <a:cubicBezTo>
                      <a:pt x="2" y="61"/>
                      <a:pt x="2" y="61"/>
                      <a:pt x="1" y="61"/>
                    </a:cubicBezTo>
                    <a:cubicBezTo>
                      <a:pt x="1" y="61"/>
                      <a:pt x="0" y="60"/>
                      <a:pt x="0" y="59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1" y="0"/>
                      <a:pt x="21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42" y="59"/>
                      <a:pt x="42" y="59"/>
                      <a:pt x="42" y="59"/>
                    </a:cubicBezTo>
                    <a:cubicBezTo>
                      <a:pt x="42" y="60"/>
                      <a:pt x="42" y="61"/>
                      <a:pt x="42" y="61"/>
                    </a:cubicBezTo>
                    <a:cubicBezTo>
                      <a:pt x="41" y="61"/>
                      <a:pt x="41" y="61"/>
                      <a:pt x="41" y="6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vert="horz" wrap="square" lIns="51435" tIns="25718" rIns="51435" bIns="25718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Aft>
                    <a:spcPts val="450"/>
                  </a:spcAft>
                </a:pPr>
                <a:endParaRPr lang="en-US" sz="1400" dirty="0">
                  <a:latin typeface="Meta bold"/>
                </a:endParaRPr>
              </a:p>
            </p:txBody>
          </p:sp>
          <p:sp>
            <p:nvSpPr>
              <p:cNvPr id="126" name="Freeform 28">
                <a:extLst>
                  <a:ext uri="{FF2B5EF4-FFF2-40B4-BE49-F238E27FC236}">
                    <a16:creationId xmlns:a16="http://schemas.microsoft.com/office/drawing/2014/main" id="{84A3C417-31BC-FB96-AED4-9C02363C36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9" y="1570"/>
                <a:ext cx="208" cy="67"/>
              </a:xfrm>
              <a:custGeom>
                <a:avLst/>
                <a:gdLst>
                  <a:gd name="T0" fmla="*/ 0 w 44"/>
                  <a:gd name="T1" fmla="*/ 0 h 14"/>
                  <a:gd name="T2" fmla="*/ 22 w 44"/>
                  <a:gd name="T3" fmla="*/ 14 h 14"/>
                  <a:gd name="T4" fmla="*/ 44 w 44"/>
                  <a:gd name="T5" fmla="*/ 0 h 14"/>
                  <a:gd name="T6" fmla="*/ 0 w 44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14">
                    <a:moveTo>
                      <a:pt x="0" y="0"/>
                    </a:moveTo>
                    <a:cubicBezTo>
                      <a:pt x="5" y="9"/>
                      <a:pt x="13" y="14"/>
                      <a:pt x="22" y="14"/>
                    </a:cubicBezTo>
                    <a:cubicBezTo>
                      <a:pt x="32" y="14"/>
                      <a:pt x="40" y="9"/>
                      <a:pt x="4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vert="horz" wrap="square" lIns="51435" tIns="25718" rIns="51435" bIns="25718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Aft>
                    <a:spcPts val="450"/>
                  </a:spcAft>
                </a:pPr>
                <a:endParaRPr lang="en-US" sz="1400" dirty="0">
                  <a:latin typeface="Meta bold"/>
                </a:endParaRPr>
              </a:p>
            </p:txBody>
          </p:sp>
          <p:sp>
            <p:nvSpPr>
              <p:cNvPr id="127" name="Freeform 29">
                <a:extLst>
                  <a:ext uri="{FF2B5EF4-FFF2-40B4-BE49-F238E27FC236}">
                    <a16:creationId xmlns:a16="http://schemas.microsoft.com/office/drawing/2014/main" id="{2DE94A69-CECA-57E7-6BF9-60442355C3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5" y="1248"/>
                <a:ext cx="14" cy="48"/>
              </a:xfrm>
              <a:custGeom>
                <a:avLst/>
                <a:gdLst>
                  <a:gd name="T0" fmla="*/ 1 w 3"/>
                  <a:gd name="T1" fmla="*/ 10 h 10"/>
                  <a:gd name="T2" fmla="*/ 0 w 3"/>
                  <a:gd name="T3" fmla="*/ 9 h 10"/>
                  <a:gd name="T4" fmla="*/ 0 w 3"/>
                  <a:gd name="T5" fmla="*/ 0 h 10"/>
                  <a:gd name="T6" fmla="*/ 3 w 3"/>
                  <a:gd name="T7" fmla="*/ 0 h 10"/>
                  <a:gd name="T8" fmla="*/ 3 w 3"/>
                  <a:gd name="T9" fmla="*/ 9 h 10"/>
                  <a:gd name="T10" fmla="*/ 1 w 3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0">
                    <a:moveTo>
                      <a:pt x="1" y="10"/>
                    </a:moveTo>
                    <a:cubicBezTo>
                      <a:pt x="1" y="10"/>
                      <a:pt x="0" y="9"/>
                      <a:pt x="0" y="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2" y="10"/>
                      <a:pt x="1" y="1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vert="horz" wrap="square" lIns="51435" tIns="25718" rIns="51435" bIns="25718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Aft>
                    <a:spcPts val="450"/>
                  </a:spcAft>
                </a:pPr>
                <a:endParaRPr lang="en-US" sz="1400" dirty="0">
                  <a:latin typeface="Meta bold"/>
                </a:endParaRPr>
              </a:p>
            </p:txBody>
          </p:sp>
          <p:sp>
            <p:nvSpPr>
              <p:cNvPr id="128" name="Freeform 30">
                <a:extLst>
                  <a:ext uri="{FF2B5EF4-FFF2-40B4-BE49-F238E27FC236}">
                    <a16:creationId xmlns:a16="http://schemas.microsoft.com/office/drawing/2014/main" id="{FEF71F23-1205-5D51-FCC5-EA63CDDE68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8" y="1248"/>
                <a:ext cx="14" cy="48"/>
              </a:xfrm>
              <a:custGeom>
                <a:avLst/>
                <a:gdLst>
                  <a:gd name="T0" fmla="*/ 1 w 3"/>
                  <a:gd name="T1" fmla="*/ 10 h 10"/>
                  <a:gd name="T2" fmla="*/ 0 w 3"/>
                  <a:gd name="T3" fmla="*/ 9 h 10"/>
                  <a:gd name="T4" fmla="*/ 0 w 3"/>
                  <a:gd name="T5" fmla="*/ 0 h 10"/>
                  <a:gd name="T6" fmla="*/ 3 w 3"/>
                  <a:gd name="T7" fmla="*/ 0 h 10"/>
                  <a:gd name="T8" fmla="*/ 3 w 3"/>
                  <a:gd name="T9" fmla="*/ 9 h 10"/>
                  <a:gd name="T10" fmla="*/ 1 w 3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0">
                    <a:moveTo>
                      <a:pt x="1" y="10"/>
                    </a:moveTo>
                    <a:cubicBezTo>
                      <a:pt x="1" y="10"/>
                      <a:pt x="0" y="9"/>
                      <a:pt x="0" y="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2" y="10"/>
                      <a:pt x="1" y="1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vert="horz" wrap="square" lIns="51435" tIns="25718" rIns="51435" bIns="25718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Aft>
                    <a:spcPts val="450"/>
                  </a:spcAft>
                </a:pPr>
                <a:endParaRPr lang="en-US" sz="1400" dirty="0">
                  <a:latin typeface="Meta bold"/>
                </a:endParaRPr>
              </a:p>
            </p:txBody>
          </p:sp>
          <p:sp>
            <p:nvSpPr>
              <p:cNvPr id="129" name="Freeform 31">
                <a:extLst>
                  <a:ext uri="{FF2B5EF4-FFF2-40B4-BE49-F238E27FC236}">
                    <a16:creationId xmlns:a16="http://schemas.microsoft.com/office/drawing/2014/main" id="{52A95087-BEA7-C127-883C-2FBFA83706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9" y="1196"/>
                <a:ext cx="19" cy="147"/>
              </a:xfrm>
              <a:custGeom>
                <a:avLst/>
                <a:gdLst>
                  <a:gd name="T0" fmla="*/ 2 w 4"/>
                  <a:gd name="T1" fmla="*/ 31 h 31"/>
                  <a:gd name="T2" fmla="*/ 0 w 4"/>
                  <a:gd name="T3" fmla="*/ 29 h 31"/>
                  <a:gd name="T4" fmla="*/ 0 w 4"/>
                  <a:gd name="T5" fmla="*/ 1 h 31"/>
                  <a:gd name="T6" fmla="*/ 2 w 4"/>
                  <a:gd name="T7" fmla="*/ 0 h 31"/>
                  <a:gd name="T8" fmla="*/ 4 w 4"/>
                  <a:gd name="T9" fmla="*/ 1 h 31"/>
                  <a:gd name="T10" fmla="*/ 4 w 4"/>
                  <a:gd name="T11" fmla="*/ 29 h 31"/>
                  <a:gd name="T12" fmla="*/ 2 w 4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31">
                    <a:moveTo>
                      <a:pt x="2" y="31"/>
                    </a:moveTo>
                    <a:cubicBezTo>
                      <a:pt x="1" y="31"/>
                      <a:pt x="0" y="30"/>
                      <a:pt x="0" y="29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3" y="0"/>
                      <a:pt x="4" y="0"/>
                      <a:pt x="4" y="1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30"/>
                      <a:pt x="3" y="31"/>
                      <a:pt x="2" y="3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vert="horz" wrap="square" lIns="51435" tIns="25718" rIns="51435" bIns="25718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Aft>
                    <a:spcPts val="450"/>
                  </a:spcAft>
                </a:pPr>
                <a:endParaRPr lang="en-US" sz="1400" dirty="0">
                  <a:latin typeface="Meta bold"/>
                </a:endParaRPr>
              </a:p>
            </p:txBody>
          </p:sp>
          <p:sp>
            <p:nvSpPr>
              <p:cNvPr id="130" name="Oval 32">
                <a:extLst>
                  <a:ext uri="{FF2B5EF4-FFF2-40B4-BE49-F238E27FC236}">
                    <a16:creationId xmlns:a16="http://schemas.microsoft.com/office/drawing/2014/main" id="{3F8E020E-A84A-ACB4-7C4B-59C3636365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0" y="1305"/>
                <a:ext cx="57" cy="57"/>
              </a:xfrm>
              <a:prstGeom prst="ellipse">
                <a:avLst/>
              </a:prstGeom>
              <a:grpFill/>
              <a:ln w="9525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vert="horz" wrap="square" lIns="51435" tIns="25718" rIns="51435" bIns="25718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Aft>
                    <a:spcPts val="450"/>
                  </a:spcAft>
                </a:pPr>
                <a:endParaRPr lang="en-US" sz="1400" dirty="0">
                  <a:latin typeface="Meta bold"/>
                </a:endParaRPr>
              </a:p>
            </p:txBody>
          </p:sp>
          <p:sp>
            <p:nvSpPr>
              <p:cNvPr id="131" name="Oval 33">
                <a:extLst>
                  <a:ext uri="{FF2B5EF4-FFF2-40B4-BE49-F238E27FC236}">
                    <a16:creationId xmlns:a16="http://schemas.microsoft.com/office/drawing/2014/main" id="{7963DFF7-41D5-81C6-DDB9-9C849C075A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9" y="1324"/>
                <a:ext cx="19" cy="19"/>
              </a:xfrm>
              <a:prstGeom prst="ellipse">
                <a:avLst/>
              </a:prstGeom>
              <a:grpFill/>
              <a:ln w="9525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vert="horz" wrap="square" lIns="51435" tIns="25718" rIns="51435" bIns="25718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Aft>
                    <a:spcPts val="450"/>
                  </a:spcAft>
                </a:pPr>
                <a:endParaRPr lang="en-US" sz="1400" dirty="0">
                  <a:latin typeface="Meta bold"/>
                </a:endParaRPr>
              </a:p>
            </p:txBody>
          </p:sp>
        </p:grpSp>
      </p:grpSp>
      <p:sp>
        <p:nvSpPr>
          <p:cNvPr id="138" name="Title 4">
            <a:extLst>
              <a:ext uri="{FF2B5EF4-FFF2-40B4-BE49-F238E27FC236}">
                <a16:creationId xmlns:a16="http://schemas.microsoft.com/office/drawing/2014/main" id="{034C9C10-BE68-60A9-C477-EF7B8765BD4C}"/>
              </a:ext>
            </a:extLst>
          </p:cNvPr>
          <p:cNvSpPr txBox="1">
            <a:spLocks/>
          </p:cNvSpPr>
          <p:nvPr/>
        </p:nvSpPr>
        <p:spPr>
          <a:xfrm>
            <a:off x="598714" y="660469"/>
            <a:ext cx="2510816" cy="424732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latin typeface="Meta-Bold" pitchFamily="50" charset="0"/>
                <a:ea typeface="+mn-ea"/>
                <a:cs typeface="+mn-cs"/>
              </a:rPr>
              <a:t>Drivers for Privacy</a:t>
            </a:r>
          </a:p>
        </p:txBody>
      </p:sp>
      <p:sp>
        <p:nvSpPr>
          <p:cNvPr id="9" name="Rectangle: Diagonal Corners Snipped 8">
            <a:extLst>
              <a:ext uri="{FF2B5EF4-FFF2-40B4-BE49-F238E27FC236}">
                <a16:creationId xmlns:a16="http://schemas.microsoft.com/office/drawing/2014/main" id="{2E3A6AB8-84BD-4C08-2B9D-147BA991F600}"/>
              </a:ext>
            </a:extLst>
          </p:cNvPr>
          <p:cNvSpPr/>
          <p:nvPr/>
        </p:nvSpPr>
        <p:spPr>
          <a:xfrm>
            <a:off x="2217786" y="5579308"/>
            <a:ext cx="8180142" cy="618223"/>
          </a:xfrm>
          <a:prstGeom prst="snip2Diag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What is required to create an ecosystem that can protect the personal data of all Individuals and enable business growth?</a:t>
            </a:r>
          </a:p>
        </p:txBody>
      </p:sp>
    </p:spTree>
    <p:extLst>
      <p:ext uri="{BB962C8B-B14F-4D97-AF65-F5344CB8AC3E}">
        <p14:creationId xmlns:p14="http://schemas.microsoft.com/office/powerpoint/2010/main" val="284704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F15C2889-B161-1A30-FB78-5FF4F3D5F983}"/>
              </a:ext>
            </a:extLst>
          </p:cNvPr>
          <p:cNvSpPr txBox="1"/>
          <p:nvPr/>
        </p:nvSpPr>
        <p:spPr>
          <a:xfrm>
            <a:off x="448849" y="631477"/>
            <a:ext cx="2497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Meta-Bold" pitchFamily="50" charset="0"/>
              </a:rPr>
              <a:t>PDPL Introduction</a:t>
            </a:r>
            <a:endParaRPr lang="en-US" sz="2400" dirty="0">
              <a:latin typeface="Meta" panose="00000400000000000000" pitchFamily="2" charset="0"/>
            </a:endParaRPr>
          </a:p>
        </p:txBody>
      </p:sp>
      <p:sp>
        <p:nvSpPr>
          <p:cNvPr id="2" name="TextBox 40">
            <a:extLst>
              <a:ext uri="{FF2B5EF4-FFF2-40B4-BE49-F238E27FC236}">
                <a16:creationId xmlns:a16="http://schemas.microsoft.com/office/drawing/2014/main" id="{B5F26326-2A61-4F88-4528-FEF01A59CDA8}"/>
              </a:ext>
            </a:extLst>
          </p:cNvPr>
          <p:cNvSpPr txBox="1"/>
          <p:nvPr/>
        </p:nvSpPr>
        <p:spPr>
          <a:xfrm>
            <a:off x="526925" y="1090618"/>
            <a:ext cx="11331399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spcBef>
                <a:spcPct val="0"/>
              </a:spcBef>
            </a:pPr>
            <a:r>
              <a:rPr lang="en-US" spc="47" dirty="0">
                <a:solidFill>
                  <a:srgbClr val="000000"/>
                </a:solidFill>
                <a:latin typeface="Meta" panose="00000400000000000000"/>
              </a:rPr>
              <a:t>The Personal Data Protection Law (PDPL) is a pivotal legal framework aligning seamlessly with the ambitious goals of </a:t>
            </a:r>
            <a:r>
              <a:rPr lang="en-US" b="1" spc="47" dirty="0">
                <a:solidFill>
                  <a:schemeClr val="accent1"/>
                </a:solidFill>
                <a:latin typeface="Meta" panose="00000400000000000000"/>
              </a:rPr>
              <a:t>Saudi Arabia's Vision 2030</a:t>
            </a:r>
            <a:r>
              <a:rPr lang="en-US" spc="47" dirty="0">
                <a:solidFill>
                  <a:schemeClr val="accent1"/>
                </a:solidFill>
                <a:latin typeface="Meta" panose="00000400000000000000"/>
              </a:rPr>
              <a:t>. </a:t>
            </a:r>
            <a:endParaRPr lang="en-US" spc="47" dirty="0">
              <a:solidFill>
                <a:srgbClr val="000000"/>
              </a:solidFill>
              <a:latin typeface="Meta" panose="0000040000000000000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82537C-8183-3F63-F3C8-74A6DD58AD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085" y="3250516"/>
            <a:ext cx="2271802" cy="2804689"/>
          </a:xfrm>
          <a:prstGeom prst="rect">
            <a:avLst/>
          </a:prstGeom>
        </p:spPr>
      </p:pic>
      <p:sp>
        <p:nvSpPr>
          <p:cNvPr id="7" name="Freeform 66">
            <a:extLst>
              <a:ext uri="{FF2B5EF4-FFF2-40B4-BE49-F238E27FC236}">
                <a16:creationId xmlns:a16="http://schemas.microsoft.com/office/drawing/2014/main" id="{920C3DE6-ECAD-6A45-60F4-2FF019D107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9821" y="3918421"/>
            <a:ext cx="1076075" cy="2185149"/>
          </a:xfrm>
          <a:custGeom>
            <a:avLst/>
            <a:gdLst>
              <a:gd name="T0" fmla="*/ 2197 w 2198"/>
              <a:gd name="T1" fmla="*/ 0 h 3206"/>
              <a:gd name="T2" fmla="*/ 854 w 2198"/>
              <a:gd name="T3" fmla="*/ 0 h 3206"/>
              <a:gd name="T4" fmla="*/ 0 w 2198"/>
              <a:gd name="T5" fmla="*/ 1603 h 3206"/>
              <a:gd name="T6" fmla="*/ 854 w 2198"/>
              <a:gd name="T7" fmla="*/ 3205 h 3206"/>
              <a:gd name="T8" fmla="*/ 2197 w 2198"/>
              <a:gd name="T9" fmla="*/ 3205 h 3206"/>
              <a:gd name="T10" fmla="*/ 1343 w 2198"/>
              <a:gd name="T11" fmla="*/ 1603 h 3206"/>
              <a:gd name="T12" fmla="*/ 2197 w 2198"/>
              <a:gd name="T13" fmla="*/ 0 h 3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98" h="3206">
                <a:moveTo>
                  <a:pt x="2197" y="0"/>
                </a:moveTo>
                <a:lnTo>
                  <a:pt x="854" y="0"/>
                </a:lnTo>
                <a:lnTo>
                  <a:pt x="0" y="1603"/>
                </a:lnTo>
                <a:lnTo>
                  <a:pt x="854" y="3205"/>
                </a:lnTo>
                <a:lnTo>
                  <a:pt x="2197" y="3205"/>
                </a:lnTo>
                <a:lnTo>
                  <a:pt x="1343" y="1603"/>
                </a:lnTo>
                <a:lnTo>
                  <a:pt x="2197" y="0"/>
                </a:lnTo>
              </a:path>
            </a:pathLst>
          </a:custGeom>
          <a:noFill/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Poppins" pitchFamily="2" charset="77"/>
            </a:endParaRPr>
          </a:p>
        </p:txBody>
      </p:sp>
      <p:sp>
        <p:nvSpPr>
          <p:cNvPr id="12" name="Freeform 73">
            <a:extLst>
              <a:ext uri="{FF2B5EF4-FFF2-40B4-BE49-F238E27FC236}">
                <a16:creationId xmlns:a16="http://schemas.microsoft.com/office/drawing/2014/main" id="{4A97F71B-3B4F-DAA1-141E-5625FF6D4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9269" y="1820687"/>
            <a:ext cx="1076075" cy="2185149"/>
          </a:xfrm>
          <a:custGeom>
            <a:avLst/>
            <a:gdLst>
              <a:gd name="T0" fmla="*/ 2196 w 2197"/>
              <a:gd name="T1" fmla="*/ 0 h 3205"/>
              <a:gd name="T2" fmla="*/ 854 w 2197"/>
              <a:gd name="T3" fmla="*/ 0 h 3205"/>
              <a:gd name="T4" fmla="*/ 0 w 2197"/>
              <a:gd name="T5" fmla="*/ 1603 h 3205"/>
              <a:gd name="T6" fmla="*/ 854 w 2197"/>
              <a:gd name="T7" fmla="*/ 3204 h 3205"/>
              <a:gd name="T8" fmla="*/ 2196 w 2197"/>
              <a:gd name="T9" fmla="*/ 3204 h 3205"/>
              <a:gd name="T10" fmla="*/ 1342 w 2197"/>
              <a:gd name="T11" fmla="*/ 1603 h 3205"/>
              <a:gd name="T12" fmla="*/ 2196 w 2197"/>
              <a:gd name="T13" fmla="*/ 0 h 3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97" h="3205">
                <a:moveTo>
                  <a:pt x="2196" y="0"/>
                </a:moveTo>
                <a:lnTo>
                  <a:pt x="854" y="0"/>
                </a:lnTo>
                <a:lnTo>
                  <a:pt x="0" y="1603"/>
                </a:lnTo>
                <a:lnTo>
                  <a:pt x="854" y="3204"/>
                </a:lnTo>
                <a:lnTo>
                  <a:pt x="2196" y="3204"/>
                </a:lnTo>
                <a:lnTo>
                  <a:pt x="1342" y="1603"/>
                </a:lnTo>
                <a:lnTo>
                  <a:pt x="2196" y="0"/>
                </a:lnTo>
              </a:path>
            </a:pathLst>
          </a:custGeom>
          <a:noFill/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Poppins" pitchFamily="2" charset="77"/>
            </a:endParaRPr>
          </a:p>
        </p:txBody>
      </p:sp>
      <p:sp>
        <p:nvSpPr>
          <p:cNvPr id="18" name="Freeform 80">
            <a:extLst>
              <a:ext uri="{FF2B5EF4-FFF2-40B4-BE49-F238E27FC236}">
                <a16:creationId xmlns:a16="http://schemas.microsoft.com/office/drawing/2014/main" id="{1D3EAE1B-FCEF-2E1B-B3B2-9ECF032053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7572" y="4261321"/>
            <a:ext cx="1076075" cy="2185149"/>
          </a:xfrm>
          <a:custGeom>
            <a:avLst/>
            <a:gdLst>
              <a:gd name="T0" fmla="*/ 0 w 2197"/>
              <a:gd name="T1" fmla="*/ 0 h 3206"/>
              <a:gd name="T2" fmla="*/ 1342 w 2197"/>
              <a:gd name="T3" fmla="*/ 0 h 3206"/>
              <a:gd name="T4" fmla="*/ 2196 w 2197"/>
              <a:gd name="T5" fmla="*/ 1603 h 3206"/>
              <a:gd name="T6" fmla="*/ 1342 w 2197"/>
              <a:gd name="T7" fmla="*/ 3205 h 3206"/>
              <a:gd name="T8" fmla="*/ 0 w 2197"/>
              <a:gd name="T9" fmla="*/ 3205 h 3206"/>
              <a:gd name="T10" fmla="*/ 853 w 2197"/>
              <a:gd name="T11" fmla="*/ 1603 h 3206"/>
              <a:gd name="T12" fmla="*/ 0 w 2197"/>
              <a:gd name="T13" fmla="*/ 0 h 3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97" h="3206">
                <a:moveTo>
                  <a:pt x="0" y="0"/>
                </a:moveTo>
                <a:lnTo>
                  <a:pt x="1342" y="0"/>
                </a:lnTo>
                <a:lnTo>
                  <a:pt x="2196" y="1603"/>
                </a:lnTo>
                <a:lnTo>
                  <a:pt x="1342" y="3205"/>
                </a:lnTo>
                <a:lnTo>
                  <a:pt x="0" y="3205"/>
                </a:lnTo>
                <a:lnTo>
                  <a:pt x="853" y="1603"/>
                </a:lnTo>
                <a:lnTo>
                  <a:pt x="0" y="0"/>
                </a:lnTo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Poppins" pitchFamily="2" charset="77"/>
            </a:endParaRPr>
          </a:p>
        </p:txBody>
      </p:sp>
      <p:sp>
        <p:nvSpPr>
          <p:cNvPr id="23" name="Freeform 87">
            <a:extLst>
              <a:ext uri="{FF2B5EF4-FFF2-40B4-BE49-F238E27FC236}">
                <a16:creationId xmlns:a16="http://schemas.microsoft.com/office/drawing/2014/main" id="{A021E2DD-0D82-B626-B9D4-849C938CA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98126" y="1820687"/>
            <a:ext cx="1076075" cy="2185149"/>
          </a:xfrm>
          <a:custGeom>
            <a:avLst/>
            <a:gdLst>
              <a:gd name="T0" fmla="*/ 0 w 2197"/>
              <a:gd name="T1" fmla="*/ 0 h 3205"/>
              <a:gd name="T2" fmla="*/ 1342 w 2197"/>
              <a:gd name="T3" fmla="*/ 0 h 3205"/>
              <a:gd name="T4" fmla="*/ 2196 w 2197"/>
              <a:gd name="T5" fmla="*/ 1603 h 3205"/>
              <a:gd name="T6" fmla="*/ 1342 w 2197"/>
              <a:gd name="T7" fmla="*/ 3204 h 3205"/>
              <a:gd name="T8" fmla="*/ 0 w 2197"/>
              <a:gd name="T9" fmla="*/ 3204 h 3205"/>
              <a:gd name="T10" fmla="*/ 854 w 2197"/>
              <a:gd name="T11" fmla="*/ 1603 h 3205"/>
              <a:gd name="T12" fmla="*/ 0 w 2197"/>
              <a:gd name="T13" fmla="*/ 0 h 3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97" h="3205">
                <a:moveTo>
                  <a:pt x="0" y="0"/>
                </a:moveTo>
                <a:lnTo>
                  <a:pt x="1342" y="0"/>
                </a:lnTo>
                <a:lnTo>
                  <a:pt x="2196" y="1603"/>
                </a:lnTo>
                <a:lnTo>
                  <a:pt x="1342" y="3204"/>
                </a:lnTo>
                <a:lnTo>
                  <a:pt x="0" y="3204"/>
                </a:lnTo>
                <a:lnTo>
                  <a:pt x="854" y="1603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Poppins" pitchFamily="2" charset="77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E019A15-E34F-0827-7FD6-0148C0631F0E}"/>
              </a:ext>
            </a:extLst>
          </p:cNvPr>
          <p:cNvGrpSpPr/>
          <p:nvPr/>
        </p:nvGrpSpPr>
        <p:grpSpPr>
          <a:xfrm>
            <a:off x="3544092" y="1901840"/>
            <a:ext cx="3876725" cy="2022843"/>
            <a:chOff x="3544092" y="1901840"/>
            <a:chExt cx="3876725" cy="2022843"/>
          </a:xfrm>
        </p:grpSpPr>
        <p:sp>
          <p:nvSpPr>
            <p:cNvPr id="13" name="Freeform 74">
              <a:extLst>
                <a:ext uri="{FF2B5EF4-FFF2-40B4-BE49-F238E27FC236}">
                  <a16:creationId xmlns:a16="http://schemas.microsoft.com/office/drawing/2014/main" id="{C32A547C-805B-4287-15DA-7FAB38E927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4092" y="1901840"/>
              <a:ext cx="916176" cy="1012925"/>
            </a:xfrm>
            <a:custGeom>
              <a:avLst/>
              <a:gdLst>
                <a:gd name="T0" fmla="*/ 791 w 1869"/>
                <a:gd name="T1" fmla="*/ 0 h 1486"/>
                <a:gd name="T2" fmla="*/ 0 w 1869"/>
                <a:gd name="T3" fmla="*/ 1485 h 1486"/>
                <a:gd name="T4" fmla="*/ 1077 w 1869"/>
                <a:gd name="T5" fmla="*/ 1485 h 1486"/>
                <a:gd name="T6" fmla="*/ 1868 w 1869"/>
                <a:gd name="T7" fmla="*/ 0 h 1486"/>
                <a:gd name="T8" fmla="*/ 791 w 1869"/>
                <a:gd name="T9" fmla="*/ 0 h 1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9" h="1486">
                  <a:moveTo>
                    <a:pt x="791" y="0"/>
                  </a:moveTo>
                  <a:lnTo>
                    <a:pt x="0" y="1485"/>
                  </a:lnTo>
                  <a:lnTo>
                    <a:pt x="1077" y="1485"/>
                  </a:lnTo>
                  <a:lnTo>
                    <a:pt x="1868" y="0"/>
                  </a:lnTo>
                  <a:lnTo>
                    <a:pt x="791" y="0"/>
                  </a:lnTo>
                </a:path>
              </a:pathLst>
            </a:custGeom>
            <a:solidFill>
              <a:schemeClr val="accent1">
                <a:alpha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4" name="Freeform 75">
              <a:extLst>
                <a:ext uri="{FF2B5EF4-FFF2-40B4-BE49-F238E27FC236}">
                  <a16:creationId xmlns:a16="http://schemas.microsoft.com/office/drawing/2014/main" id="{CD8E12C6-8D68-3609-6497-FBAC3389ED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4092" y="2911758"/>
              <a:ext cx="916176" cy="1012925"/>
            </a:xfrm>
            <a:custGeom>
              <a:avLst/>
              <a:gdLst>
                <a:gd name="T0" fmla="*/ 1077 w 1869"/>
                <a:gd name="T1" fmla="*/ 0 h 1486"/>
                <a:gd name="T2" fmla="*/ 1868 w 1869"/>
                <a:gd name="T3" fmla="*/ 1485 h 1486"/>
                <a:gd name="T4" fmla="*/ 791 w 1869"/>
                <a:gd name="T5" fmla="*/ 1485 h 1486"/>
                <a:gd name="T6" fmla="*/ 0 w 1869"/>
                <a:gd name="T7" fmla="*/ 0 h 1486"/>
                <a:gd name="T8" fmla="*/ 1077 w 1869"/>
                <a:gd name="T9" fmla="*/ 0 h 1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9" h="1486">
                  <a:moveTo>
                    <a:pt x="1077" y="0"/>
                  </a:moveTo>
                  <a:lnTo>
                    <a:pt x="1868" y="1485"/>
                  </a:lnTo>
                  <a:lnTo>
                    <a:pt x="791" y="1485"/>
                  </a:lnTo>
                  <a:lnTo>
                    <a:pt x="0" y="0"/>
                  </a:lnTo>
                  <a:lnTo>
                    <a:pt x="1077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6" name="Line 76">
              <a:extLst>
                <a:ext uri="{FF2B5EF4-FFF2-40B4-BE49-F238E27FC236}">
                  <a16:creationId xmlns:a16="http://schemas.microsoft.com/office/drawing/2014/main" id="{6A946811-123E-9EE9-1D00-5CB7BD2ABC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79714" y="1933969"/>
              <a:ext cx="2757171" cy="0"/>
            </a:xfrm>
            <a:prstGeom prst="line">
              <a:avLst/>
            </a:prstGeom>
            <a:noFill/>
            <a:ln w="38100" cap="flat">
              <a:solidFill>
                <a:schemeClr val="accent1"/>
              </a:solidFill>
              <a:round/>
              <a:headEnd/>
              <a:tailEnd type="oval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7" name="Line 78">
              <a:extLst>
                <a:ext uri="{FF2B5EF4-FFF2-40B4-BE49-F238E27FC236}">
                  <a16:creationId xmlns:a16="http://schemas.microsoft.com/office/drawing/2014/main" id="{DB17C2DF-0B83-58C4-8967-2F59538277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79714" y="3869504"/>
              <a:ext cx="2757171" cy="0"/>
            </a:xfrm>
            <a:prstGeom prst="line">
              <a:avLst/>
            </a:prstGeom>
            <a:noFill/>
            <a:ln w="38100" cap="flat">
              <a:solidFill>
                <a:schemeClr val="accent1"/>
              </a:solidFill>
              <a:round/>
              <a:headEnd/>
              <a:tailEnd type="oval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AF9194B-32F3-AEE2-464E-DBE68D4C7130}"/>
                </a:ext>
              </a:extLst>
            </p:cNvPr>
            <p:cNvSpPr txBox="1"/>
            <p:nvPr/>
          </p:nvSpPr>
          <p:spPr>
            <a:xfrm>
              <a:off x="4414299" y="2473485"/>
              <a:ext cx="3006518" cy="794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09630">
                <a:lnSpc>
                  <a:spcPts val="1776"/>
                </a:lnSpc>
                <a:spcBef>
                  <a:spcPct val="0"/>
                </a:spcBef>
              </a:pPr>
              <a:r>
                <a:rPr lang="en-US" dirty="0">
                  <a:latin typeface="Meta "/>
                </a:rPr>
                <a:t>The PDPL applies to: </a:t>
              </a:r>
            </a:p>
            <a:p>
              <a:pPr marL="285750" indent="-285750" defTabSz="609630">
                <a:lnSpc>
                  <a:spcPts val="1776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dirty="0">
                  <a:latin typeface="Meta "/>
                </a:rPr>
                <a:t>Personal data and </a:t>
              </a:r>
            </a:p>
            <a:p>
              <a:pPr marL="285750" indent="-285750" defTabSz="609630">
                <a:lnSpc>
                  <a:spcPts val="1776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dirty="0">
                  <a:latin typeface="Meta "/>
                </a:rPr>
                <a:t>Sensitive personal data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C83B98F-D53E-8641-8765-8F405FD4DF59}"/>
              </a:ext>
            </a:extLst>
          </p:cNvPr>
          <p:cNvGrpSpPr/>
          <p:nvPr/>
        </p:nvGrpSpPr>
        <p:grpSpPr>
          <a:xfrm>
            <a:off x="3524644" y="4342475"/>
            <a:ext cx="3804043" cy="2025847"/>
            <a:chOff x="3524644" y="4342475"/>
            <a:chExt cx="3804043" cy="2025847"/>
          </a:xfrm>
        </p:grpSpPr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CEB28C8F-5781-7337-1C47-C813655F98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4644" y="4342475"/>
              <a:ext cx="916176" cy="1012925"/>
            </a:xfrm>
            <a:custGeom>
              <a:avLst/>
              <a:gdLst>
                <a:gd name="T0" fmla="*/ 792 w 1869"/>
                <a:gd name="T1" fmla="*/ 0 h 1487"/>
                <a:gd name="T2" fmla="*/ 0 w 1869"/>
                <a:gd name="T3" fmla="*/ 1486 h 1487"/>
                <a:gd name="T4" fmla="*/ 1077 w 1869"/>
                <a:gd name="T5" fmla="*/ 1486 h 1487"/>
                <a:gd name="T6" fmla="*/ 1868 w 1869"/>
                <a:gd name="T7" fmla="*/ 0 h 1487"/>
                <a:gd name="T8" fmla="*/ 792 w 1869"/>
                <a:gd name="T9" fmla="*/ 0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9" h="1487">
                  <a:moveTo>
                    <a:pt x="792" y="0"/>
                  </a:moveTo>
                  <a:lnTo>
                    <a:pt x="0" y="1486"/>
                  </a:lnTo>
                  <a:lnTo>
                    <a:pt x="1077" y="1486"/>
                  </a:lnTo>
                  <a:lnTo>
                    <a:pt x="1868" y="0"/>
                  </a:lnTo>
                  <a:lnTo>
                    <a:pt x="792" y="0"/>
                  </a:lnTo>
                </a:path>
              </a:pathLst>
            </a:custGeom>
            <a:solidFill>
              <a:schemeClr val="accent3">
                <a:alpha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A68D47D1-10A5-38B5-C513-FEFB94AC28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4644" y="5355399"/>
              <a:ext cx="916176" cy="1012923"/>
            </a:xfrm>
            <a:custGeom>
              <a:avLst/>
              <a:gdLst>
                <a:gd name="T0" fmla="*/ 1077 w 1869"/>
                <a:gd name="T1" fmla="*/ 0 h 1486"/>
                <a:gd name="T2" fmla="*/ 1868 w 1869"/>
                <a:gd name="T3" fmla="*/ 1485 h 1486"/>
                <a:gd name="T4" fmla="*/ 792 w 1869"/>
                <a:gd name="T5" fmla="*/ 1485 h 1486"/>
                <a:gd name="T6" fmla="*/ 0 w 1869"/>
                <a:gd name="T7" fmla="*/ 0 h 1486"/>
                <a:gd name="T8" fmla="*/ 1077 w 1869"/>
                <a:gd name="T9" fmla="*/ 0 h 1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9" h="1486">
                  <a:moveTo>
                    <a:pt x="1077" y="0"/>
                  </a:moveTo>
                  <a:lnTo>
                    <a:pt x="1868" y="1485"/>
                  </a:lnTo>
                  <a:lnTo>
                    <a:pt x="792" y="1485"/>
                  </a:lnTo>
                  <a:lnTo>
                    <a:pt x="0" y="0"/>
                  </a:lnTo>
                  <a:lnTo>
                    <a:pt x="1077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0" name="Line 69">
              <a:extLst>
                <a:ext uri="{FF2B5EF4-FFF2-40B4-BE49-F238E27FC236}">
                  <a16:creationId xmlns:a16="http://schemas.microsoft.com/office/drawing/2014/main" id="{8EC89EF9-AEF6-D3E1-49C1-8DF28445C9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79714" y="4398650"/>
              <a:ext cx="2757171" cy="0"/>
            </a:xfrm>
            <a:prstGeom prst="line">
              <a:avLst/>
            </a:prstGeom>
            <a:noFill/>
            <a:ln w="38100" cap="flat">
              <a:solidFill>
                <a:schemeClr val="accent3"/>
              </a:solidFill>
              <a:round/>
              <a:headEnd/>
              <a:tailEnd type="oval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1" name="Line 71">
              <a:extLst>
                <a:ext uri="{FF2B5EF4-FFF2-40B4-BE49-F238E27FC236}">
                  <a16:creationId xmlns:a16="http://schemas.microsoft.com/office/drawing/2014/main" id="{43E8755A-965D-E4D7-7E18-C46E2711DC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79714" y="6312151"/>
              <a:ext cx="2757171" cy="0"/>
            </a:xfrm>
            <a:prstGeom prst="line">
              <a:avLst/>
            </a:prstGeom>
            <a:noFill/>
            <a:ln w="38100" cap="flat">
              <a:solidFill>
                <a:schemeClr val="accent3"/>
              </a:solidFill>
              <a:round/>
              <a:headEnd/>
              <a:tailEnd type="oval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E26C4ED-B561-E7C0-5CEF-B0939AFFBB19}"/>
                </a:ext>
              </a:extLst>
            </p:cNvPr>
            <p:cNvSpPr txBox="1"/>
            <p:nvPr/>
          </p:nvSpPr>
          <p:spPr>
            <a:xfrm>
              <a:off x="4440820" y="4938512"/>
              <a:ext cx="2887867" cy="784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09630">
                <a:lnSpc>
                  <a:spcPts val="1776"/>
                </a:lnSpc>
                <a:spcBef>
                  <a:spcPct val="0"/>
                </a:spcBef>
              </a:pPr>
              <a:r>
                <a:rPr lang="en-US" dirty="0">
                  <a:latin typeface="Meta "/>
                </a:rPr>
                <a:t>The PDPL applies to:</a:t>
              </a:r>
            </a:p>
            <a:p>
              <a:pPr marL="285750" indent="-285750" defTabSz="609630">
                <a:lnSpc>
                  <a:spcPts val="1776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dirty="0">
                  <a:latin typeface="Meta "/>
                </a:rPr>
                <a:t>Public or </a:t>
              </a:r>
            </a:p>
            <a:p>
              <a:pPr marL="285750" indent="-285750" defTabSz="609630">
                <a:lnSpc>
                  <a:spcPts val="1776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dirty="0">
                  <a:latin typeface="Meta "/>
                </a:rPr>
                <a:t>Private organizations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056EBD3-B41C-57DB-BE0B-CB4A8E1063AC}"/>
              </a:ext>
            </a:extLst>
          </p:cNvPr>
          <p:cNvGrpSpPr/>
          <p:nvPr/>
        </p:nvGrpSpPr>
        <p:grpSpPr>
          <a:xfrm>
            <a:off x="7709022" y="2963973"/>
            <a:ext cx="3719801" cy="2427076"/>
            <a:chOff x="7709022" y="2963973"/>
            <a:chExt cx="3719801" cy="2427076"/>
          </a:xfrm>
        </p:grpSpPr>
        <p:sp>
          <p:nvSpPr>
            <p:cNvPr id="19" name="Freeform 81">
              <a:extLst>
                <a:ext uri="{FF2B5EF4-FFF2-40B4-BE49-F238E27FC236}">
                  <a16:creationId xmlns:a16="http://schemas.microsoft.com/office/drawing/2014/main" id="{A17E9A85-4BCB-88F2-5F4D-1308FBB45D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12647" y="2963973"/>
              <a:ext cx="916176" cy="1172230"/>
            </a:xfrm>
            <a:custGeom>
              <a:avLst/>
              <a:gdLst>
                <a:gd name="T0" fmla="*/ 1077 w 1869"/>
                <a:gd name="T1" fmla="*/ 0 h 1487"/>
                <a:gd name="T2" fmla="*/ 1868 w 1869"/>
                <a:gd name="T3" fmla="*/ 1486 h 1487"/>
                <a:gd name="T4" fmla="*/ 791 w 1869"/>
                <a:gd name="T5" fmla="*/ 1486 h 1487"/>
                <a:gd name="T6" fmla="*/ 0 w 1869"/>
                <a:gd name="T7" fmla="*/ 0 h 1487"/>
                <a:gd name="T8" fmla="*/ 1077 w 1869"/>
                <a:gd name="T9" fmla="*/ 0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9" h="1487">
                  <a:moveTo>
                    <a:pt x="1077" y="0"/>
                  </a:moveTo>
                  <a:lnTo>
                    <a:pt x="1868" y="1486"/>
                  </a:lnTo>
                  <a:lnTo>
                    <a:pt x="791" y="1486"/>
                  </a:lnTo>
                  <a:lnTo>
                    <a:pt x="0" y="0"/>
                  </a:lnTo>
                  <a:lnTo>
                    <a:pt x="1077" y="0"/>
                  </a:lnTo>
                </a:path>
              </a:pathLst>
            </a:custGeom>
            <a:solidFill>
              <a:schemeClr val="accent4">
                <a:alpha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20" name="Freeform 82">
              <a:extLst>
                <a:ext uri="{FF2B5EF4-FFF2-40B4-BE49-F238E27FC236}">
                  <a16:creationId xmlns:a16="http://schemas.microsoft.com/office/drawing/2014/main" id="{EA509F15-E1DE-8BB8-66F5-518748FD22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12647" y="4136198"/>
              <a:ext cx="916176" cy="1254851"/>
            </a:xfrm>
            <a:custGeom>
              <a:avLst/>
              <a:gdLst>
                <a:gd name="T0" fmla="*/ 791 w 1869"/>
                <a:gd name="T1" fmla="*/ 0 h 1486"/>
                <a:gd name="T2" fmla="*/ 0 w 1869"/>
                <a:gd name="T3" fmla="*/ 1485 h 1486"/>
                <a:gd name="T4" fmla="*/ 1077 w 1869"/>
                <a:gd name="T5" fmla="*/ 1485 h 1486"/>
                <a:gd name="T6" fmla="*/ 1868 w 1869"/>
                <a:gd name="T7" fmla="*/ 0 h 1486"/>
                <a:gd name="T8" fmla="*/ 791 w 1869"/>
                <a:gd name="T9" fmla="*/ 0 h 1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9" h="1486">
                  <a:moveTo>
                    <a:pt x="791" y="0"/>
                  </a:moveTo>
                  <a:lnTo>
                    <a:pt x="0" y="1485"/>
                  </a:lnTo>
                  <a:lnTo>
                    <a:pt x="1077" y="1485"/>
                  </a:lnTo>
                  <a:lnTo>
                    <a:pt x="1868" y="0"/>
                  </a:lnTo>
                  <a:lnTo>
                    <a:pt x="791" y="0"/>
                  </a:lnTo>
                </a:path>
              </a:pathLst>
            </a:custGeom>
            <a:solidFill>
              <a:schemeClr val="accent4"/>
            </a:solidFill>
            <a:ln>
              <a:solidFill>
                <a:schemeClr val="accent4"/>
              </a:solidFill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26" name="Line 83">
              <a:extLst>
                <a:ext uri="{FF2B5EF4-FFF2-40B4-BE49-F238E27FC236}">
                  <a16:creationId xmlns:a16="http://schemas.microsoft.com/office/drawing/2014/main" id="{283F2634-0946-DC65-5045-1ECE2FBED3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709022" y="3008002"/>
              <a:ext cx="2766891" cy="0"/>
            </a:xfrm>
            <a:prstGeom prst="line">
              <a:avLst/>
            </a:prstGeom>
            <a:noFill/>
            <a:ln w="38100" cap="flat">
              <a:solidFill>
                <a:schemeClr val="accent4"/>
              </a:solidFill>
              <a:round/>
              <a:headEnd/>
              <a:tailEnd type="oval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27" name="Line 85">
              <a:extLst>
                <a:ext uri="{FF2B5EF4-FFF2-40B4-BE49-F238E27FC236}">
                  <a16:creationId xmlns:a16="http://schemas.microsoft.com/office/drawing/2014/main" id="{9A9F821C-C488-15C3-76EC-9D0E542994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709022" y="5355845"/>
              <a:ext cx="2766891" cy="0"/>
            </a:xfrm>
            <a:prstGeom prst="line">
              <a:avLst/>
            </a:prstGeom>
            <a:noFill/>
            <a:ln w="38100" cap="flat">
              <a:solidFill>
                <a:schemeClr val="accent4"/>
              </a:solidFill>
              <a:round/>
              <a:headEnd/>
              <a:tailEnd type="oval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7B7CA72-F989-E25E-C42A-46B5F2ED3BED}"/>
                </a:ext>
              </a:extLst>
            </p:cNvPr>
            <p:cNvSpPr txBox="1"/>
            <p:nvPr/>
          </p:nvSpPr>
          <p:spPr>
            <a:xfrm>
              <a:off x="7716583" y="3458493"/>
              <a:ext cx="3006518" cy="1480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09630">
                <a:lnSpc>
                  <a:spcPts val="1776"/>
                </a:lnSpc>
                <a:spcBef>
                  <a:spcPct val="0"/>
                </a:spcBef>
              </a:pPr>
              <a:r>
                <a:rPr lang="en-US" dirty="0">
                  <a:latin typeface="Meta "/>
                </a:rPr>
                <a:t>Eligible entities operating in Saudi Arabia include: </a:t>
              </a:r>
            </a:p>
            <a:p>
              <a:pPr marL="285750" indent="-285750" defTabSz="609630">
                <a:lnSpc>
                  <a:spcPts val="1776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dirty="0">
                  <a:latin typeface="Meta "/>
                </a:rPr>
                <a:t>Businesses</a:t>
              </a:r>
            </a:p>
            <a:p>
              <a:pPr marL="285750" indent="-285750" defTabSz="609630">
                <a:lnSpc>
                  <a:spcPts val="1776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dirty="0">
                  <a:latin typeface="Meta "/>
                </a:rPr>
                <a:t>Government agencies</a:t>
              </a:r>
            </a:p>
            <a:p>
              <a:pPr marL="285750" indent="-285750" defTabSz="609630">
                <a:lnSpc>
                  <a:spcPts val="1776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dirty="0">
                  <a:latin typeface="Meta "/>
                </a:rPr>
                <a:t>Non-profit organizations</a:t>
              </a:r>
            </a:p>
            <a:p>
              <a:pPr marL="285750" indent="-285750" defTabSz="609630">
                <a:lnSpc>
                  <a:spcPts val="1776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dirty="0">
                  <a:latin typeface="Meta "/>
                </a:rPr>
                <a:t>Any other legal entities </a:t>
              </a:r>
            </a:p>
          </p:txBody>
        </p:sp>
      </p:grpSp>
      <p:pic>
        <p:nvPicPr>
          <p:cNvPr id="6" name="Picture 5" descr="Text&#10;&#10;Description automatically generated with medium confidence">
            <a:extLst>
              <a:ext uri="{FF2B5EF4-FFF2-40B4-BE49-F238E27FC236}">
                <a16:creationId xmlns:a16="http://schemas.microsoft.com/office/drawing/2014/main" id="{E6D4EDC5-09A4-7B65-E42E-8004156C83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472" y="2443800"/>
            <a:ext cx="1409707" cy="48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1712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7613E9C-36D5-3CB2-155E-B8E3C79C0C67}"/>
              </a:ext>
            </a:extLst>
          </p:cNvPr>
          <p:cNvSpPr txBox="1"/>
          <p:nvPr/>
        </p:nvSpPr>
        <p:spPr>
          <a:xfrm>
            <a:off x="456253" y="2182505"/>
            <a:ext cx="629893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ta-Bold" pitchFamily="50" charset="0"/>
              </a:rPr>
              <a:t>02</a:t>
            </a:r>
          </a:p>
          <a:p>
            <a:r>
              <a:rPr lang="en-US" sz="4800" b="1" dirty="0">
                <a:solidFill>
                  <a:srgbClr val="CD1432"/>
                </a:solidFill>
                <a:latin typeface="Meta-Bold" pitchFamily="50" charset="0"/>
              </a:rPr>
              <a:t>Data Privacy </a:t>
            </a:r>
          </a:p>
          <a:p>
            <a:r>
              <a:rPr lang="en-US" sz="4800" b="1" dirty="0">
                <a:solidFill>
                  <a:srgbClr val="CD1432"/>
                </a:solidFill>
                <a:latin typeface="Meta-Bold" pitchFamily="50" charset="0"/>
              </a:rPr>
              <a:t>Principles</a:t>
            </a:r>
            <a:endParaRPr lang="en-US" sz="4400" dirty="0">
              <a:solidFill>
                <a:srgbClr val="CD1432"/>
              </a:solidFill>
              <a:latin typeface="Meta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01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B7D884-4604-84CD-9752-109A1A3C0AC2}"/>
              </a:ext>
            </a:extLst>
          </p:cNvPr>
          <p:cNvSpPr txBox="1"/>
          <p:nvPr/>
        </p:nvSpPr>
        <p:spPr>
          <a:xfrm>
            <a:off x="448849" y="631477"/>
            <a:ext cx="3074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Meta-Bold" pitchFamily="50" charset="0"/>
              </a:rPr>
              <a:t>Data Privacy Principles</a:t>
            </a:r>
            <a:endParaRPr lang="en-US" sz="2400" dirty="0">
              <a:latin typeface="Meta" panose="00000400000000000000" pitchFamily="2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7A7E9D5-48C0-1887-BB92-39C6C9C7FE60}"/>
              </a:ext>
            </a:extLst>
          </p:cNvPr>
          <p:cNvSpPr txBox="1"/>
          <p:nvPr/>
        </p:nvSpPr>
        <p:spPr>
          <a:xfrm>
            <a:off x="457483" y="1057651"/>
            <a:ext cx="109277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Meta" panose="00000400000000000000"/>
              </a:rPr>
              <a:t>Data privacy principles serve as foundational guidelines for how organizations and individuals should handle and protect sensitive information. </a:t>
            </a:r>
            <a:endParaRPr lang="en-US" dirty="0">
              <a:latin typeface="Meta" panose="0000040000000000000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A04A1A1-6E25-5D99-A1B4-4014314700E1}"/>
              </a:ext>
            </a:extLst>
          </p:cNvPr>
          <p:cNvGrpSpPr/>
          <p:nvPr/>
        </p:nvGrpSpPr>
        <p:grpSpPr>
          <a:xfrm>
            <a:off x="1526244" y="1793781"/>
            <a:ext cx="9048659" cy="4454569"/>
            <a:chOff x="1526244" y="1793781"/>
            <a:chExt cx="9048659" cy="4454569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6CF4A74-80DE-CA45-3DF2-A724FF9DDB7B}"/>
                </a:ext>
              </a:extLst>
            </p:cNvPr>
            <p:cNvSpPr/>
            <p:nvPr/>
          </p:nvSpPr>
          <p:spPr>
            <a:xfrm>
              <a:off x="3039359" y="2495723"/>
              <a:ext cx="6079001" cy="3039501"/>
            </a:xfrm>
            <a:custGeom>
              <a:avLst/>
              <a:gdLst>
                <a:gd name="connsiteX0" fmla="*/ 3234455 w 6468910"/>
                <a:gd name="connsiteY0" fmla="*/ 0 h 3234456"/>
                <a:gd name="connsiteX1" fmla="*/ 6468910 w 6468910"/>
                <a:gd name="connsiteY1" fmla="*/ 3234455 h 3234456"/>
                <a:gd name="connsiteX2" fmla="*/ 6468910 w 6468910"/>
                <a:gd name="connsiteY2" fmla="*/ 3234456 h 3234456"/>
                <a:gd name="connsiteX3" fmla="*/ 5296549 w 6468910"/>
                <a:gd name="connsiteY3" fmla="*/ 3234456 h 3234456"/>
                <a:gd name="connsiteX4" fmla="*/ 3234456 w 6468910"/>
                <a:gd name="connsiteY4" fmla="*/ 1172363 h 3234456"/>
                <a:gd name="connsiteX5" fmla="*/ 1172363 w 6468910"/>
                <a:gd name="connsiteY5" fmla="*/ 3234456 h 3234456"/>
                <a:gd name="connsiteX6" fmla="*/ 0 w 6468910"/>
                <a:gd name="connsiteY6" fmla="*/ 3234456 h 3234456"/>
                <a:gd name="connsiteX7" fmla="*/ 0 w 6468910"/>
                <a:gd name="connsiteY7" fmla="*/ 3234455 h 3234456"/>
                <a:gd name="connsiteX8" fmla="*/ 3234455 w 6468910"/>
                <a:gd name="connsiteY8" fmla="*/ 0 h 3234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468910" h="3234456">
                  <a:moveTo>
                    <a:pt x="3234455" y="0"/>
                  </a:moveTo>
                  <a:cubicBezTo>
                    <a:pt x="5020795" y="0"/>
                    <a:pt x="6468910" y="1448115"/>
                    <a:pt x="6468910" y="3234455"/>
                  </a:cubicBezTo>
                  <a:lnTo>
                    <a:pt x="6468910" y="3234456"/>
                  </a:lnTo>
                  <a:lnTo>
                    <a:pt x="5296549" y="3234456"/>
                  </a:lnTo>
                  <a:cubicBezTo>
                    <a:pt x="5296549" y="2095593"/>
                    <a:pt x="4373319" y="1172363"/>
                    <a:pt x="3234456" y="1172363"/>
                  </a:cubicBezTo>
                  <a:cubicBezTo>
                    <a:pt x="2095593" y="1172363"/>
                    <a:pt x="1172363" y="2095593"/>
                    <a:pt x="1172363" y="3234456"/>
                  </a:cubicBezTo>
                  <a:lnTo>
                    <a:pt x="0" y="3234456"/>
                  </a:lnTo>
                  <a:lnTo>
                    <a:pt x="0" y="3234455"/>
                  </a:lnTo>
                  <a:cubicBezTo>
                    <a:pt x="0" y="1448115"/>
                    <a:pt x="1448115" y="0"/>
                    <a:pt x="3234455" y="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100">
                <a:latin typeface="Meta bold"/>
              </a:endParaRPr>
            </a:p>
          </p:txBody>
        </p:sp>
        <p:sp>
          <p:nvSpPr>
            <p:cNvPr id="80" name="Freeform 5">
              <a:extLst>
                <a:ext uri="{FF2B5EF4-FFF2-40B4-BE49-F238E27FC236}">
                  <a16:creationId xmlns:a16="http://schemas.microsoft.com/office/drawing/2014/main" id="{13D90DC3-47C6-0F9F-8579-ACC2740A2E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9615" y="2776857"/>
              <a:ext cx="1414240" cy="1539553"/>
            </a:xfrm>
            <a:custGeom>
              <a:avLst/>
              <a:gdLst>
                <a:gd name="T0" fmla="*/ 487 w 2415"/>
                <a:gd name="T1" fmla="*/ 0 h 2624"/>
                <a:gd name="T2" fmla="*/ 2415 w 2415"/>
                <a:gd name="T3" fmla="*/ 934 h 2624"/>
                <a:gd name="T4" fmla="*/ 1060 w 2415"/>
                <a:gd name="T5" fmla="*/ 2624 h 2624"/>
                <a:gd name="T6" fmla="*/ 0 w 2415"/>
                <a:gd name="T7" fmla="*/ 2111 h 2624"/>
                <a:gd name="T8" fmla="*/ 487 w 2415"/>
                <a:gd name="T9" fmla="*/ 0 h 2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5" h="2624">
                  <a:moveTo>
                    <a:pt x="487" y="0"/>
                  </a:moveTo>
                  <a:cubicBezTo>
                    <a:pt x="1192" y="163"/>
                    <a:pt x="1851" y="482"/>
                    <a:pt x="2415" y="934"/>
                  </a:cubicBezTo>
                  <a:lnTo>
                    <a:pt x="1060" y="2624"/>
                  </a:lnTo>
                  <a:cubicBezTo>
                    <a:pt x="750" y="2376"/>
                    <a:pt x="388" y="2200"/>
                    <a:pt x="0" y="2111"/>
                  </a:cubicBezTo>
                  <a:lnTo>
                    <a:pt x="487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latin typeface="Meta bold"/>
              </a:endParaRPr>
            </a:p>
          </p:txBody>
        </p:sp>
        <p:sp>
          <p:nvSpPr>
            <p:cNvPr id="81" name="Freeform 6">
              <a:extLst>
                <a:ext uri="{FF2B5EF4-FFF2-40B4-BE49-F238E27FC236}">
                  <a16:creationId xmlns:a16="http://schemas.microsoft.com/office/drawing/2014/main" id="{0B5E2EB3-AFDB-520A-A568-E72707A431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1701" y="3324963"/>
              <a:ext cx="1572372" cy="1533585"/>
            </a:xfrm>
            <a:custGeom>
              <a:avLst/>
              <a:gdLst>
                <a:gd name="T0" fmla="*/ 1355 w 2687"/>
                <a:gd name="T1" fmla="*/ 0 h 2613"/>
                <a:gd name="T2" fmla="*/ 2687 w 2687"/>
                <a:gd name="T3" fmla="*/ 1678 h 2613"/>
                <a:gd name="T4" fmla="*/ 733 w 2687"/>
                <a:gd name="T5" fmla="*/ 2613 h 2613"/>
                <a:gd name="T6" fmla="*/ 0 w 2687"/>
                <a:gd name="T7" fmla="*/ 1690 h 2613"/>
                <a:gd name="T8" fmla="*/ 1355 w 2687"/>
                <a:gd name="T9" fmla="*/ 0 h 2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7" h="2613">
                  <a:moveTo>
                    <a:pt x="1355" y="0"/>
                  </a:moveTo>
                  <a:cubicBezTo>
                    <a:pt x="1919" y="453"/>
                    <a:pt x="2374" y="1026"/>
                    <a:pt x="2687" y="1678"/>
                  </a:cubicBezTo>
                  <a:lnTo>
                    <a:pt x="733" y="2613"/>
                  </a:lnTo>
                  <a:cubicBezTo>
                    <a:pt x="561" y="2255"/>
                    <a:pt x="311" y="1939"/>
                    <a:pt x="0" y="1690"/>
                  </a:cubicBezTo>
                  <a:lnTo>
                    <a:pt x="1355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latin typeface="Meta bold"/>
              </a:endParaRPr>
            </a:p>
          </p:txBody>
        </p:sp>
        <p:sp>
          <p:nvSpPr>
            <p:cNvPr id="82" name="Freeform 7">
              <a:extLst>
                <a:ext uri="{FF2B5EF4-FFF2-40B4-BE49-F238E27FC236}">
                  <a16:creationId xmlns:a16="http://schemas.microsoft.com/office/drawing/2014/main" id="{E5535571-D398-9C1B-C006-42542A56856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9853" y="4308951"/>
              <a:ext cx="1420207" cy="1226272"/>
            </a:xfrm>
            <a:custGeom>
              <a:avLst/>
              <a:gdLst>
                <a:gd name="T0" fmla="*/ 1954 w 2427"/>
                <a:gd name="T1" fmla="*/ 0 h 2090"/>
                <a:gd name="T2" fmla="*/ 2425 w 2427"/>
                <a:gd name="T3" fmla="*/ 2090 h 2090"/>
                <a:gd name="T4" fmla="*/ 259 w 2427"/>
                <a:gd name="T5" fmla="*/ 2085 h 2090"/>
                <a:gd name="T6" fmla="*/ 0 w 2427"/>
                <a:gd name="T7" fmla="*/ 935 h 2090"/>
                <a:gd name="T8" fmla="*/ 1954 w 2427"/>
                <a:gd name="T9" fmla="*/ 0 h 2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7" h="2090">
                  <a:moveTo>
                    <a:pt x="1954" y="0"/>
                  </a:moveTo>
                  <a:cubicBezTo>
                    <a:pt x="2266" y="653"/>
                    <a:pt x="2427" y="1367"/>
                    <a:pt x="2425" y="2090"/>
                  </a:cubicBezTo>
                  <a:lnTo>
                    <a:pt x="259" y="2085"/>
                  </a:lnTo>
                  <a:cubicBezTo>
                    <a:pt x="260" y="1687"/>
                    <a:pt x="171" y="1294"/>
                    <a:pt x="0" y="935"/>
                  </a:cubicBezTo>
                  <a:lnTo>
                    <a:pt x="1954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latin typeface="Meta bold"/>
              </a:endParaRPr>
            </a:p>
          </p:txBody>
        </p:sp>
        <p:sp>
          <p:nvSpPr>
            <p:cNvPr id="83" name="Freeform 15">
              <a:extLst>
                <a:ext uri="{FF2B5EF4-FFF2-40B4-BE49-F238E27FC236}">
                  <a16:creationId xmlns:a16="http://schemas.microsoft.com/office/drawing/2014/main" id="{D237304D-B006-AFAA-7D17-128343B8E6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2493" y="4297017"/>
              <a:ext cx="1423191" cy="1227764"/>
            </a:xfrm>
            <a:custGeom>
              <a:avLst/>
              <a:gdLst>
                <a:gd name="T0" fmla="*/ 0 w 2431"/>
                <a:gd name="T1" fmla="*/ 2087 h 2093"/>
                <a:gd name="T2" fmla="*/ 482 w 2431"/>
                <a:gd name="T3" fmla="*/ 0 h 2093"/>
                <a:gd name="T4" fmla="*/ 2431 w 2431"/>
                <a:gd name="T5" fmla="*/ 945 h 2093"/>
                <a:gd name="T6" fmla="*/ 2166 w 2431"/>
                <a:gd name="T7" fmla="*/ 2093 h 2093"/>
                <a:gd name="T8" fmla="*/ 0 w 2431"/>
                <a:gd name="T9" fmla="*/ 2087 h 2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1" h="2093">
                  <a:moveTo>
                    <a:pt x="0" y="2087"/>
                  </a:moveTo>
                  <a:cubicBezTo>
                    <a:pt x="2" y="1364"/>
                    <a:pt x="166" y="651"/>
                    <a:pt x="482" y="0"/>
                  </a:cubicBezTo>
                  <a:lnTo>
                    <a:pt x="2431" y="945"/>
                  </a:lnTo>
                  <a:cubicBezTo>
                    <a:pt x="2258" y="1302"/>
                    <a:pt x="2167" y="1695"/>
                    <a:pt x="2166" y="2093"/>
                  </a:cubicBezTo>
                  <a:lnTo>
                    <a:pt x="0" y="2087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dirty="0">
                <a:latin typeface="Meta bold"/>
              </a:endParaRPr>
            </a:p>
          </p:txBody>
        </p:sp>
        <p:sp>
          <p:nvSpPr>
            <p:cNvPr id="84" name="Freeform 16">
              <a:extLst>
                <a:ext uri="{FF2B5EF4-FFF2-40B4-BE49-F238E27FC236}">
                  <a16:creationId xmlns:a16="http://schemas.microsoft.com/office/drawing/2014/main" id="{2A95FBE9-9AEC-F756-080B-E372B7107D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4446" y="3315403"/>
              <a:ext cx="1573865" cy="1536569"/>
            </a:xfrm>
            <a:custGeom>
              <a:avLst/>
              <a:gdLst>
                <a:gd name="T0" fmla="*/ 0 w 2686"/>
                <a:gd name="T1" fmla="*/ 1672 h 2617"/>
                <a:gd name="T2" fmla="*/ 1340 w 2686"/>
                <a:gd name="T3" fmla="*/ 0 h 2617"/>
                <a:gd name="T4" fmla="*/ 2686 w 2686"/>
                <a:gd name="T5" fmla="*/ 1697 h 2617"/>
                <a:gd name="T6" fmla="*/ 1949 w 2686"/>
                <a:gd name="T7" fmla="*/ 2617 h 2617"/>
                <a:gd name="T8" fmla="*/ 0 w 2686"/>
                <a:gd name="T9" fmla="*/ 1672 h 2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6" h="2617">
                  <a:moveTo>
                    <a:pt x="0" y="1672"/>
                  </a:moveTo>
                  <a:cubicBezTo>
                    <a:pt x="315" y="1021"/>
                    <a:pt x="773" y="450"/>
                    <a:pt x="1340" y="0"/>
                  </a:cubicBezTo>
                  <a:lnTo>
                    <a:pt x="2686" y="1697"/>
                  </a:lnTo>
                  <a:cubicBezTo>
                    <a:pt x="2374" y="1944"/>
                    <a:pt x="2123" y="2259"/>
                    <a:pt x="1949" y="2617"/>
                  </a:cubicBezTo>
                  <a:lnTo>
                    <a:pt x="0" y="167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latin typeface="Meta bold"/>
              </a:endParaRPr>
            </a:p>
          </p:txBody>
        </p:sp>
        <p:sp>
          <p:nvSpPr>
            <p:cNvPr id="85" name="Freeform 17">
              <a:extLst>
                <a:ext uri="{FF2B5EF4-FFF2-40B4-BE49-F238E27FC236}">
                  <a16:creationId xmlns:a16="http://schemas.microsoft.com/office/drawing/2014/main" id="{604D95F9-99D9-BF6D-DDB6-4F94ED49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9141" y="2773874"/>
              <a:ext cx="1411256" cy="1538061"/>
            </a:xfrm>
            <a:custGeom>
              <a:avLst/>
              <a:gdLst>
                <a:gd name="T0" fmla="*/ 0 w 2409"/>
                <a:gd name="T1" fmla="*/ 924 h 2621"/>
                <a:gd name="T2" fmla="*/ 1932 w 2409"/>
                <a:gd name="T3" fmla="*/ 0 h 2621"/>
                <a:gd name="T4" fmla="*/ 2409 w 2409"/>
                <a:gd name="T5" fmla="*/ 2113 h 2621"/>
                <a:gd name="T6" fmla="*/ 1346 w 2409"/>
                <a:gd name="T7" fmla="*/ 2621 h 2621"/>
                <a:gd name="T8" fmla="*/ 0 w 2409"/>
                <a:gd name="T9" fmla="*/ 924 h 2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9" h="2621">
                  <a:moveTo>
                    <a:pt x="0" y="924"/>
                  </a:moveTo>
                  <a:cubicBezTo>
                    <a:pt x="566" y="475"/>
                    <a:pt x="1227" y="159"/>
                    <a:pt x="1932" y="0"/>
                  </a:cubicBezTo>
                  <a:lnTo>
                    <a:pt x="2409" y="2113"/>
                  </a:lnTo>
                  <a:cubicBezTo>
                    <a:pt x="2021" y="2200"/>
                    <a:pt x="1658" y="2374"/>
                    <a:pt x="1346" y="2621"/>
                  </a:cubicBezTo>
                  <a:lnTo>
                    <a:pt x="0" y="924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latin typeface="Meta bold"/>
              </a:endParaRPr>
            </a:p>
          </p:txBody>
        </p:sp>
        <p:sp>
          <p:nvSpPr>
            <p:cNvPr id="86" name="Freeform 18">
              <a:extLst>
                <a:ext uri="{FF2B5EF4-FFF2-40B4-BE49-F238E27FC236}">
                  <a16:creationId xmlns:a16="http://schemas.microsoft.com/office/drawing/2014/main" id="{552045F3-0492-158C-8998-F422CCB2BAD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9936" y="2679890"/>
              <a:ext cx="1254616" cy="1335174"/>
            </a:xfrm>
            <a:custGeom>
              <a:avLst/>
              <a:gdLst>
                <a:gd name="T0" fmla="*/ 0 w 2142"/>
                <a:gd name="T1" fmla="*/ 160 h 2276"/>
                <a:gd name="T2" fmla="*/ 2142 w 2142"/>
                <a:gd name="T3" fmla="*/ 165 h 2276"/>
                <a:gd name="T4" fmla="*/ 1655 w 2142"/>
                <a:gd name="T5" fmla="*/ 2276 h 2276"/>
                <a:gd name="T6" fmla="*/ 477 w 2142"/>
                <a:gd name="T7" fmla="*/ 2273 h 2276"/>
                <a:gd name="T8" fmla="*/ 0 w 2142"/>
                <a:gd name="T9" fmla="*/ 160 h 2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2" h="2276">
                  <a:moveTo>
                    <a:pt x="0" y="160"/>
                  </a:moveTo>
                  <a:cubicBezTo>
                    <a:pt x="705" y="0"/>
                    <a:pt x="1438" y="2"/>
                    <a:pt x="2142" y="165"/>
                  </a:cubicBezTo>
                  <a:lnTo>
                    <a:pt x="1655" y="2276"/>
                  </a:lnTo>
                  <a:cubicBezTo>
                    <a:pt x="1267" y="2186"/>
                    <a:pt x="865" y="2185"/>
                    <a:pt x="477" y="2273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latin typeface="Meta bold"/>
              </a:endParaRPr>
            </a:p>
          </p:txBody>
        </p:sp>
        <p:grpSp>
          <p:nvGrpSpPr>
            <p:cNvPr id="13" name="Graphic 24" descr="Bullseye">
              <a:extLst>
                <a:ext uri="{FF2B5EF4-FFF2-40B4-BE49-F238E27FC236}">
                  <a16:creationId xmlns:a16="http://schemas.microsoft.com/office/drawing/2014/main" id="{B0E43FAC-8BF4-740B-D02E-E671CDA90F93}"/>
                </a:ext>
              </a:extLst>
            </p:cNvPr>
            <p:cNvGrpSpPr/>
            <p:nvPr/>
          </p:nvGrpSpPr>
          <p:grpSpPr>
            <a:xfrm>
              <a:off x="4742997" y="3099987"/>
              <a:ext cx="640847" cy="640847"/>
              <a:chOff x="-1051179" y="6612256"/>
              <a:chExt cx="914400" cy="914400"/>
            </a:xfrm>
            <a:solidFill>
              <a:schemeClr val="bg1">
                <a:alpha val="60000"/>
              </a:schemeClr>
            </a:solidFill>
          </p:grpSpPr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E8F184AB-7B14-59C5-6F0A-74A3E0E82CCA}"/>
                  </a:ext>
                </a:extLst>
              </p:cNvPr>
              <p:cNvSpPr/>
              <p:nvPr/>
            </p:nvSpPr>
            <p:spPr>
              <a:xfrm>
                <a:off x="-704469" y="6693219"/>
                <a:ext cx="485775" cy="485775"/>
              </a:xfrm>
              <a:custGeom>
                <a:avLst/>
                <a:gdLst>
                  <a:gd name="connsiteX0" fmla="*/ 401003 w 485775"/>
                  <a:gd name="connsiteY0" fmla="*/ 85725 h 485775"/>
                  <a:gd name="connsiteX1" fmla="*/ 391478 w 485775"/>
                  <a:gd name="connsiteY1" fmla="*/ 0 h 485775"/>
                  <a:gd name="connsiteX2" fmla="*/ 286703 w 485775"/>
                  <a:gd name="connsiteY2" fmla="*/ 104775 h 485775"/>
                  <a:gd name="connsiteX3" fmla="*/ 292417 w 485775"/>
                  <a:gd name="connsiteY3" fmla="*/ 154305 h 485775"/>
                  <a:gd name="connsiteX4" fmla="*/ 140017 w 485775"/>
                  <a:gd name="connsiteY4" fmla="*/ 306705 h 485775"/>
                  <a:gd name="connsiteX5" fmla="*/ 95250 w 485775"/>
                  <a:gd name="connsiteY5" fmla="*/ 295275 h 485775"/>
                  <a:gd name="connsiteX6" fmla="*/ 0 w 485775"/>
                  <a:gd name="connsiteY6" fmla="*/ 390525 h 485775"/>
                  <a:gd name="connsiteX7" fmla="*/ 95250 w 485775"/>
                  <a:gd name="connsiteY7" fmla="*/ 485775 h 485775"/>
                  <a:gd name="connsiteX8" fmla="*/ 190500 w 485775"/>
                  <a:gd name="connsiteY8" fmla="*/ 390525 h 485775"/>
                  <a:gd name="connsiteX9" fmla="*/ 180022 w 485775"/>
                  <a:gd name="connsiteY9" fmla="*/ 346710 h 485775"/>
                  <a:gd name="connsiteX10" fmla="*/ 332423 w 485775"/>
                  <a:gd name="connsiteY10" fmla="*/ 194310 h 485775"/>
                  <a:gd name="connsiteX11" fmla="*/ 381953 w 485775"/>
                  <a:gd name="connsiteY11" fmla="*/ 200025 h 485775"/>
                  <a:gd name="connsiteX12" fmla="*/ 486728 w 485775"/>
                  <a:gd name="connsiteY12" fmla="*/ 95250 h 485775"/>
                  <a:gd name="connsiteX13" fmla="*/ 401003 w 485775"/>
                  <a:gd name="connsiteY13" fmla="*/ 85725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85775" h="485775">
                    <a:moveTo>
                      <a:pt x="401003" y="85725"/>
                    </a:moveTo>
                    <a:lnTo>
                      <a:pt x="391478" y="0"/>
                    </a:lnTo>
                    <a:lnTo>
                      <a:pt x="286703" y="104775"/>
                    </a:lnTo>
                    <a:lnTo>
                      <a:pt x="292417" y="154305"/>
                    </a:lnTo>
                    <a:lnTo>
                      <a:pt x="140017" y="306705"/>
                    </a:lnTo>
                    <a:cubicBezTo>
                      <a:pt x="126682" y="300038"/>
                      <a:pt x="111442" y="295275"/>
                      <a:pt x="95250" y="295275"/>
                    </a:cubicBezTo>
                    <a:cubicBezTo>
                      <a:pt x="42863" y="295275"/>
                      <a:pt x="0" y="338138"/>
                      <a:pt x="0" y="390525"/>
                    </a:cubicBezTo>
                    <a:cubicBezTo>
                      <a:pt x="0" y="442913"/>
                      <a:pt x="42863" y="485775"/>
                      <a:pt x="95250" y="485775"/>
                    </a:cubicBezTo>
                    <a:cubicBezTo>
                      <a:pt x="147638" y="485775"/>
                      <a:pt x="190500" y="442913"/>
                      <a:pt x="190500" y="390525"/>
                    </a:cubicBezTo>
                    <a:cubicBezTo>
                      <a:pt x="190500" y="374333"/>
                      <a:pt x="186690" y="360045"/>
                      <a:pt x="180022" y="346710"/>
                    </a:cubicBezTo>
                    <a:lnTo>
                      <a:pt x="332423" y="194310"/>
                    </a:lnTo>
                    <a:lnTo>
                      <a:pt x="381953" y="200025"/>
                    </a:lnTo>
                    <a:lnTo>
                      <a:pt x="486728" y="95250"/>
                    </a:lnTo>
                    <a:lnTo>
                      <a:pt x="401003" y="85725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100">
                  <a:latin typeface="Meta bold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2AC9A5CC-3D27-9D45-A2DA-227D7F1001BA}"/>
                  </a:ext>
                </a:extLst>
              </p:cNvPr>
              <p:cNvSpPr/>
              <p:nvPr/>
            </p:nvSpPr>
            <p:spPr>
              <a:xfrm>
                <a:off x="-970217" y="6721794"/>
                <a:ext cx="723900" cy="723900"/>
              </a:xfrm>
              <a:custGeom>
                <a:avLst/>
                <a:gdLst>
                  <a:gd name="connsiteX0" fmla="*/ 674370 w 723900"/>
                  <a:gd name="connsiteY0" fmla="*/ 198120 h 723900"/>
                  <a:gd name="connsiteX1" fmla="*/ 661988 w 723900"/>
                  <a:gd name="connsiteY1" fmla="*/ 211455 h 723900"/>
                  <a:gd name="connsiteX2" fmla="*/ 643890 w 723900"/>
                  <a:gd name="connsiteY2" fmla="*/ 209550 h 723900"/>
                  <a:gd name="connsiteX3" fmla="*/ 623888 w 723900"/>
                  <a:gd name="connsiteY3" fmla="*/ 206693 h 723900"/>
                  <a:gd name="connsiteX4" fmla="*/ 666750 w 723900"/>
                  <a:gd name="connsiteY4" fmla="*/ 361950 h 723900"/>
                  <a:gd name="connsiteX5" fmla="*/ 361950 w 723900"/>
                  <a:gd name="connsiteY5" fmla="*/ 666750 h 723900"/>
                  <a:gd name="connsiteX6" fmla="*/ 57150 w 723900"/>
                  <a:gd name="connsiteY6" fmla="*/ 361950 h 723900"/>
                  <a:gd name="connsiteX7" fmla="*/ 361950 w 723900"/>
                  <a:gd name="connsiteY7" fmla="*/ 57150 h 723900"/>
                  <a:gd name="connsiteX8" fmla="*/ 517208 w 723900"/>
                  <a:gd name="connsiteY8" fmla="*/ 100013 h 723900"/>
                  <a:gd name="connsiteX9" fmla="*/ 515303 w 723900"/>
                  <a:gd name="connsiteY9" fmla="*/ 80963 h 723900"/>
                  <a:gd name="connsiteX10" fmla="*/ 512445 w 723900"/>
                  <a:gd name="connsiteY10" fmla="*/ 61913 h 723900"/>
                  <a:gd name="connsiteX11" fmla="*/ 525780 w 723900"/>
                  <a:gd name="connsiteY11" fmla="*/ 48578 h 723900"/>
                  <a:gd name="connsiteX12" fmla="*/ 532448 w 723900"/>
                  <a:gd name="connsiteY12" fmla="*/ 41910 h 723900"/>
                  <a:gd name="connsiteX13" fmla="*/ 361950 w 723900"/>
                  <a:gd name="connsiteY13" fmla="*/ 0 h 723900"/>
                  <a:gd name="connsiteX14" fmla="*/ 0 w 723900"/>
                  <a:gd name="connsiteY14" fmla="*/ 361950 h 723900"/>
                  <a:gd name="connsiteX15" fmla="*/ 361950 w 723900"/>
                  <a:gd name="connsiteY15" fmla="*/ 723900 h 723900"/>
                  <a:gd name="connsiteX16" fmla="*/ 723900 w 723900"/>
                  <a:gd name="connsiteY16" fmla="*/ 361950 h 723900"/>
                  <a:gd name="connsiteX17" fmla="*/ 681038 w 723900"/>
                  <a:gd name="connsiteY17" fmla="*/ 192405 h 723900"/>
                  <a:gd name="connsiteX18" fmla="*/ 674370 w 723900"/>
                  <a:gd name="connsiteY18" fmla="*/ 198120 h 723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23900" h="723900">
                    <a:moveTo>
                      <a:pt x="674370" y="198120"/>
                    </a:moveTo>
                    <a:lnTo>
                      <a:pt x="661988" y="211455"/>
                    </a:lnTo>
                    <a:lnTo>
                      <a:pt x="643890" y="209550"/>
                    </a:lnTo>
                    <a:lnTo>
                      <a:pt x="623888" y="206693"/>
                    </a:lnTo>
                    <a:cubicBezTo>
                      <a:pt x="650558" y="252413"/>
                      <a:pt x="666750" y="304800"/>
                      <a:pt x="666750" y="361950"/>
                    </a:cubicBezTo>
                    <a:cubicBezTo>
                      <a:pt x="666750" y="529590"/>
                      <a:pt x="529590" y="666750"/>
                      <a:pt x="361950" y="666750"/>
                    </a:cubicBezTo>
                    <a:cubicBezTo>
                      <a:pt x="194310" y="666750"/>
                      <a:pt x="57150" y="529590"/>
                      <a:pt x="57150" y="361950"/>
                    </a:cubicBezTo>
                    <a:cubicBezTo>
                      <a:pt x="57150" y="194310"/>
                      <a:pt x="194310" y="57150"/>
                      <a:pt x="361950" y="57150"/>
                    </a:cubicBezTo>
                    <a:cubicBezTo>
                      <a:pt x="418148" y="57150"/>
                      <a:pt x="471488" y="72390"/>
                      <a:pt x="517208" y="100013"/>
                    </a:cubicBezTo>
                    <a:lnTo>
                      <a:pt x="515303" y="80963"/>
                    </a:lnTo>
                    <a:lnTo>
                      <a:pt x="512445" y="61913"/>
                    </a:lnTo>
                    <a:lnTo>
                      <a:pt x="525780" y="48578"/>
                    </a:lnTo>
                    <a:lnTo>
                      <a:pt x="532448" y="41910"/>
                    </a:lnTo>
                    <a:cubicBezTo>
                      <a:pt x="481013" y="15240"/>
                      <a:pt x="423863" y="0"/>
                      <a:pt x="361950" y="0"/>
                    </a:cubicBezTo>
                    <a:cubicBezTo>
                      <a:pt x="161925" y="0"/>
                      <a:pt x="0" y="161925"/>
                      <a:pt x="0" y="361950"/>
                    </a:cubicBezTo>
                    <a:cubicBezTo>
                      <a:pt x="0" y="561975"/>
                      <a:pt x="161925" y="723900"/>
                      <a:pt x="361950" y="723900"/>
                    </a:cubicBezTo>
                    <a:cubicBezTo>
                      <a:pt x="561975" y="723900"/>
                      <a:pt x="723900" y="561975"/>
                      <a:pt x="723900" y="361950"/>
                    </a:cubicBezTo>
                    <a:cubicBezTo>
                      <a:pt x="723900" y="300038"/>
                      <a:pt x="708660" y="242888"/>
                      <a:pt x="681038" y="192405"/>
                    </a:cubicBezTo>
                    <a:lnTo>
                      <a:pt x="674370" y="198120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100">
                  <a:latin typeface="Meta bold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2B6CF38B-CA47-F026-C279-B8DF35884BA6}"/>
                  </a:ext>
                </a:extLst>
              </p:cNvPr>
              <p:cNvSpPr/>
              <p:nvPr/>
            </p:nvSpPr>
            <p:spPr>
              <a:xfrm>
                <a:off x="-836867" y="6855144"/>
                <a:ext cx="457200" cy="457200"/>
              </a:xfrm>
              <a:custGeom>
                <a:avLst/>
                <a:gdLst>
                  <a:gd name="connsiteX0" fmla="*/ 387668 w 457200"/>
                  <a:gd name="connsiteY0" fmla="*/ 163830 h 457200"/>
                  <a:gd name="connsiteX1" fmla="*/ 400050 w 457200"/>
                  <a:gd name="connsiteY1" fmla="*/ 228600 h 457200"/>
                  <a:gd name="connsiteX2" fmla="*/ 228600 w 457200"/>
                  <a:gd name="connsiteY2" fmla="*/ 400050 h 457200"/>
                  <a:gd name="connsiteX3" fmla="*/ 57150 w 457200"/>
                  <a:gd name="connsiteY3" fmla="*/ 228600 h 457200"/>
                  <a:gd name="connsiteX4" fmla="*/ 228600 w 457200"/>
                  <a:gd name="connsiteY4" fmla="*/ 57150 h 457200"/>
                  <a:gd name="connsiteX5" fmla="*/ 293370 w 457200"/>
                  <a:gd name="connsiteY5" fmla="*/ 69532 h 457200"/>
                  <a:gd name="connsiteX6" fmla="*/ 336233 w 457200"/>
                  <a:gd name="connsiteY6" fmla="*/ 26670 h 457200"/>
                  <a:gd name="connsiteX7" fmla="*/ 228600 w 457200"/>
                  <a:gd name="connsiteY7" fmla="*/ 0 h 457200"/>
                  <a:gd name="connsiteX8" fmla="*/ 0 w 457200"/>
                  <a:gd name="connsiteY8" fmla="*/ 228600 h 457200"/>
                  <a:gd name="connsiteX9" fmla="*/ 228600 w 457200"/>
                  <a:gd name="connsiteY9" fmla="*/ 457200 h 457200"/>
                  <a:gd name="connsiteX10" fmla="*/ 457200 w 457200"/>
                  <a:gd name="connsiteY10" fmla="*/ 228600 h 457200"/>
                  <a:gd name="connsiteX11" fmla="*/ 430530 w 457200"/>
                  <a:gd name="connsiteY11" fmla="*/ 120968 h 457200"/>
                  <a:gd name="connsiteX12" fmla="*/ 387668 w 457200"/>
                  <a:gd name="connsiteY12" fmla="*/ 16383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57200" h="457200">
                    <a:moveTo>
                      <a:pt x="387668" y="163830"/>
                    </a:moveTo>
                    <a:cubicBezTo>
                      <a:pt x="396240" y="183833"/>
                      <a:pt x="400050" y="205740"/>
                      <a:pt x="400050" y="228600"/>
                    </a:cubicBezTo>
                    <a:cubicBezTo>
                      <a:pt x="400050" y="322898"/>
                      <a:pt x="322898" y="400050"/>
                      <a:pt x="228600" y="400050"/>
                    </a:cubicBezTo>
                    <a:cubicBezTo>
                      <a:pt x="134302" y="400050"/>
                      <a:pt x="57150" y="322898"/>
                      <a:pt x="57150" y="228600"/>
                    </a:cubicBezTo>
                    <a:cubicBezTo>
                      <a:pt x="57150" y="134302"/>
                      <a:pt x="134302" y="57150"/>
                      <a:pt x="228600" y="57150"/>
                    </a:cubicBezTo>
                    <a:cubicBezTo>
                      <a:pt x="251460" y="57150"/>
                      <a:pt x="273368" y="61913"/>
                      <a:pt x="293370" y="69532"/>
                    </a:cubicBezTo>
                    <a:lnTo>
                      <a:pt x="336233" y="26670"/>
                    </a:lnTo>
                    <a:cubicBezTo>
                      <a:pt x="303848" y="9525"/>
                      <a:pt x="267653" y="0"/>
                      <a:pt x="228600" y="0"/>
                    </a:cubicBezTo>
                    <a:cubicBezTo>
                      <a:pt x="102870" y="0"/>
                      <a:pt x="0" y="102870"/>
                      <a:pt x="0" y="228600"/>
                    </a:cubicBezTo>
                    <a:cubicBezTo>
                      <a:pt x="0" y="354330"/>
                      <a:pt x="102870" y="457200"/>
                      <a:pt x="228600" y="457200"/>
                    </a:cubicBezTo>
                    <a:cubicBezTo>
                      <a:pt x="354330" y="457200"/>
                      <a:pt x="457200" y="354330"/>
                      <a:pt x="457200" y="228600"/>
                    </a:cubicBezTo>
                    <a:cubicBezTo>
                      <a:pt x="457200" y="189548"/>
                      <a:pt x="447675" y="153352"/>
                      <a:pt x="430530" y="120968"/>
                    </a:cubicBezTo>
                    <a:lnTo>
                      <a:pt x="387668" y="163830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100">
                  <a:latin typeface="Meta bold"/>
                </a:endParaRPr>
              </a:p>
            </p:txBody>
          </p:sp>
        </p:grpSp>
        <p:grpSp>
          <p:nvGrpSpPr>
            <p:cNvPr id="15" name="Graphic 28" descr="Gears">
              <a:extLst>
                <a:ext uri="{FF2B5EF4-FFF2-40B4-BE49-F238E27FC236}">
                  <a16:creationId xmlns:a16="http://schemas.microsoft.com/office/drawing/2014/main" id="{9C0850F6-5DD1-0A4E-67A7-59887AD6B1CC}"/>
                </a:ext>
              </a:extLst>
            </p:cNvPr>
            <p:cNvGrpSpPr/>
            <p:nvPr/>
          </p:nvGrpSpPr>
          <p:grpSpPr>
            <a:xfrm>
              <a:off x="5872562" y="2915219"/>
              <a:ext cx="433907" cy="520688"/>
              <a:chOff x="1098917" y="5898010"/>
              <a:chExt cx="619125" cy="742950"/>
            </a:xfrm>
            <a:solidFill>
              <a:schemeClr val="bg1">
                <a:alpha val="60000"/>
              </a:schemeClr>
            </a:solidFill>
          </p:grpSpPr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B495F39A-BF75-3EAD-51CB-A4B0A34D7A37}"/>
                  </a:ext>
                </a:extLst>
              </p:cNvPr>
              <p:cNvSpPr/>
              <p:nvPr/>
            </p:nvSpPr>
            <p:spPr>
              <a:xfrm>
                <a:off x="1314182" y="5898010"/>
                <a:ext cx="400050" cy="400050"/>
              </a:xfrm>
              <a:custGeom>
                <a:avLst/>
                <a:gdLst>
                  <a:gd name="connsiteX0" fmla="*/ 202883 w 400050"/>
                  <a:gd name="connsiteY0" fmla="*/ 274320 h 400050"/>
                  <a:gd name="connsiteX1" fmla="*/ 131445 w 400050"/>
                  <a:gd name="connsiteY1" fmla="*/ 202883 h 400050"/>
                  <a:gd name="connsiteX2" fmla="*/ 202883 w 400050"/>
                  <a:gd name="connsiteY2" fmla="*/ 131445 h 400050"/>
                  <a:gd name="connsiteX3" fmla="*/ 274320 w 400050"/>
                  <a:gd name="connsiteY3" fmla="*/ 202883 h 400050"/>
                  <a:gd name="connsiteX4" fmla="*/ 202883 w 400050"/>
                  <a:gd name="connsiteY4" fmla="*/ 274320 h 400050"/>
                  <a:gd name="connsiteX5" fmla="*/ 363855 w 400050"/>
                  <a:gd name="connsiteY5" fmla="*/ 158115 h 400050"/>
                  <a:gd name="connsiteX6" fmla="*/ 348615 w 400050"/>
                  <a:gd name="connsiteY6" fmla="*/ 120968 h 400050"/>
                  <a:gd name="connsiteX7" fmla="*/ 363855 w 400050"/>
                  <a:gd name="connsiteY7" fmla="*/ 76200 h 400050"/>
                  <a:gd name="connsiteX8" fmla="*/ 329565 w 400050"/>
                  <a:gd name="connsiteY8" fmla="*/ 41910 h 400050"/>
                  <a:gd name="connsiteX9" fmla="*/ 284798 w 400050"/>
                  <a:gd name="connsiteY9" fmla="*/ 57150 h 400050"/>
                  <a:gd name="connsiteX10" fmla="*/ 247650 w 400050"/>
                  <a:gd name="connsiteY10" fmla="*/ 41910 h 400050"/>
                  <a:gd name="connsiteX11" fmla="*/ 226695 w 400050"/>
                  <a:gd name="connsiteY11" fmla="*/ 0 h 400050"/>
                  <a:gd name="connsiteX12" fmla="*/ 179070 w 400050"/>
                  <a:gd name="connsiteY12" fmla="*/ 0 h 400050"/>
                  <a:gd name="connsiteX13" fmla="*/ 158115 w 400050"/>
                  <a:gd name="connsiteY13" fmla="*/ 41910 h 400050"/>
                  <a:gd name="connsiteX14" fmla="*/ 120968 w 400050"/>
                  <a:gd name="connsiteY14" fmla="*/ 57150 h 400050"/>
                  <a:gd name="connsiteX15" fmla="*/ 76200 w 400050"/>
                  <a:gd name="connsiteY15" fmla="*/ 41910 h 400050"/>
                  <a:gd name="connsiteX16" fmla="*/ 41910 w 400050"/>
                  <a:gd name="connsiteY16" fmla="*/ 76200 h 400050"/>
                  <a:gd name="connsiteX17" fmla="*/ 57150 w 400050"/>
                  <a:gd name="connsiteY17" fmla="*/ 120968 h 400050"/>
                  <a:gd name="connsiteX18" fmla="*/ 41910 w 400050"/>
                  <a:gd name="connsiteY18" fmla="*/ 158115 h 400050"/>
                  <a:gd name="connsiteX19" fmla="*/ 0 w 400050"/>
                  <a:gd name="connsiteY19" fmla="*/ 179070 h 400050"/>
                  <a:gd name="connsiteX20" fmla="*/ 0 w 400050"/>
                  <a:gd name="connsiteY20" fmla="*/ 226695 h 400050"/>
                  <a:gd name="connsiteX21" fmla="*/ 41910 w 400050"/>
                  <a:gd name="connsiteY21" fmla="*/ 247650 h 400050"/>
                  <a:gd name="connsiteX22" fmla="*/ 57150 w 400050"/>
                  <a:gd name="connsiteY22" fmla="*/ 284798 h 400050"/>
                  <a:gd name="connsiteX23" fmla="*/ 41910 w 400050"/>
                  <a:gd name="connsiteY23" fmla="*/ 329565 h 400050"/>
                  <a:gd name="connsiteX24" fmla="*/ 75248 w 400050"/>
                  <a:gd name="connsiteY24" fmla="*/ 362903 h 400050"/>
                  <a:gd name="connsiteX25" fmla="*/ 120015 w 400050"/>
                  <a:gd name="connsiteY25" fmla="*/ 347663 h 400050"/>
                  <a:gd name="connsiteX26" fmla="*/ 157163 w 400050"/>
                  <a:gd name="connsiteY26" fmla="*/ 362903 h 400050"/>
                  <a:gd name="connsiteX27" fmla="*/ 178118 w 400050"/>
                  <a:gd name="connsiteY27" fmla="*/ 404813 h 400050"/>
                  <a:gd name="connsiteX28" fmla="*/ 225743 w 400050"/>
                  <a:gd name="connsiteY28" fmla="*/ 404813 h 400050"/>
                  <a:gd name="connsiteX29" fmla="*/ 246698 w 400050"/>
                  <a:gd name="connsiteY29" fmla="*/ 362903 h 400050"/>
                  <a:gd name="connsiteX30" fmla="*/ 283845 w 400050"/>
                  <a:gd name="connsiteY30" fmla="*/ 347663 h 400050"/>
                  <a:gd name="connsiteX31" fmla="*/ 328613 w 400050"/>
                  <a:gd name="connsiteY31" fmla="*/ 362903 h 400050"/>
                  <a:gd name="connsiteX32" fmla="*/ 362903 w 400050"/>
                  <a:gd name="connsiteY32" fmla="*/ 329565 h 400050"/>
                  <a:gd name="connsiteX33" fmla="*/ 347663 w 400050"/>
                  <a:gd name="connsiteY33" fmla="*/ 284798 h 400050"/>
                  <a:gd name="connsiteX34" fmla="*/ 363855 w 400050"/>
                  <a:gd name="connsiteY34" fmla="*/ 247650 h 400050"/>
                  <a:gd name="connsiteX35" fmla="*/ 405765 w 400050"/>
                  <a:gd name="connsiteY35" fmla="*/ 226695 h 400050"/>
                  <a:gd name="connsiteX36" fmla="*/ 405765 w 400050"/>
                  <a:gd name="connsiteY36" fmla="*/ 179070 h 400050"/>
                  <a:gd name="connsiteX37" fmla="*/ 363855 w 400050"/>
                  <a:gd name="connsiteY37" fmla="*/ 158115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400050" h="400050">
                    <a:moveTo>
                      <a:pt x="202883" y="274320"/>
                    </a:moveTo>
                    <a:cubicBezTo>
                      <a:pt x="162877" y="274320"/>
                      <a:pt x="131445" y="241935"/>
                      <a:pt x="131445" y="202883"/>
                    </a:cubicBezTo>
                    <a:cubicBezTo>
                      <a:pt x="131445" y="163830"/>
                      <a:pt x="163830" y="131445"/>
                      <a:pt x="202883" y="131445"/>
                    </a:cubicBezTo>
                    <a:cubicBezTo>
                      <a:pt x="242888" y="131445"/>
                      <a:pt x="274320" y="163830"/>
                      <a:pt x="274320" y="202883"/>
                    </a:cubicBezTo>
                    <a:cubicBezTo>
                      <a:pt x="274320" y="241935"/>
                      <a:pt x="241935" y="274320"/>
                      <a:pt x="202883" y="274320"/>
                    </a:cubicBezTo>
                    <a:close/>
                    <a:moveTo>
                      <a:pt x="363855" y="158115"/>
                    </a:moveTo>
                    <a:cubicBezTo>
                      <a:pt x="360045" y="144780"/>
                      <a:pt x="355283" y="132398"/>
                      <a:pt x="348615" y="120968"/>
                    </a:cubicBezTo>
                    <a:lnTo>
                      <a:pt x="363855" y="76200"/>
                    </a:lnTo>
                    <a:lnTo>
                      <a:pt x="329565" y="41910"/>
                    </a:lnTo>
                    <a:lnTo>
                      <a:pt x="284798" y="57150"/>
                    </a:lnTo>
                    <a:cubicBezTo>
                      <a:pt x="273367" y="50483"/>
                      <a:pt x="260985" y="45720"/>
                      <a:pt x="247650" y="41910"/>
                    </a:cubicBezTo>
                    <a:lnTo>
                      <a:pt x="226695" y="0"/>
                    </a:lnTo>
                    <a:lnTo>
                      <a:pt x="179070" y="0"/>
                    </a:lnTo>
                    <a:lnTo>
                      <a:pt x="158115" y="41910"/>
                    </a:lnTo>
                    <a:cubicBezTo>
                      <a:pt x="144780" y="45720"/>
                      <a:pt x="132398" y="50483"/>
                      <a:pt x="120968" y="57150"/>
                    </a:cubicBezTo>
                    <a:lnTo>
                      <a:pt x="76200" y="41910"/>
                    </a:lnTo>
                    <a:lnTo>
                      <a:pt x="41910" y="76200"/>
                    </a:lnTo>
                    <a:lnTo>
                      <a:pt x="57150" y="120968"/>
                    </a:lnTo>
                    <a:cubicBezTo>
                      <a:pt x="50482" y="132398"/>
                      <a:pt x="45720" y="144780"/>
                      <a:pt x="41910" y="158115"/>
                    </a:cubicBezTo>
                    <a:lnTo>
                      <a:pt x="0" y="179070"/>
                    </a:lnTo>
                    <a:lnTo>
                      <a:pt x="0" y="226695"/>
                    </a:lnTo>
                    <a:lnTo>
                      <a:pt x="41910" y="247650"/>
                    </a:lnTo>
                    <a:cubicBezTo>
                      <a:pt x="45720" y="260985"/>
                      <a:pt x="50482" y="273368"/>
                      <a:pt x="57150" y="284798"/>
                    </a:cubicBezTo>
                    <a:lnTo>
                      <a:pt x="41910" y="329565"/>
                    </a:lnTo>
                    <a:lnTo>
                      <a:pt x="75248" y="362903"/>
                    </a:lnTo>
                    <a:lnTo>
                      <a:pt x="120015" y="347663"/>
                    </a:lnTo>
                    <a:cubicBezTo>
                      <a:pt x="131445" y="354330"/>
                      <a:pt x="143827" y="359093"/>
                      <a:pt x="157163" y="362903"/>
                    </a:cubicBezTo>
                    <a:lnTo>
                      <a:pt x="178118" y="404813"/>
                    </a:lnTo>
                    <a:lnTo>
                      <a:pt x="225743" y="404813"/>
                    </a:lnTo>
                    <a:lnTo>
                      <a:pt x="246698" y="362903"/>
                    </a:lnTo>
                    <a:cubicBezTo>
                      <a:pt x="260033" y="359093"/>
                      <a:pt x="272415" y="354330"/>
                      <a:pt x="283845" y="347663"/>
                    </a:cubicBezTo>
                    <a:lnTo>
                      <a:pt x="328613" y="362903"/>
                    </a:lnTo>
                    <a:lnTo>
                      <a:pt x="362903" y="329565"/>
                    </a:lnTo>
                    <a:lnTo>
                      <a:pt x="347663" y="284798"/>
                    </a:lnTo>
                    <a:cubicBezTo>
                      <a:pt x="354330" y="273368"/>
                      <a:pt x="360045" y="260033"/>
                      <a:pt x="363855" y="247650"/>
                    </a:cubicBezTo>
                    <a:lnTo>
                      <a:pt x="405765" y="226695"/>
                    </a:lnTo>
                    <a:lnTo>
                      <a:pt x="405765" y="179070"/>
                    </a:lnTo>
                    <a:lnTo>
                      <a:pt x="363855" y="158115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100">
                  <a:latin typeface="Meta bold"/>
                </a:endParaRPr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71DAAED5-3418-7FA2-6D0D-99C161694B41}"/>
                  </a:ext>
                </a:extLst>
              </p:cNvPr>
              <p:cNvSpPr/>
              <p:nvPr/>
            </p:nvSpPr>
            <p:spPr>
              <a:xfrm>
                <a:off x="1098917" y="6244720"/>
                <a:ext cx="400050" cy="400050"/>
              </a:xfrm>
              <a:custGeom>
                <a:avLst/>
                <a:gdLst>
                  <a:gd name="connsiteX0" fmla="*/ 202883 w 400050"/>
                  <a:gd name="connsiteY0" fmla="*/ 274320 h 400050"/>
                  <a:gd name="connsiteX1" fmla="*/ 131445 w 400050"/>
                  <a:gd name="connsiteY1" fmla="*/ 202882 h 400050"/>
                  <a:gd name="connsiteX2" fmla="*/ 202883 w 400050"/>
                  <a:gd name="connsiteY2" fmla="*/ 131445 h 400050"/>
                  <a:gd name="connsiteX3" fmla="*/ 274320 w 400050"/>
                  <a:gd name="connsiteY3" fmla="*/ 202882 h 400050"/>
                  <a:gd name="connsiteX4" fmla="*/ 202883 w 400050"/>
                  <a:gd name="connsiteY4" fmla="*/ 274320 h 400050"/>
                  <a:gd name="connsiteX5" fmla="*/ 202883 w 400050"/>
                  <a:gd name="connsiteY5" fmla="*/ 274320 h 400050"/>
                  <a:gd name="connsiteX6" fmla="*/ 348615 w 400050"/>
                  <a:gd name="connsiteY6" fmla="*/ 120967 h 400050"/>
                  <a:gd name="connsiteX7" fmla="*/ 363855 w 400050"/>
                  <a:gd name="connsiteY7" fmla="*/ 76200 h 400050"/>
                  <a:gd name="connsiteX8" fmla="*/ 329565 w 400050"/>
                  <a:gd name="connsiteY8" fmla="*/ 41910 h 400050"/>
                  <a:gd name="connsiteX9" fmla="*/ 284798 w 400050"/>
                  <a:gd name="connsiteY9" fmla="*/ 57150 h 400050"/>
                  <a:gd name="connsiteX10" fmla="*/ 247650 w 400050"/>
                  <a:gd name="connsiteY10" fmla="*/ 41910 h 400050"/>
                  <a:gd name="connsiteX11" fmla="*/ 226695 w 400050"/>
                  <a:gd name="connsiteY11" fmla="*/ 0 h 400050"/>
                  <a:gd name="connsiteX12" fmla="*/ 179070 w 400050"/>
                  <a:gd name="connsiteY12" fmla="*/ 0 h 400050"/>
                  <a:gd name="connsiteX13" fmla="*/ 158115 w 400050"/>
                  <a:gd name="connsiteY13" fmla="*/ 41910 h 400050"/>
                  <a:gd name="connsiteX14" fmla="*/ 120968 w 400050"/>
                  <a:gd name="connsiteY14" fmla="*/ 57150 h 400050"/>
                  <a:gd name="connsiteX15" fmla="*/ 76200 w 400050"/>
                  <a:gd name="connsiteY15" fmla="*/ 41910 h 400050"/>
                  <a:gd name="connsiteX16" fmla="*/ 42863 w 400050"/>
                  <a:gd name="connsiteY16" fmla="*/ 75247 h 400050"/>
                  <a:gd name="connsiteX17" fmla="*/ 57150 w 400050"/>
                  <a:gd name="connsiteY17" fmla="*/ 120015 h 400050"/>
                  <a:gd name="connsiteX18" fmla="*/ 41910 w 400050"/>
                  <a:gd name="connsiteY18" fmla="*/ 157163 h 400050"/>
                  <a:gd name="connsiteX19" fmla="*/ 0 w 400050"/>
                  <a:gd name="connsiteY19" fmla="*/ 178117 h 400050"/>
                  <a:gd name="connsiteX20" fmla="*/ 0 w 400050"/>
                  <a:gd name="connsiteY20" fmla="*/ 225742 h 400050"/>
                  <a:gd name="connsiteX21" fmla="*/ 41910 w 400050"/>
                  <a:gd name="connsiteY21" fmla="*/ 246698 h 400050"/>
                  <a:gd name="connsiteX22" fmla="*/ 57150 w 400050"/>
                  <a:gd name="connsiteY22" fmla="*/ 283845 h 400050"/>
                  <a:gd name="connsiteX23" fmla="*/ 42863 w 400050"/>
                  <a:gd name="connsiteY23" fmla="*/ 328613 h 400050"/>
                  <a:gd name="connsiteX24" fmla="*/ 76200 w 400050"/>
                  <a:gd name="connsiteY24" fmla="*/ 361950 h 400050"/>
                  <a:gd name="connsiteX25" fmla="*/ 120968 w 400050"/>
                  <a:gd name="connsiteY25" fmla="*/ 347663 h 400050"/>
                  <a:gd name="connsiteX26" fmla="*/ 158115 w 400050"/>
                  <a:gd name="connsiteY26" fmla="*/ 362903 h 400050"/>
                  <a:gd name="connsiteX27" fmla="*/ 179070 w 400050"/>
                  <a:gd name="connsiteY27" fmla="*/ 404813 h 400050"/>
                  <a:gd name="connsiteX28" fmla="*/ 226695 w 400050"/>
                  <a:gd name="connsiteY28" fmla="*/ 404813 h 400050"/>
                  <a:gd name="connsiteX29" fmla="*/ 247650 w 400050"/>
                  <a:gd name="connsiteY29" fmla="*/ 362903 h 400050"/>
                  <a:gd name="connsiteX30" fmla="*/ 284798 w 400050"/>
                  <a:gd name="connsiteY30" fmla="*/ 347663 h 400050"/>
                  <a:gd name="connsiteX31" fmla="*/ 329565 w 400050"/>
                  <a:gd name="connsiteY31" fmla="*/ 362903 h 400050"/>
                  <a:gd name="connsiteX32" fmla="*/ 362903 w 400050"/>
                  <a:gd name="connsiteY32" fmla="*/ 328613 h 400050"/>
                  <a:gd name="connsiteX33" fmla="*/ 348615 w 400050"/>
                  <a:gd name="connsiteY33" fmla="*/ 284798 h 400050"/>
                  <a:gd name="connsiteX34" fmla="*/ 363855 w 400050"/>
                  <a:gd name="connsiteY34" fmla="*/ 247650 h 400050"/>
                  <a:gd name="connsiteX35" fmla="*/ 405765 w 400050"/>
                  <a:gd name="connsiteY35" fmla="*/ 226695 h 400050"/>
                  <a:gd name="connsiteX36" fmla="*/ 405765 w 400050"/>
                  <a:gd name="connsiteY36" fmla="*/ 179070 h 400050"/>
                  <a:gd name="connsiteX37" fmla="*/ 363855 w 400050"/>
                  <a:gd name="connsiteY37" fmla="*/ 158115 h 400050"/>
                  <a:gd name="connsiteX38" fmla="*/ 348615 w 400050"/>
                  <a:gd name="connsiteY38" fmla="*/ 120967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00050" h="400050">
                    <a:moveTo>
                      <a:pt x="202883" y="274320"/>
                    </a:moveTo>
                    <a:cubicBezTo>
                      <a:pt x="162878" y="274320"/>
                      <a:pt x="131445" y="241935"/>
                      <a:pt x="131445" y="202882"/>
                    </a:cubicBezTo>
                    <a:cubicBezTo>
                      <a:pt x="131445" y="162877"/>
                      <a:pt x="163830" y="131445"/>
                      <a:pt x="202883" y="131445"/>
                    </a:cubicBezTo>
                    <a:cubicBezTo>
                      <a:pt x="242888" y="131445"/>
                      <a:pt x="274320" y="163830"/>
                      <a:pt x="274320" y="202882"/>
                    </a:cubicBezTo>
                    <a:cubicBezTo>
                      <a:pt x="274320" y="241935"/>
                      <a:pt x="242888" y="274320"/>
                      <a:pt x="202883" y="274320"/>
                    </a:cubicBezTo>
                    <a:lnTo>
                      <a:pt x="202883" y="274320"/>
                    </a:lnTo>
                    <a:close/>
                    <a:moveTo>
                      <a:pt x="348615" y="120967"/>
                    </a:moveTo>
                    <a:lnTo>
                      <a:pt x="363855" y="76200"/>
                    </a:lnTo>
                    <a:lnTo>
                      <a:pt x="329565" y="41910"/>
                    </a:lnTo>
                    <a:lnTo>
                      <a:pt x="284798" y="57150"/>
                    </a:lnTo>
                    <a:cubicBezTo>
                      <a:pt x="273368" y="50482"/>
                      <a:pt x="260033" y="45720"/>
                      <a:pt x="247650" y="41910"/>
                    </a:cubicBezTo>
                    <a:lnTo>
                      <a:pt x="226695" y="0"/>
                    </a:lnTo>
                    <a:lnTo>
                      <a:pt x="179070" y="0"/>
                    </a:lnTo>
                    <a:lnTo>
                      <a:pt x="158115" y="41910"/>
                    </a:lnTo>
                    <a:cubicBezTo>
                      <a:pt x="144780" y="45720"/>
                      <a:pt x="132398" y="50482"/>
                      <a:pt x="120968" y="57150"/>
                    </a:cubicBezTo>
                    <a:lnTo>
                      <a:pt x="76200" y="41910"/>
                    </a:lnTo>
                    <a:lnTo>
                      <a:pt x="42863" y="75247"/>
                    </a:lnTo>
                    <a:lnTo>
                      <a:pt x="57150" y="120015"/>
                    </a:lnTo>
                    <a:cubicBezTo>
                      <a:pt x="50483" y="131445"/>
                      <a:pt x="45720" y="144780"/>
                      <a:pt x="41910" y="157163"/>
                    </a:cubicBezTo>
                    <a:lnTo>
                      <a:pt x="0" y="178117"/>
                    </a:lnTo>
                    <a:lnTo>
                      <a:pt x="0" y="225742"/>
                    </a:lnTo>
                    <a:lnTo>
                      <a:pt x="41910" y="246698"/>
                    </a:lnTo>
                    <a:cubicBezTo>
                      <a:pt x="45720" y="260032"/>
                      <a:pt x="50483" y="272415"/>
                      <a:pt x="57150" y="283845"/>
                    </a:cubicBezTo>
                    <a:lnTo>
                      <a:pt x="42863" y="328613"/>
                    </a:lnTo>
                    <a:lnTo>
                      <a:pt x="76200" y="361950"/>
                    </a:lnTo>
                    <a:lnTo>
                      <a:pt x="120968" y="347663"/>
                    </a:lnTo>
                    <a:cubicBezTo>
                      <a:pt x="132398" y="354330"/>
                      <a:pt x="144780" y="359092"/>
                      <a:pt x="158115" y="362903"/>
                    </a:cubicBezTo>
                    <a:lnTo>
                      <a:pt x="179070" y="404813"/>
                    </a:lnTo>
                    <a:lnTo>
                      <a:pt x="226695" y="404813"/>
                    </a:lnTo>
                    <a:lnTo>
                      <a:pt x="247650" y="362903"/>
                    </a:lnTo>
                    <a:cubicBezTo>
                      <a:pt x="260985" y="359092"/>
                      <a:pt x="273368" y="354330"/>
                      <a:pt x="284798" y="347663"/>
                    </a:cubicBezTo>
                    <a:lnTo>
                      <a:pt x="329565" y="362903"/>
                    </a:lnTo>
                    <a:lnTo>
                      <a:pt x="362903" y="328613"/>
                    </a:lnTo>
                    <a:lnTo>
                      <a:pt x="348615" y="284798"/>
                    </a:lnTo>
                    <a:cubicBezTo>
                      <a:pt x="355283" y="273367"/>
                      <a:pt x="360045" y="260985"/>
                      <a:pt x="363855" y="247650"/>
                    </a:cubicBezTo>
                    <a:lnTo>
                      <a:pt x="405765" y="226695"/>
                    </a:lnTo>
                    <a:lnTo>
                      <a:pt x="405765" y="179070"/>
                    </a:lnTo>
                    <a:lnTo>
                      <a:pt x="363855" y="158115"/>
                    </a:lnTo>
                    <a:cubicBezTo>
                      <a:pt x="360045" y="144780"/>
                      <a:pt x="355283" y="132397"/>
                      <a:pt x="348615" y="12096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100">
                  <a:latin typeface="Meta bold"/>
                </a:endParaRPr>
              </a:p>
            </p:txBody>
          </p:sp>
        </p:grpSp>
        <p:grpSp>
          <p:nvGrpSpPr>
            <p:cNvPr id="18" name="Graphic 30" descr="Lightbulb">
              <a:extLst>
                <a:ext uri="{FF2B5EF4-FFF2-40B4-BE49-F238E27FC236}">
                  <a16:creationId xmlns:a16="http://schemas.microsoft.com/office/drawing/2014/main" id="{1BD587EA-BC9F-25C8-04F7-98168678D17C}"/>
                </a:ext>
              </a:extLst>
            </p:cNvPr>
            <p:cNvGrpSpPr/>
            <p:nvPr/>
          </p:nvGrpSpPr>
          <p:grpSpPr>
            <a:xfrm>
              <a:off x="3449138" y="4684600"/>
              <a:ext cx="640847" cy="640847"/>
              <a:chOff x="1960964" y="5849181"/>
              <a:chExt cx="914400" cy="914400"/>
            </a:xfrm>
            <a:solidFill>
              <a:schemeClr val="bg1">
                <a:alpha val="60000"/>
              </a:schemeClr>
            </a:solidFill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49815C37-1669-1E41-CE3A-A06A1675E8CE}"/>
                  </a:ext>
                </a:extLst>
              </p:cNvPr>
              <p:cNvSpPr/>
              <p:nvPr/>
            </p:nvSpPr>
            <p:spPr>
              <a:xfrm>
                <a:off x="2294339" y="6458781"/>
                <a:ext cx="247650" cy="57150"/>
              </a:xfrm>
              <a:custGeom>
                <a:avLst/>
                <a:gdLst>
                  <a:gd name="connsiteX0" fmla="*/ 28575 w 247650"/>
                  <a:gd name="connsiteY0" fmla="*/ 0 h 57150"/>
                  <a:gd name="connsiteX1" fmla="*/ 219075 w 247650"/>
                  <a:gd name="connsiteY1" fmla="*/ 0 h 57150"/>
                  <a:gd name="connsiteX2" fmla="*/ 247650 w 247650"/>
                  <a:gd name="connsiteY2" fmla="*/ 28575 h 57150"/>
                  <a:gd name="connsiteX3" fmla="*/ 219075 w 247650"/>
                  <a:gd name="connsiteY3" fmla="*/ 57150 h 57150"/>
                  <a:gd name="connsiteX4" fmla="*/ 28575 w 247650"/>
                  <a:gd name="connsiteY4" fmla="*/ 57150 h 57150"/>
                  <a:gd name="connsiteX5" fmla="*/ 0 w 247650"/>
                  <a:gd name="connsiteY5" fmla="*/ 28575 h 57150"/>
                  <a:gd name="connsiteX6" fmla="*/ 28575 w 247650"/>
                  <a:gd name="connsiteY6" fmla="*/ 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7650" h="57150">
                    <a:moveTo>
                      <a:pt x="28575" y="0"/>
                    </a:moveTo>
                    <a:lnTo>
                      <a:pt x="219075" y="0"/>
                    </a:lnTo>
                    <a:cubicBezTo>
                      <a:pt x="235268" y="0"/>
                      <a:pt x="247650" y="12383"/>
                      <a:pt x="247650" y="28575"/>
                    </a:cubicBezTo>
                    <a:cubicBezTo>
                      <a:pt x="247650" y="44767"/>
                      <a:pt x="235268" y="57150"/>
                      <a:pt x="219075" y="57150"/>
                    </a:cubicBezTo>
                    <a:lnTo>
                      <a:pt x="28575" y="57150"/>
                    </a:lnTo>
                    <a:cubicBezTo>
                      <a:pt x="12382" y="57150"/>
                      <a:pt x="0" y="44767"/>
                      <a:pt x="0" y="28575"/>
                    </a:cubicBezTo>
                    <a:cubicBezTo>
                      <a:pt x="0" y="12383"/>
                      <a:pt x="12382" y="0"/>
                      <a:pt x="285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100">
                  <a:latin typeface="Meta bold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83C6F23C-A3EA-C002-4FC2-CA9BCEBAD352}"/>
                  </a:ext>
                </a:extLst>
              </p:cNvPr>
              <p:cNvSpPr/>
              <p:nvPr/>
            </p:nvSpPr>
            <p:spPr>
              <a:xfrm>
                <a:off x="2294339" y="6554031"/>
                <a:ext cx="247650" cy="57150"/>
              </a:xfrm>
              <a:custGeom>
                <a:avLst/>
                <a:gdLst>
                  <a:gd name="connsiteX0" fmla="*/ 28575 w 247650"/>
                  <a:gd name="connsiteY0" fmla="*/ 0 h 57150"/>
                  <a:gd name="connsiteX1" fmla="*/ 219075 w 247650"/>
                  <a:gd name="connsiteY1" fmla="*/ 0 h 57150"/>
                  <a:gd name="connsiteX2" fmla="*/ 247650 w 247650"/>
                  <a:gd name="connsiteY2" fmla="*/ 28575 h 57150"/>
                  <a:gd name="connsiteX3" fmla="*/ 219075 w 247650"/>
                  <a:gd name="connsiteY3" fmla="*/ 57150 h 57150"/>
                  <a:gd name="connsiteX4" fmla="*/ 28575 w 247650"/>
                  <a:gd name="connsiteY4" fmla="*/ 57150 h 57150"/>
                  <a:gd name="connsiteX5" fmla="*/ 0 w 247650"/>
                  <a:gd name="connsiteY5" fmla="*/ 28575 h 57150"/>
                  <a:gd name="connsiteX6" fmla="*/ 28575 w 247650"/>
                  <a:gd name="connsiteY6" fmla="*/ 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7650" h="57150">
                    <a:moveTo>
                      <a:pt x="28575" y="0"/>
                    </a:moveTo>
                    <a:lnTo>
                      <a:pt x="219075" y="0"/>
                    </a:lnTo>
                    <a:cubicBezTo>
                      <a:pt x="235268" y="0"/>
                      <a:pt x="247650" y="12383"/>
                      <a:pt x="247650" y="28575"/>
                    </a:cubicBezTo>
                    <a:cubicBezTo>
                      <a:pt x="247650" y="44767"/>
                      <a:pt x="235268" y="57150"/>
                      <a:pt x="219075" y="57150"/>
                    </a:cubicBezTo>
                    <a:lnTo>
                      <a:pt x="28575" y="57150"/>
                    </a:lnTo>
                    <a:cubicBezTo>
                      <a:pt x="12382" y="57150"/>
                      <a:pt x="0" y="44767"/>
                      <a:pt x="0" y="28575"/>
                    </a:cubicBezTo>
                    <a:cubicBezTo>
                      <a:pt x="0" y="12383"/>
                      <a:pt x="12382" y="0"/>
                      <a:pt x="285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100">
                  <a:latin typeface="Meta bold"/>
                </a:endParaRPr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1E4D72F6-F03E-0A4D-53CD-BCE48C29013A}"/>
                  </a:ext>
                </a:extLst>
              </p:cNvPr>
              <p:cNvSpPr/>
              <p:nvPr/>
            </p:nvSpPr>
            <p:spPr>
              <a:xfrm>
                <a:off x="2356252" y="6649281"/>
                <a:ext cx="123825" cy="57150"/>
              </a:xfrm>
              <a:custGeom>
                <a:avLst/>
                <a:gdLst>
                  <a:gd name="connsiteX0" fmla="*/ 0 w 123825"/>
                  <a:gd name="connsiteY0" fmla="*/ 0 h 57150"/>
                  <a:gd name="connsiteX1" fmla="*/ 61913 w 123825"/>
                  <a:gd name="connsiteY1" fmla="*/ 57150 h 57150"/>
                  <a:gd name="connsiteX2" fmla="*/ 123825 w 123825"/>
                  <a:gd name="connsiteY2" fmla="*/ 0 h 57150"/>
                  <a:gd name="connsiteX3" fmla="*/ 0 w 123825"/>
                  <a:gd name="connsiteY3" fmla="*/ 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57150">
                    <a:moveTo>
                      <a:pt x="0" y="0"/>
                    </a:moveTo>
                    <a:cubicBezTo>
                      <a:pt x="2857" y="32385"/>
                      <a:pt x="29527" y="57150"/>
                      <a:pt x="61913" y="57150"/>
                    </a:cubicBezTo>
                    <a:cubicBezTo>
                      <a:pt x="94298" y="57150"/>
                      <a:pt x="120968" y="32385"/>
                      <a:pt x="12382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100">
                  <a:latin typeface="Meta bold"/>
                </a:endParaRPr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7D61BD9B-C9FA-1024-A8A9-834CD357E9D0}"/>
                  </a:ext>
                </a:extLst>
              </p:cNvPr>
              <p:cNvSpPr/>
              <p:nvPr/>
            </p:nvSpPr>
            <p:spPr>
              <a:xfrm>
                <a:off x="2170514" y="5906331"/>
                <a:ext cx="495300" cy="514350"/>
              </a:xfrm>
              <a:custGeom>
                <a:avLst/>
                <a:gdLst>
                  <a:gd name="connsiteX0" fmla="*/ 247650 w 495300"/>
                  <a:gd name="connsiteY0" fmla="*/ 0 h 514350"/>
                  <a:gd name="connsiteX1" fmla="*/ 247650 w 495300"/>
                  <a:gd name="connsiteY1" fmla="*/ 0 h 514350"/>
                  <a:gd name="connsiteX2" fmla="*/ 247650 w 495300"/>
                  <a:gd name="connsiteY2" fmla="*/ 0 h 514350"/>
                  <a:gd name="connsiteX3" fmla="*/ 0 w 495300"/>
                  <a:gd name="connsiteY3" fmla="*/ 244793 h 514350"/>
                  <a:gd name="connsiteX4" fmla="*/ 0 w 495300"/>
                  <a:gd name="connsiteY4" fmla="*/ 253365 h 514350"/>
                  <a:gd name="connsiteX5" fmla="*/ 17145 w 495300"/>
                  <a:gd name="connsiteY5" fmla="*/ 339090 h 514350"/>
                  <a:gd name="connsiteX6" fmla="*/ 60007 w 495300"/>
                  <a:gd name="connsiteY6" fmla="*/ 409575 h 514350"/>
                  <a:gd name="connsiteX7" fmla="*/ 118110 w 495300"/>
                  <a:gd name="connsiteY7" fmla="*/ 503873 h 514350"/>
                  <a:gd name="connsiteX8" fmla="*/ 135255 w 495300"/>
                  <a:gd name="connsiteY8" fmla="*/ 514350 h 514350"/>
                  <a:gd name="connsiteX9" fmla="*/ 360045 w 495300"/>
                  <a:gd name="connsiteY9" fmla="*/ 514350 h 514350"/>
                  <a:gd name="connsiteX10" fmla="*/ 377190 w 495300"/>
                  <a:gd name="connsiteY10" fmla="*/ 503873 h 514350"/>
                  <a:gd name="connsiteX11" fmla="*/ 435292 w 495300"/>
                  <a:gd name="connsiteY11" fmla="*/ 409575 h 514350"/>
                  <a:gd name="connsiteX12" fmla="*/ 478155 w 495300"/>
                  <a:gd name="connsiteY12" fmla="*/ 339090 h 514350"/>
                  <a:gd name="connsiteX13" fmla="*/ 495300 w 495300"/>
                  <a:gd name="connsiteY13" fmla="*/ 253365 h 514350"/>
                  <a:gd name="connsiteX14" fmla="*/ 495300 w 495300"/>
                  <a:gd name="connsiteY14" fmla="*/ 244793 h 514350"/>
                  <a:gd name="connsiteX15" fmla="*/ 247650 w 495300"/>
                  <a:gd name="connsiteY15" fmla="*/ 0 h 514350"/>
                  <a:gd name="connsiteX16" fmla="*/ 438150 w 495300"/>
                  <a:gd name="connsiteY16" fmla="*/ 252413 h 514350"/>
                  <a:gd name="connsiteX17" fmla="*/ 424815 w 495300"/>
                  <a:gd name="connsiteY17" fmla="*/ 319088 h 514350"/>
                  <a:gd name="connsiteX18" fmla="*/ 392430 w 495300"/>
                  <a:gd name="connsiteY18" fmla="*/ 371475 h 514350"/>
                  <a:gd name="connsiteX19" fmla="*/ 337185 w 495300"/>
                  <a:gd name="connsiteY19" fmla="*/ 457200 h 514350"/>
                  <a:gd name="connsiteX20" fmla="*/ 247650 w 495300"/>
                  <a:gd name="connsiteY20" fmla="*/ 457200 h 514350"/>
                  <a:gd name="connsiteX21" fmla="*/ 159068 w 495300"/>
                  <a:gd name="connsiteY21" fmla="*/ 457200 h 514350"/>
                  <a:gd name="connsiteX22" fmla="*/ 103823 w 495300"/>
                  <a:gd name="connsiteY22" fmla="*/ 371475 h 514350"/>
                  <a:gd name="connsiteX23" fmla="*/ 71438 w 495300"/>
                  <a:gd name="connsiteY23" fmla="*/ 319088 h 514350"/>
                  <a:gd name="connsiteX24" fmla="*/ 58103 w 495300"/>
                  <a:gd name="connsiteY24" fmla="*/ 252413 h 514350"/>
                  <a:gd name="connsiteX25" fmla="*/ 58103 w 495300"/>
                  <a:gd name="connsiteY25" fmla="*/ 244793 h 514350"/>
                  <a:gd name="connsiteX26" fmla="*/ 248602 w 495300"/>
                  <a:gd name="connsiteY26" fmla="*/ 56197 h 514350"/>
                  <a:gd name="connsiteX27" fmla="*/ 248602 w 495300"/>
                  <a:gd name="connsiteY27" fmla="*/ 56197 h 514350"/>
                  <a:gd name="connsiteX28" fmla="*/ 248602 w 495300"/>
                  <a:gd name="connsiteY28" fmla="*/ 56197 h 514350"/>
                  <a:gd name="connsiteX29" fmla="*/ 248602 w 495300"/>
                  <a:gd name="connsiteY29" fmla="*/ 56197 h 514350"/>
                  <a:gd name="connsiteX30" fmla="*/ 248602 w 495300"/>
                  <a:gd name="connsiteY30" fmla="*/ 56197 h 514350"/>
                  <a:gd name="connsiteX31" fmla="*/ 248602 w 495300"/>
                  <a:gd name="connsiteY31" fmla="*/ 56197 h 514350"/>
                  <a:gd name="connsiteX32" fmla="*/ 248602 w 495300"/>
                  <a:gd name="connsiteY32" fmla="*/ 56197 h 514350"/>
                  <a:gd name="connsiteX33" fmla="*/ 439103 w 495300"/>
                  <a:gd name="connsiteY33" fmla="*/ 244793 h 514350"/>
                  <a:gd name="connsiteX34" fmla="*/ 439103 w 495300"/>
                  <a:gd name="connsiteY34" fmla="*/ 252413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495300" h="514350">
                    <a:moveTo>
                      <a:pt x="247650" y="0"/>
                    </a:moveTo>
                    <a:cubicBezTo>
                      <a:pt x="247650" y="0"/>
                      <a:pt x="247650" y="0"/>
                      <a:pt x="247650" y="0"/>
                    </a:cubicBezTo>
                    <a:cubicBezTo>
                      <a:pt x="247650" y="0"/>
                      <a:pt x="247650" y="0"/>
                      <a:pt x="247650" y="0"/>
                    </a:cubicBezTo>
                    <a:cubicBezTo>
                      <a:pt x="112395" y="952"/>
                      <a:pt x="2857" y="109538"/>
                      <a:pt x="0" y="244793"/>
                    </a:cubicBezTo>
                    <a:lnTo>
                      <a:pt x="0" y="253365"/>
                    </a:lnTo>
                    <a:cubicBezTo>
                      <a:pt x="953" y="282893"/>
                      <a:pt x="6668" y="311468"/>
                      <a:pt x="17145" y="339090"/>
                    </a:cubicBezTo>
                    <a:cubicBezTo>
                      <a:pt x="27622" y="364808"/>
                      <a:pt x="41910" y="388620"/>
                      <a:pt x="60007" y="409575"/>
                    </a:cubicBezTo>
                    <a:cubicBezTo>
                      <a:pt x="82868" y="434340"/>
                      <a:pt x="107632" y="482918"/>
                      <a:pt x="118110" y="503873"/>
                    </a:cubicBezTo>
                    <a:cubicBezTo>
                      <a:pt x="120968" y="510540"/>
                      <a:pt x="127635" y="514350"/>
                      <a:pt x="135255" y="514350"/>
                    </a:cubicBezTo>
                    <a:lnTo>
                      <a:pt x="360045" y="514350"/>
                    </a:lnTo>
                    <a:cubicBezTo>
                      <a:pt x="367665" y="514350"/>
                      <a:pt x="374333" y="510540"/>
                      <a:pt x="377190" y="503873"/>
                    </a:cubicBezTo>
                    <a:cubicBezTo>
                      <a:pt x="387668" y="482918"/>
                      <a:pt x="412433" y="434340"/>
                      <a:pt x="435292" y="409575"/>
                    </a:cubicBezTo>
                    <a:cubicBezTo>
                      <a:pt x="453390" y="388620"/>
                      <a:pt x="468630" y="364808"/>
                      <a:pt x="478155" y="339090"/>
                    </a:cubicBezTo>
                    <a:cubicBezTo>
                      <a:pt x="488633" y="311468"/>
                      <a:pt x="494348" y="282893"/>
                      <a:pt x="495300" y="253365"/>
                    </a:cubicBezTo>
                    <a:lnTo>
                      <a:pt x="495300" y="244793"/>
                    </a:lnTo>
                    <a:cubicBezTo>
                      <a:pt x="492442" y="109538"/>
                      <a:pt x="382905" y="952"/>
                      <a:pt x="247650" y="0"/>
                    </a:cubicBezTo>
                    <a:close/>
                    <a:moveTo>
                      <a:pt x="438150" y="252413"/>
                    </a:moveTo>
                    <a:cubicBezTo>
                      <a:pt x="437198" y="275273"/>
                      <a:pt x="432435" y="298133"/>
                      <a:pt x="424815" y="319088"/>
                    </a:cubicBezTo>
                    <a:cubicBezTo>
                      <a:pt x="417195" y="338138"/>
                      <a:pt x="406717" y="356235"/>
                      <a:pt x="392430" y="371475"/>
                    </a:cubicBezTo>
                    <a:cubicBezTo>
                      <a:pt x="370523" y="398145"/>
                      <a:pt x="351473" y="426720"/>
                      <a:pt x="337185" y="457200"/>
                    </a:cubicBezTo>
                    <a:lnTo>
                      <a:pt x="247650" y="457200"/>
                    </a:lnTo>
                    <a:lnTo>
                      <a:pt x="159068" y="457200"/>
                    </a:lnTo>
                    <a:cubicBezTo>
                      <a:pt x="143827" y="426720"/>
                      <a:pt x="124777" y="398145"/>
                      <a:pt x="103823" y="371475"/>
                    </a:cubicBezTo>
                    <a:cubicBezTo>
                      <a:pt x="90488" y="356235"/>
                      <a:pt x="79057" y="338138"/>
                      <a:pt x="71438" y="319088"/>
                    </a:cubicBezTo>
                    <a:cubicBezTo>
                      <a:pt x="62865" y="298133"/>
                      <a:pt x="59055" y="275273"/>
                      <a:pt x="58103" y="252413"/>
                    </a:cubicBezTo>
                    <a:lnTo>
                      <a:pt x="58103" y="244793"/>
                    </a:lnTo>
                    <a:cubicBezTo>
                      <a:pt x="60007" y="140970"/>
                      <a:pt x="144780" y="57150"/>
                      <a:pt x="248602" y="56197"/>
                    </a:cubicBezTo>
                    <a:lnTo>
                      <a:pt x="248602" y="56197"/>
                    </a:lnTo>
                    <a:lnTo>
                      <a:pt x="248602" y="56197"/>
                    </a:lnTo>
                    <a:cubicBezTo>
                      <a:pt x="248602" y="56197"/>
                      <a:pt x="248602" y="56197"/>
                      <a:pt x="248602" y="56197"/>
                    </a:cubicBezTo>
                    <a:cubicBezTo>
                      <a:pt x="248602" y="56197"/>
                      <a:pt x="248602" y="56197"/>
                      <a:pt x="248602" y="56197"/>
                    </a:cubicBezTo>
                    <a:lnTo>
                      <a:pt x="248602" y="56197"/>
                    </a:lnTo>
                    <a:lnTo>
                      <a:pt x="248602" y="56197"/>
                    </a:lnTo>
                    <a:cubicBezTo>
                      <a:pt x="352425" y="57150"/>
                      <a:pt x="437198" y="140018"/>
                      <a:pt x="439103" y="244793"/>
                    </a:cubicBezTo>
                    <a:lnTo>
                      <a:pt x="439103" y="252413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100">
                  <a:latin typeface="Meta bold"/>
                </a:endParaRPr>
              </a:p>
            </p:txBody>
          </p:sp>
        </p:grpSp>
        <p:grpSp>
          <p:nvGrpSpPr>
            <p:cNvPr id="19" name="Graphic 87" descr="Research">
              <a:extLst>
                <a:ext uri="{FF2B5EF4-FFF2-40B4-BE49-F238E27FC236}">
                  <a16:creationId xmlns:a16="http://schemas.microsoft.com/office/drawing/2014/main" id="{10C3D04A-7B51-0243-7C87-E88E028ACBE7}"/>
                </a:ext>
              </a:extLst>
            </p:cNvPr>
            <p:cNvGrpSpPr/>
            <p:nvPr/>
          </p:nvGrpSpPr>
          <p:grpSpPr>
            <a:xfrm>
              <a:off x="8084460" y="4637704"/>
              <a:ext cx="640847" cy="640847"/>
              <a:chOff x="3196364" y="5969134"/>
              <a:chExt cx="914400" cy="914400"/>
            </a:xfrm>
            <a:solidFill>
              <a:schemeClr val="bg1">
                <a:alpha val="60000"/>
              </a:schemeClr>
            </a:solidFill>
          </p:grpSpPr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88362F38-6BDC-5B25-6A33-43102CFABCCE}"/>
                  </a:ext>
                </a:extLst>
              </p:cNvPr>
              <p:cNvSpPr/>
              <p:nvPr/>
            </p:nvSpPr>
            <p:spPr>
              <a:xfrm>
                <a:off x="3270654" y="6048186"/>
                <a:ext cx="752475" cy="752475"/>
              </a:xfrm>
              <a:custGeom>
                <a:avLst/>
                <a:gdLst>
                  <a:gd name="connsiteX0" fmla="*/ 616273 w 752475"/>
                  <a:gd name="connsiteY0" fmla="*/ 521975 h 752475"/>
                  <a:gd name="connsiteX1" fmla="*/ 557218 w 752475"/>
                  <a:gd name="connsiteY1" fmla="*/ 503878 h 752475"/>
                  <a:gd name="connsiteX2" fmla="*/ 514355 w 752475"/>
                  <a:gd name="connsiteY2" fmla="*/ 461968 h 752475"/>
                  <a:gd name="connsiteX3" fmla="*/ 573410 w 752475"/>
                  <a:gd name="connsiteY3" fmla="*/ 288613 h 752475"/>
                  <a:gd name="connsiteX4" fmla="*/ 287660 w 752475"/>
                  <a:gd name="connsiteY4" fmla="*/ 5 h 752475"/>
                  <a:gd name="connsiteX5" fmla="*/ 5 w 752475"/>
                  <a:gd name="connsiteY5" fmla="*/ 285755 h 752475"/>
                  <a:gd name="connsiteX6" fmla="*/ 285755 w 752475"/>
                  <a:gd name="connsiteY6" fmla="*/ 573410 h 752475"/>
                  <a:gd name="connsiteX7" fmla="*/ 461015 w 752475"/>
                  <a:gd name="connsiteY7" fmla="*/ 514355 h 752475"/>
                  <a:gd name="connsiteX8" fmla="*/ 502925 w 752475"/>
                  <a:gd name="connsiteY8" fmla="*/ 556265 h 752475"/>
                  <a:gd name="connsiteX9" fmla="*/ 521023 w 752475"/>
                  <a:gd name="connsiteY9" fmla="*/ 616273 h 752475"/>
                  <a:gd name="connsiteX10" fmla="*/ 640085 w 752475"/>
                  <a:gd name="connsiteY10" fmla="*/ 735335 h 752475"/>
                  <a:gd name="connsiteX11" fmla="*/ 734383 w 752475"/>
                  <a:gd name="connsiteY11" fmla="*/ 735335 h 752475"/>
                  <a:gd name="connsiteX12" fmla="*/ 734383 w 752475"/>
                  <a:gd name="connsiteY12" fmla="*/ 641038 h 752475"/>
                  <a:gd name="connsiteX13" fmla="*/ 616273 w 752475"/>
                  <a:gd name="connsiteY13" fmla="*/ 521975 h 752475"/>
                  <a:gd name="connsiteX14" fmla="*/ 287660 w 752475"/>
                  <a:gd name="connsiteY14" fmla="*/ 516260 h 752475"/>
                  <a:gd name="connsiteX15" fmla="*/ 59060 w 752475"/>
                  <a:gd name="connsiteY15" fmla="*/ 287660 h 752475"/>
                  <a:gd name="connsiteX16" fmla="*/ 287660 w 752475"/>
                  <a:gd name="connsiteY16" fmla="*/ 59060 h 752475"/>
                  <a:gd name="connsiteX17" fmla="*/ 516260 w 752475"/>
                  <a:gd name="connsiteY17" fmla="*/ 287660 h 752475"/>
                  <a:gd name="connsiteX18" fmla="*/ 287660 w 752475"/>
                  <a:gd name="connsiteY18" fmla="*/ 516260 h 75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52475" h="752475">
                    <a:moveTo>
                      <a:pt x="616273" y="521975"/>
                    </a:moveTo>
                    <a:cubicBezTo>
                      <a:pt x="601033" y="506735"/>
                      <a:pt x="578173" y="499115"/>
                      <a:pt x="557218" y="503878"/>
                    </a:cubicBezTo>
                    <a:lnTo>
                      <a:pt x="514355" y="461968"/>
                    </a:lnTo>
                    <a:cubicBezTo>
                      <a:pt x="552455" y="412438"/>
                      <a:pt x="573410" y="351478"/>
                      <a:pt x="573410" y="288613"/>
                    </a:cubicBezTo>
                    <a:cubicBezTo>
                      <a:pt x="574363" y="129545"/>
                      <a:pt x="445775" y="958"/>
                      <a:pt x="287660" y="5"/>
                    </a:cubicBezTo>
                    <a:cubicBezTo>
                      <a:pt x="129545" y="-947"/>
                      <a:pt x="958" y="127640"/>
                      <a:pt x="5" y="285755"/>
                    </a:cubicBezTo>
                    <a:cubicBezTo>
                      <a:pt x="-947" y="443870"/>
                      <a:pt x="127640" y="572458"/>
                      <a:pt x="285755" y="573410"/>
                    </a:cubicBezTo>
                    <a:cubicBezTo>
                      <a:pt x="348620" y="573410"/>
                      <a:pt x="410533" y="552455"/>
                      <a:pt x="461015" y="514355"/>
                    </a:cubicBezTo>
                    <a:lnTo>
                      <a:pt x="502925" y="556265"/>
                    </a:lnTo>
                    <a:cubicBezTo>
                      <a:pt x="499115" y="578173"/>
                      <a:pt x="505783" y="600080"/>
                      <a:pt x="521023" y="616273"/>
                    </a:cubicBezTo>
                    <a:lnTo>
                      <a:pt x="640085" y="735335"/>
                    </a:lnTo>
                    <a:cubicBezTo>
                      <a:pt x="665803" y="761053"/>
                      <a:pt x="708665" y="761053"/>
                      <a:pt x="734383" y="735335"/>
                    </a:cubicBezTo>
                    <a:cubicBezTo>
                      <a:pt x="760100" y="709618"/>
                      <a:pt x="760100" y="666755"/>
                      <a:pt x="734383" y="641038"/>
                    </a:cubicBezTo>
                    <a:lnTo>
                      <a:pt x="616273" y="521975"/>
                    </a:lnTo>
                    <a:close/>
                    <a:moveTo>
                      <a:pt x="287660" y="516260"/>
                    </a:moveTo>
                    <a:cubicBezTo>
                      <a:pt x="160978" y="516260"/>
                      <a:pt x="59060" y="414343"/>
                      <a:pt x="59060" y="287660"/>
                    </a:cubicBezTo>
                    <a:cubicBezTo>
                      <a:pt x="59060" y="160978"/>
                      <a:pt x="160978" y="59060"/>
                      <a:pt x="287660" y="59060"/>
                    </a:cubicBezTo>
                    <a:cubicBezTo>
                      <a:pt x="414343" y="59060"/>
                      <a:pt x="516260" y="160978"/>
                      <a:pt x="516260" y="287660"/>
                    </a:cubicBezTo>
                    <a:cubicBezTo>
                      <a:pt x="516260" y="413390"/>
                      <a:pt x="413390" y="516260"/>
                      <a:pt x="287660" y="51626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100">
                  <a:latin typeface="Meta bold"/>
                </a:endParaRPr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F7B82409-F513-CCA6-DB93-B2CC6FC91A16}"/>
                  </a:ext>
                </a:extLst>
              </p:cNvPr>
              <p:cNvSpPr/>
              <p:nvPr/>
            </p:nvSpPr>
            <p:spPr>
              <a:xfrm>
                <a:off x="3353527" y="6189749"/>
                <a:ext cx="409575" cy="295275"/>
              </a:xfrm>
              <a:custGeom>
                <a:avLst/>
                <a:gdLst>
                  <a:gd name="connsiteX0" fmla="*/ 409575 w 409575"/>
                  <a:gd name="connsiteY0" fmla="*/ 131810 h 295275"/>
                  <a:gd name="connsiteX1" fmla="*/ 355283 w 409575"/>
                  <a:gd name="connsiteY1" fmla="*/ 131810 h 295275"/>
                  <a:gd name="connsiteX2" fmla="*/ 342900 w 409575"/>
                  <a:gd name="connsiteY2" fmla="*/ 139430 h 295275"/>
                  <a:gd name="connsiteX3" fmla="*/ 306705 w 409575"/>
                  <a:gd name="connsiteY3" fmla="*/ 178483 h 295275"/>
                  <a:gd name="connsiteX4" fmla="*/ 276225 w 409575"/>
                  <a:gd name="connsiteY4" fmla="*/ 72755 h 295275"/>
                  <a:gd name="connsiteX5" fmla="*/ 255270 w 409575"/>
                  <a:gd name="connsiteY5" fmla="*/ 61325 h 295275"/>
                  <a:gd name="connsiteX6" fmla="*/ 243840 w 409575"/>
                  <a:gd name="connsiteY6" fmla="*/ 71803 h 295275"/>
                  <a:gd name="connsiteX7" fmla="*/ 186690 w 409575"/>
                  <a:gd name="connsiteY7" fmla="*/ 223250 h 295275"/>
                  <a:gd name="connsiteX8" fmla="*/ 147638 w 409575"/>
                  <a:gd name="connsiteY8" fmla="*/ 13700 h 295275"/>
                  <a:gd name="connsiteX9" fmla="*/ 128588 w 409575"/>
                  <a:gd name="connsiteY9" fmla="*/ 365 h 295275"/>
                  <a:gd name="connsiteX10" fmla="*/ 115253 w 409575"/>
                  <a:gd name="connsiteY10" fmla="*/ 11795 h 295275"/>
                  <a:gd name="connsiteX11" fmla="*/ 74295 w 409575"/>
                  <a:gd name="connsiteY11" fmla="*/ 131810 h 295275"/>
                  <a:gd name="connsiteX12" fmla="*/ 0 w 409575"/>
                  <a:gd name="connsiteY12" fmla="*/ 131810 h 295275"/>
                  <a:gd name="connsiteX13" fmla="*/ 0 w 409575"/>
                  <a:gd name="connsiteY13" fmla="*/ 169910 h 295275"/>
                  <a:gd name="connsiteX14" fmla="*/ 86678 w 409575"/>
                  <a:gd name="connsiteY14" fmla="*/ 169910 h 295275"/>
                  <a:gd name="connsiteX15" fmla="*/ 102870 w 409575"/>
                  <a:gd name="connsiteY15" fmla="*/ 155623 h 295275"/>
                  <a:gd name="connsiteX16" fmla="*/ 126682 w 409575"/>
                  <a:gd name="connsiteY16" fmla="*/ 83232 h 295275"/>
                  <a:gd name="connsiteX17" fmla="*/ 164783 w 409575"/>
                  <a:gd name="connsiteY17" fmla="*/ 288020 h 295275"/>
                  <a:gd name="connsiteX18" fmla="*/ 180023 w 409575"/>
                  <a:gd name="connsiteY18" fmla="*/ 301355 h 295275"/>
                  <a:gd name="connsiteX19" fmla="*/ 181927 w 409575"/>
                  <a:gd name="connsiteY19" fmla="*/ 301355 h 295275"/>
                  <a:gd name="connsiteX20" fmla="*/ 198120 w 409575"/>
                  <a:gd name="connsiteY20" fmla="*/ 290878 h 295275"/>
                  <a:gd name="connsiteX21" fmla="*/ 259080 w 409575"/>
                  <a:gd name="connsiteY21" fmla="*/ 130858 h 295275"/>
                  <a:gd name="connsiteX22" fmla="*/ 283845 w 409575"/>
                  <a:gd name="connsiteY22" fmla="*/ 216583 h 295275"/>
                  <a:gd name="connsiteX23" fmla="*/ 304800 w 409575"/>
                  <a:gd name="connsiteY23" fmla="*/ 228012 h 295275"/>
                  <a:gd name="connsiteX24" fmla="*/ 312420 w 409575"/>
                  <a:gd name="connsiteY24" fmla="*/ 223250 h 295275"/>
                  <a:gd name="connsiteX25" fmla="*/ 363855 w 409575"/>
                  <a:gd name="connsiteY25" fmla="*/ 169910 h 295275"/>
                  <a:gd name="connsiteX26" fmla="*/ 410528 w 409575"/>
                  <a:gd name="connsiteY26" fmla="*/ 169910 h 295275"/>
                  <a:gd name="connsiteX27" fmla="*/ 410528 w 409575"/>
                  <a:gd name="connsiteY27" fmla="*/ 131810 h 295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09575" h="295275">
                    <a:moveTo>
                      <a:pt x="409575" y="131810"/>
                    </a:moveTo>
                    <a:lnTo>
                      <a:pt x="355283" y="131810"/>
                    </a:lnTo>
                    <a:cubicBezTo>
                      <a:pt x="350520" y="132762"/>
                      <a:pt x="345758" y="135620"/>
                      <a:pt x="342900" y="139430"/>
                    </a:cubicBezTo>
                    <a:lnTo>
                      <a:pt x="306705" y="178483"/>
                    </a:lnTo>
                    <a:lnTo>
                      <a:pt x="276225" y="72755"/>
                    </a:lnTo>
                    <a:cubicBezTo>
                      <a:pt x="273368" y="64182"/>
                      <a:pt x="263843" y="58467"/>
                      <a:pt x="255270" y="61325"/>
                    </a:cubicBezTo>
                    <a:cubicBezTo>
                      <a:pt x="250508" y="63230"/>
                      <a:pt x="245745" y="66088"/>
                      <a:pt x="243840" y="71803"/>
                    </a:cubicBezTo>
                    <a:lnTo>
                      <a:pt x="186690" y="223250"/>
                    </a:lnTo>
                    <a:lnTo>
                      <a:pt x="147638" y="13700"/>
                    </a:lnTo>
                    <a:cubicBezTo>
                      <a:pt x="145733" y="4175"/>
                      <a:pt x="137160" y="-1540"/>
                      <a:pt x="128588" y="365"/>
                    </a:cubicBezTo>
                    <a:cubicBezTo>
                      <a:pt x="122873" y="1317"/>
                      <a:pt x="118110" y="6080"/>
                      <a:pt x="115253" y="11795"/>
                    </a:cubicBezTo>
                    <a:lnTo>
                      <a:pt x="74295" y="131810"/>
                    </a:lnTo>
                    <a:lnTo>
                      <a:pt x="0" y="131810"/>
                    </a:lnTo>
                    <a:lnTo>
                      <a:pt x="0" y="169910"/>
                    </a:lnTo>
                    <a:lnTo>
                      <a:pt x="86678" y="169910"/>
                    </a:lnTo>
                    <a:cubicBezTo>
                      <a:pt x="94298" y="168958"/>
                      <a:pt x="100965" y="163242"/>
                      <a:pt x="102870" y="155623"/>
                    </a:cubicBezTo>
                    <a:lnTo>
                      <a:pt x="126682" y="83232"/>
                    </a:lnTo>
                    <a:lnTo>
                      <a:pt x="164783" y="288020"/>
                    </a:lnTo>
                    <a:cubicBezTo>
                      <a:pt x="165735" y="295640"/>
                      <a:pt x="172402" y="301355"/>
                      <a:pt x="180023" y="301355"/>
                    </a:cubicBezTo>
                    <a:lnTo>
                      <a:pt x="181927" y="301355"/>
                    </a:lnTo>
                    <a:cubicBezTo>
                      <a:pt x="188595" y="301355"/>
                      <a:pt x="195263" y="297545"/>
                      <a:pt x="198120" y="290878"/>
                    </a:cubicBezTo>
                    <a:lnTo>
                      <a:pt x="259080" y="130858"/>
                    </a:lnTo>
                    <a:lnTo>
                      <a:pt x="283845" y="216583"/>
                    </a:lnTo>
                    <a:cubicBezTo>
                      <a:pt x="286703" y="225155"/>
                      <a:pt x="295275" y="230870"/>
                      <a:pt x="304800" y="228012"/>
                    </a:cubicBezTo>
                    <a:cubicBezTo>
                      <a:pt x="307658" y="227060"/>
                      <a:pt x="310515" y="225155"/>
                      <a:pt x="312420" y="223250"/>
                    </a:cubicBezTo>
                    <a:lnTo>
                      <a:pt x="363855" y="169910"/>
                    </a:lnTo>
                    <a:lnTo>
                      <a:pt x="410528" y="169910"/>
                    </a:lnTo>
                    <a:lnTo>
                      <a:pt x="410528" y="131810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100">
                  <a:latin typeface="Meta bold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82EC47F-4671-667F-14F6-EB57CFD5FAAA}"/>
                </a:ext>
              </a:extLst>
            </p:cNvPr>
            <p:cNvGrpSpPr/>
            <p:nvPr/>
          </p:nvGrpSpPr>
          <p:grpSpPr>
            <a:xfrm>
              <a:off x="1703454" y="3597422"/>
              <a:ext cx="8750808" cy="2650928"/>
              <a:chOff x="1703454" y="3597422"/>
              <a:chExt cx="8750808" cy="2650928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F0BD7094-26A2-00EB-A3B6-E116AFAA4B55}"/>
                  </a:ext>
                </a:extLst>
              </p:cNvPr>
              <p:cNvSpPr/>
              <p:nvPr/>
            </p:nvSpPr>
            <p:spPr>
              <a:xfrm>
                <a:off x="4141057" y="3597422"/>
                <a:ext cx="3875603" cy="1937801"/>
              </a:xfrm>
              <a:custGeom>
                <a:avLst/>
                <a:gdLst>
                  <a:gd name="connsiteX0" fmla="*/ 2062093 w 4124186"/>
                  <a:gd name="connsiteY0" fmla="*/ 0 h 2062093"/>
                  <a:gd name="connsiteX1" fmla="*/ 4124186 w 4124186"/>
                  <a:gd name="connsiteY1" fmla="*/ 2062093 h 2062093"/>
                  <a:gd name="connsiteX2" fmla="*/ 3711660 w 4124186"/>
                  <a:gd name="connsiteY2" fmla="*/ 2062093 h 2062093"/>
                  <a:gd name="connsiteX3" fmla="*/ 3228905 w 4124186"/>
                  <a:gd name="connsiteY3" fmla="*/ 893977 h 2062093"/>
                  <a:gd name="connsiteX4" fmla="*/ 3229087 w 4124186"/>
                  <a:gd name="connsiteY4" fmla="*/ 893693 h 2062093"/>
                  <a:gd name="connsiteX5" fmla="*/ 2062093 w 4124186"/>
                  <a:gd name="connsiteY5" fmla="*/ 410102 h 2062093"/>
                  <a:gd name="connsiteX6" fmla="*/ 896253 w 4124186"/>
                  <a:gd name="connsiteY6" fmla="*/ 893693 h 2062093"/>
                  <a:gd name="connsiteX7" fmla="*/ 895280 w 4124186"/>
                  <a:gd name="connsiteY7" fmla="*/ 893977 h 2062093"/>
                  <a:gd name="connsiteX8" fmla="*/ 412525 w 4124186"/>
                  <a:gd name="connsiteY8" fmla="*/ 2062093 h 2062093"/>
                  <a:gd name="connsiteX9" fmla="*/ 0 w 4124186"/>
                  <a:gd name="connsiteY9" fmla="*/ 2062093 h 2062093"/>
                  <a:gd name="connsiteX10" fmla="*/ 2062093 w 4124186"/>
                  <a:gd name="connsiteY10" fmla="*/ 0 h 2062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124186" h="2062093">
                    <a:moveTo>
                      <a:pt x="2062093" y="0"/>
                    </a:moveTo>
                    <a:cubicBezTo>
                      <a:pt x="3200956" y="0"/>
                      <a:pt x="4124186" y="923230"/>
                      <a:pt x="4124186" y="2062093"/>
                    </a:cubicBezTo>
                    <a:lnTo>
                      <a:pt x="3711660" y="2062093"/>
                    </a:lnTo>
                    <a:cubicBezTo>
                      <a:pt x="3711660" y="1624050"/>
                      <a:pt x="3537868" y="1204102"/>
                      <a:pt x="3228905" y="893977"/>
                    </a:cubicBezTo>
                    <a:lnTo>
                      <a:pt x="3229087" y="893693"/>
                    </a:lnTo>
                    <a:cubicBezTo>
                      <a:pt x="2919425" y="584195"/>
                      <a:pt x="2500105" y="410102"/>
                      <a:pt x="2062093" y="410102"/>
                    </a:cubicBezTo>
                    <a:cubicBezTo>
                      <a:pt x="1624903" y="410102"/>
                      <a:pt x="1205773" y="584195"/>
                      <a:pt x="896253" y="893693"/>
                    </a:cubicBezTo>
                    <a:lnTo>
                      <a:pt x="895280" y="893977"/>
                    </a:lnTo>
                    <a:cubicBezTo>
                      <a:pt x="586317" y="1204102"/>
                      <a:pt x="412525" y="1624050"/>
                      <a:pt x="412525" y="2062093"/>
                    </a:cubicBezTo>
                    <a:lnTo>
                      <a:pt x="0" y="2062093"/>
                    </a:lnTo>
                    <a:cubicBezTo>
                      <a:pt x="0" y="923230"/>
                      <a:pt x="923230" y="0"/>
                      <a:pt x="2062093" y="0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latin typeface="Meta bold"/>
                </a:endParaRP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9A59C8D3-1A6E-F878-0BA0-B3AA31483D4C}"/>
                  </a:ext>
                </a:extLst>
              </p:cNvPr>
              <p:cNvSpPr/>
              <p:nvPr/>
            </p:nvSpPr>
            <p:spPr>
              <a:xfrm>
                <a:off x="1703454" y="5434427"/>
                <a:ext cx="8750808" cy="120047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>
                  <a:latin typeface="Meta bold"/>
                </a:endParaRPr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0A9E98A2-EAE1-C2AE-3A57-DDACE7472313}"/>
                  </a:ext>
                </a:extLst>
              </p:cNvPr>
              <p:cNvSpPr/>
              <p:nvPr/>
            </p:nvSpPr>
            <p:spPr>
              <a:xfrm>
                <a:off x="5215167" y="4510990"/>
                <a:ext cx="1737360" cy="173736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Meta bold"/>
                  </a:rPr>
                  <a:t>Data Privacy Principles</a:t>
                </a:r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7103B51-4070-ACA8-DB42-B3A9DC234167}"/>
                </a:ext>
              </a:extLst>
            </p:cNvPr>
            <p:cNvSpPr txBox="1"/>
            <p:nvPr/>
          </p:nvSpPr>
          <p:spPr>
            <a:xfrm>
              <a:off x="9238225" y="4608482"/>
              <a:ext cx="133667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i="0" dirty="0">
                  <a:solidFill>
                    <a:schemeClr val="accent6"/>
                  </a:solidFill>
                  <a:effectLst/>
                  <a:latin typeface="Meta bold"/>
                </a:rPr>
                <a:t>Accuracy</a:t>
              </a:r>
              <a:endParaRPr lang="en-US" sz="2000" b="1" noProof="1">
                <a:solidFill>
                  <a:schemeClr val="accent6"/>
                </a:solidFill>
                <a:latin typeface="Meta bold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DEA6F8D-0DFB-0923-5AB6-B408FF62F8D0}"/>
                </a:ext>
              </a:extLst>
            </p:cNvPr>
            <p:cNvSpPr txBox="1"/>
            <p:nvPr/>
          </p:nvSpPr>
          <p:spPr>
            <a:xfrm>
              <a:off x="1526244" y="4290282"/>
              <a:ext cx="1573865" cy="707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i="0" dirty="0">
                  <a:effectLst/>
                  <a:latin typeface="Meta bold"/>
                </a:rPr>
                <a:t>Lawfulness and Fairness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B3A49D9-81D9-D0B6-A14C-79B4EC564081}"/>
                </a:ext>
              </a:extLst>
            </p:cNvPr>
            <p:cNvSpPr txBox="1"/>
            <p:nvPr/>
          </p:nvSpPr>
          <p:spPr>
            <a:xfrm>
              <a:off x="8314042" y="3090145"/>
              <a:ext cx="1336678" cy="707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i="0" dirty="0">
                  <a:solidFill>
                    <a:schemeClr val="accent5"/>
                  </a:solidFill>
                  <a:effectLst/>
                  <a:latin typeface="Meta bold"/>
                </a:rPr>
                <a:t>Data Security</a:t>
              </a:r>
              <a:endParaRPr lang="en-US" sz="2000" b="0" i="0" dirty="0">
                <a:solidFill>
                  <a:schemeClr val="accent5"/>
                </a:solidFill>
                <a:effectLst/>
                <a:latin typeface="Meta bold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EFDA42C-9175-3326-E390-F34014EB698C}"/>
                </a:ext>
              </a:extLst>
            </p:cNvPr>
            <p:cNvSpPr txBox="1"/>
            <p:nvPr/>
          </p:nvSpPr>
          <p:spPr>
            <a:xfrm>
              <a:off x="2174705" y="2973419"/>
              <a:ext cx="1809827" cy="707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i="0" dirty="0">
                  <a:solidFill>
                    <a:schemeClr val="accent1"/>
                  </a:solidFill>
                  <a:effectLst/>
                  <a:latin typeface="Meta bold"/>
                </a:rPr>
                <a:t>Purpose Limitation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F9A5F0F-FB6B-5709-A358-621358C4AFF7}"/>
                </a:ext>
              </a:extLst>
            </p:cNvPr>
            <p:cNvSpPr txBox="1"/>
            <p:nvPr/>
          </p:nvSpPr>
          <p:spPr>
            <a:xfrm>
              <a:off x="7391211" y="2363885"/>
              <a:ext cx="176143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l"/>
              <a:r>
                <a:rPr lang="en-US" sz="2000" b="1" i="0" dirty="0">
                  <a:solidFill>
                    <a:schemeClr val="accent4"/>
                  </a:solidFill>
                  <a:effectLst/>
                  <a:latin typeface="Meta bold"/>
                </a:rPr>
                <a:t>Accountability</a:t>
              </a:r>
              <a:endParaRPr lang="en-US" sz="2000" b="0" i="0" dirty="0">
                <a:solidFill>
                  <a:schemeClr val="accent4"/>
                </a:solidFill>
                <a:effectLst/>
                <a:latin typeface="Meta bold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D9E69BA-4FFF-A2C8-13F7-1CC92772B792}"/>
                </a:ext>
              </a:extLst>
            </p:cNvPr>
            <p:cNvSpPr txBox="1"/>
            <p:nvPr/>
          </p:nvSpPr>
          <p:spPr>
            <a:xfrm>
              <a:off x="3205594" y="1991485"/>
              <a:ext cx="1752879" cy="707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i="0" dirty="0">
                  <a:solidFill>
                    <a:srgbClr val="668A26"/>
                  </a:solidFill>
                  <a:effectLst/>
                  <a:latin typeface="Meta bold"/>
                </a:rPr>
                <a:t>Data Minimization 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0DFEF1B-C21B-CAAE-A97D-732D211620C4}"/>
                </a:ext>
              </a:extLst>
            </p:cNvPr>
            <p:cNvSpPr txBox="1"/>
            <p:nvPr/>
          </p:nvSpPr>
          <p:spPr>
            <a:xfrm>
              <a:off x="5164027" y="1793781"/>
              <a:ext cx="1649817" cy="707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i="0" dirty="0">
                  <a:solidFill>
                    <a:srgbClr val="6D751D"/>
                  </a:solidFill>
                  <a:effectLst/>
                  <a:latin typeface="Meta bold"/>
                </a:rPr>
                <a:t>Storage Limitation</a:t>
              </a:r>
            </a:p>
          </p:txBody>
        </p:sp>
        <p:pic>
          <p:nvPicPr>
            <p:cNvPr id="11" name="Graphic 10" descr="Lock with solid fill">
              <a:extLst>
                <a:ext uri="{FF2B5EF4-FFF2-40B4-BE49-F238E27FC236}">
                  <a16:creationId xmlns:a16="http://schemas.microsoft.com/office/drawing/2014/main" id="{1FC07CB0-BFB9-5430-45B3-DD00807927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667061" y="3737490"/>
              <a:ext cx="557784" cy="557784"/>
            </a:xfrm>
            <a:prstGeom prst="rect">
              <a:avLst/>
            </a:prstGeom>
          </p:spPr>
        </p:pic>
        <p:pic>
          <p:nvPicPr>
            <p:cNvPr id="17" name="Graphic 16" descr="Handshake outline">
              <a:extLst>
                <a:ext uri="{FF2B5EF4-FFF2-40B4-BE49-F238E27FC236}">
                  <a16:creationId xmlns:a16="http://schemas.microsoft.com/office/drawing/2014/main" id="{CBD4CA45-6273-7DAD-75DC-CD0D8A8F9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675634" y="2954435"/>
              <a:ext cx="914400" cy="914400"/>
            </a:xfrm>
            <a:prstGeom prst="rect">
              <a:avLst/>
            </a:prstGeom>
          </p:spPr>
        </p:pic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E134C797-7084-9E3E-B0AF-B5D55B487E51}"/>
                </a:ext>
              </a:extLst>
            </p:cNvPr>
            <p:cNvGrpSpPr/>
            <p:nvPr/>
          </p:nvGrpSpPr>
          <p:grpSpPr>
            <a:xfrm>
              <a:off x="3938173" y="3791378"/>
              <a:ext cx="599058" cy="557785"/>
              <a:chOff x="3912773" y="4420940"/>
              <a:chExt cx="599058" cy="557785"/>
            </a:xfrm>
          </p:grpSpPr>
          <p:pic>
            <p:nvPicPr>
              <p:cNvPr id="24" name="Graphic 23" descr="Raised hand outline">
                <a:extLst>
                  <a:ext uri="{FF2B5EF4-FFF2-40B4-BE49-F238E27FC236}">
                    <a16:creationId xmlns:a16="http://schemas.microsoft.com/office/drawing/2014/main" id="{ECB88BFD-2107-357D-7452-33A67998C8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3912773" y="4420941"/>
                <a:ext cx="557784" cy="557784"/>
              </a:xfrm>
              <a:prstGeom prst="rect">
                <a:avLst/>
              </a:prstGeom>
            </p:spPr>
          </p:pic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7D91F8A4-435D-916A-A3BC-CB5EF30564AA}"/>
                  </a:ext>
                </a:extLst>
              </p:cNvPr>
              <p:cNvSpPr/>
              <p:nvPr/>
            </p:nvSpPr>
            <p:spPr>
              <a:xfrm>
                <a:off x="4329141" y="4420940"/>
                <a:ext cx="182690" cy="182880"/>
              </a:xfrm>
              <a:prstGeom prst="ellips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2182E06F-10C4-BD22-F547-18AABF500551}"/>
                  </a:ext>
                </a:extLst>
              </p:cNvPr>
              <p:cNvCxnSpPr>
                <a:stCxn id="25" idx="1"/>
                <a:endCxn id="25" idx="5"/>
              </p:cNvCxnSpPr>
              <p:nvPr/>
            </p:nvCxnSpPr>
            <p:spPr>
              <a:xfrm>
                <a:off x="4355895" y="4447722"/>
                <a:ext cx="129182" cy="129316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E5990F5E-AC92-374C-8C7E-30CD2FAEE7E0}"/>
                  </a:ext>
                </a:extLst>
              </p:cNvPr>
              <p:cNvCxnSpPr>
                <a:stCxn id="25" idx="7"/>
                <a:endCxn id="25" idx="3"/>
              </p:cNvCxnSpPr>
              <p:nvPr/>
            </p:nvCxnSpPr>
            <p:spPr>
              <a:xfrm flipH="1">
                <a:off x="4355895" y="4447722"/>
                <a:ext cx="129182" cy="129316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4280564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ED1AF7C-82BC-738B-CC71-86D29422065F}"/>
              </a:ext>
            </a:extLst>
          </p:cNvPr>
          <p:cNvSpPr txBox="1"/>
          <p:nvPr/>
        </p:nvSpPr>
        <p:spPr>
          <a:xfrm>
            <a:off x="456253" y="2182505"/>
            <a:ext cx="629893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ta-Bold" pitchFamily="50" charset="0"/>
              </a:rPr>
              <a:t>03</a:t>
            </a:r>
          </a:p>
          <a:p>
            <a:r>
              <a:rPr lang="en-US" sz="4800" b="1" dirty="0">
                <a:solidFill>
                  <a:srgbClr val="CD1432"/>
                </a:solidFill>
                <a:latin typeface="Meta-Bold" pitchFamily="50" charset="0"/>
              </a:rPr>
              <a:t>Key </a:t>
            </a:r>
          </a:p>
          <a:p>
            <a:r>
              <a:rPr lang="en-US" sz="4800" b="1" dirty="0">
                <a:solidFill>
                  <a:srgbClr val="CD1432"/>
                </a:solidFill>
                <a:latin typeface="Meta-Bold" pitchFamily="50" charset="0"/>
              </a:rPr>
              <a:t>Requirements</a:t>
            </a:r>
          </a:p>
        </p:txBody>
      </p:sp>
    </p:spTree>
    <p:extLst>
      <p:ext uri="{BB962C8B-B14F-4D97-AF65-F5344CB8AC3E}">
        <p14:creationId xmlns:p14="http://schemas.microsoft.com/office/powerpoint/2010/main" val="1994206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4FAF67B-BA96-A242-B01B-675F41AA64A5}"/>
              </a:ext>
            </a:extLst>
          </p:cNvPr>
          <p:cNvSpPr txBox="1"/>
          <p:nvPr/>
        </p:nvSpPr>
        <p:spPr>
          <a:xfrm>
            <a:off x="448849" y="631477"/>
            <a:ext cx="25041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Meta-Bold" pitchFamily="50" charset="0"/>
              </a:rPr>
              <a:t>Key Requirements</a:t>
            </a:r>
            <a:endParaRPr lang="en-US" sz="2400" dirty="0">
              <a:latin typeface="Meta" panose="00000400000000000000" pitchFamily="2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1814788-E89F-399B-9796-343DDEB55773}"/>
              </a:ext>
            </a:extLst>
          </p:cNvPr>
          <p:cNvGrpSpPr/>
          <p:nvPr/>
        </p:nvGrpSpPr>
        <p:grpSpPr>
          <a:xfrm>
            <a:off x="6271631" y="1277861"/>
            <a:ext cx="4615545" cy="1165933"/>
            <a:chOff x="6271631" y="1277861"/>
            <a:chExt cx="4615545" cy="1165933"/>
          </a:xfrm>
        </p:grpSpPr>
        <p:grpSp>
          <p:nvGrpSpPr>
            <p:cNvPr id="94" name="Group 30">
              <a:extLst>
                <a:ext uri="{FF2B5EF4-FFF2-40B4-BE49-F238E27FC236}">
                  <a16:creationId xmlns:a16="http://schemas.microsoft.com/office/drawing/2014/main" id="{17A33EEB-4917-2266-E4B6-F58B97AACCE9}"/>
                </a:ext>
              </a:extLst>
            </p:cNvPr>
            <p:cNvGrpSpPr/>
            <p:nvPr/>
          </p:nvGrpSpPr>
          <p:grpSpPr>
            <a:xfrm>
              <a:off x="6271631" y="1277861"/>
              <a:ext cx="1001973" cy="1165933"/>
              <a:chOff x="0" y="0"/>
              <a:chExt cx="698500" cy="812800"/>
            </a:xfrm>
          </p:grpSpPr>
          <p:sp>
            <p:nvSpPr>
              <p:cNvPr id="113" name="Freeform 31">
                <a:extLst>
                  <a:ext uri="{FF2B5EF4-FFF2-40B4-BE49-F238E27FC236}">
                    <a16:creationId xmlns:a16="http://schemas.microsoft.com/office/drawing/2014/main" id="{656A4E43-2AD9-1713-6218-F2183C4F73B1}"/>
                  </a:ext>
                </a:extLst>
              </p:cNvPr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TextBox 32">
                <a:extLst>
                  <a:ext uri="{FF2B5EF4-FFF2-40B4-BE49-F238E27FC236}">
                    <a16:creationId xmlns:a16="http://schemas.microsoft.com/office/drawing/2014/main" id="{A376592C-7C39-6D29-4349-CC3DBBFB226E}"/>
                  </a:ext>
                </a:extLst>
              </p:cNvPr>
              <p:cNvSpPr txBox="1"/>
              <p:nvPr/>
            </p:nvSpPr>
            <p:spPr>
              <a:xfrm>
                <a:off x="0" y="82550"/>
                <a:ext cx="698500" cy="590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239"/>
                  </a:lnSpc>
                </a:pPr>
                <a:endParaRPr sz="1200"/>
              </a:p>
            </p:txBody>
          </p:sp>
        </p:grpSp>
        <p:sp>
          <p:nvSpPr>
            <p:cNvPr id="98" name="Freeform 39">
              <a:extLst>
                <a:ext uri="{FF2B5EF4-FFF2-40B4-BE49-F238E27FC236}">
                  <a16:creationId xmlns:a16="http://schemas.microsoft.com/office/drawing/2014/main" id="{DD4EBBB9-4504-708A-99D2-5C7B73E9E225}"/>
                </a:ext>
              </a:extLst>
            </p:cNvPr>
            <p:cNvSpPr/>
            <p:nvPr/>
          </p:nvSpPr>
          <p:spPr>
            <a:xfrm>
              <a:off x="6455654" y="1510700"/>
              <a:ext cx="633927" cy="636047"/>
            </a:xfrm>
            <a:custGeom>
              <a:avLst/>
              <a:gdLst/>
              <a:ahLst/>
              <a:cxnLst/>
              <a:rect l="l" t="t" r="r" b="b"/>
              <a:pathLst>
                <a:path w="950891" h="954071">
                  <a:moveTo>
                    <a:pt x="0" y="0"/>
                  </a:moveTo>
                  <a:lnTo>
                    <a:pt x="950891" y="0"/>
                  </a:lnTo>
                  <a:lnTo>
                    <a:pt x="950891" y="954071"/>
                  </a:lnTo>
                  <a:lnTo>
                    <a:pt x="0" y="9540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85EC5BA-F718-B69D-41D5-D851C02E4B10}"/>
                </a:ext>
              </a:extLst>
            </p:cNvPr>
            <p:cNvSpPr txBox="1"/>
            <p:nvPr/>
          </p:nvSpPr>
          <p:spPr>
            <a:xfrm>
              <a:off x="7375204" y="1692663"/>
              <a:ext cx="35119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Meta" panose="00000400000000000000"/>
                </a:rPr>
                <a:t>Data Transfer Outside Kingdom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AE10D91-973F-4669-8E01-915EAC2A59B5}"/>
              </a:ext>
            </a:extLst>
          </p:cNvPr>
          <p:cNvGrpSpPr/>
          <p:nvPr/>
        </p:nvGrpSpPr>
        <p:grpSpPr>
          <a:xfrm>
            <a:off x="6827342" y="2279573"/>
            <a:ext cx="3765522" cy="1165933"/>
            <a:chOff x="6827342" y="2279573"/>
            <a:chExt cx="3765522" cy="1165933"/>
          </a:xfrm>
        </p:grpSpPr>
        <p:grpSp>
          <p:nvGrpSpPr>
            <p:cNvPr id="93" name="Group 27">
              <a:extLst>
                <a:ext uri="{FF2B5EF4-FFF2-40B4-BE49-F238E27FC236}">
                  <a16:creationId xmlns:a16="http://schemas.microsoft.com/office/drawing/2014/main" id="{B47C7B09-16A1-F374-F45B-57FCB5EF9FB3}"/>
                </a:ext>
              </a:extLst>
            </p:cNvPr>
            <p:cNvGrpSpPr/>
            <p:nvPr/>
          </p:nvGrpSpPr>
          <p:grpSpPr>
            <a:xfrm>
              <a:off x="6827342" y="2279573"/>
              <a:ext cx="1001973" cy="1165933"/>
              <a:chOff x="0" y="0"/>
              <a:chExt cx="698500" cy="812800"/>
            </a:xfrm>
          </p:grpSpPr>
          <p:sp>
            <p:nvSpPr>
              <p:cNvPr id="115" name="Freeform 28">
                <a:extLst>
                  <a:ext uri="{FF2B5EF4-FFF2-40B4-BE49-F238E27FC236}">
                    <a16:creationId xmlns:a16="http://schemas.microsoft.com/office/drawing/2014/main" id="{6DF8CEA7-07D2-C05A-62F9-4CE7E36027F4}"/>
                  </a:ext>
                </a:extLst>
              </p:cNvPr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chemeClr val="accent2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" name="TextBox 29">
                <a:extLst>
                  <a:ext uri="{FF2B5EF4-FFF2-40B4-BE49-F238E27FC236}">
                    <a16:creationId xmlns:a16="http://schemas.microsoft.com/office/drawing/2014/main" id="{77271ED5-6E28-0B3E-7A83-FFA57A5C6E19}"/>
                  </a:ext>
                </a:extLst>
              </p:cNvPr>
              <p:cNvSpPr txBox="1"/>
              <p:nvPr/>
            </p:nvSpPr>
            <p:spPr>
              <a:xfrm>
                <a:off x="0" y="82550"/>
                <a:ext cx="698500" cy="590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239"/>
                  </a:lnSpc>
                </a:pPr>
                <a:endParaRPr sz="1200"/>
              </a:p>
            </p:txBody>
          </p:sp>
        </p:grpSp>
        <p:sp>
          <p:nvSpPr>
            <p:cNvPr id="97" name="Freeform 38">
              <a:extLst>
                <a:ext uri="{FF2B5EF4-FFF2-40B4-BE49-F238E27FC236}">
                  <a16:creationId xmlns:a16="http://schemas.microsoft.com/office/drawing/2014/main" id="{284BE1CC-2351-3166-92FF-4BA4D9FDE7E5}"/>
                </a:ext>
              </a:extLst>
            </p:cNvPr>
            <p:cNvSpPr/>
            <p:nvPr/>
          </p:nvSpPr>
          <p:spPr>
            <a:xfrm>
              <a:off x="7127955" y="2563174"/>
              <a:ext cx="434245" cy="534455"/>
            </a:xfrm>
            <a:custGeom>
              <a:avLst/>
              <a:gdLst/>
              <a:ahLst/>
              <a:cxnLst/>
              <a:rect l="l" t="t" r="r" b="b"/>
              <a:pathLst>
                <a:path w="651368" h="801683">
                  <a:moveTo>
                    <a:pt x="0" y="0"/>
                  </a:moveTo>
                  <a:lnTo>
                    <a:pt x="651368" y="0"/>
                  </a:lnTo>
                  <a:lnTo>
                    <a:pt x="651368" y="801683"/>
                  </a:lnTo>
                  <a:lnTo>
                    <a:pt x="0" y="8016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CFA14D7-C816-86D4-2B64-824A7EC00B45}"/>
                </a:ext>
              </a:extLst>
            </p:cNvPr>
            <p:cNvSpPr txBox="1"/>
            <p:nvPr/>
          </p:nvSpPr>
          <p:spPr>
            <a:xfrm>
              <a:off x="7862813" y="2699000"/>
              <a:ext cx="27300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77A02C"/>
                  </a:solidFill>
                  <a:latin typeface="Meta" panose="00000400000000000000"/>
                </a:rPr>
                <a:t>Data Minimization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AA760D5-EFD5-BF23-85F1-52999FB7B89F}"/>
              </a:ext>
            </a:extLst>
          </p:cNvPr>
          <p:cNvGrpSpPr/>
          <p:nvPr/>
        </p:nvGrpSpPr>
        <p:grpSpPr>
          <a:xfrm>
            <a:off x="6271631" y="3281285"/>
            <a:ext cx="3841473" cy="1165933"/>
            <a:chOff x="6271631" y="3281285"/>
            <a:chExt cx="3841473" cy="1165933"/>
          </a:xfrm>
        </p:grpSpPr>
        <p:grpSp>
          <p:nvGrpSpPr>
            <p:cNvPr id="92" name="Group 24">
              <a:extLst>
                <a:ext uri="{FF2B5EF4-FFF2-40B4-BE49-F238E27FC236}">
                  <a16:creationId xmlns:a16="http://schemas.microsoft.com/office/drawing/2014/main" id="{D3AF42A6-3773-0B0D-E5EC-76A1643080B4}"/>
                </a:ext>
              </a:extLst>
            </p:cNvPr>
            <p:cNvGrpSpPr/>
            <p:nvPr/>
          </p:nvGrpSpPr>
          <p:grpSpPr>
            <a:xfrm>
              <a:off x="6271631" y="3281285"/>
              <a:ext cx="1001973" cy="1165933"/>
              <a:chOff x="0" y="0"/>
              <a:chExt cx="698500" cy="812800"/>
            </a:xfrm>
          </p:grpSpPr>
          <p:sp>
            <p:nvSpPr>
              <p:cNvPr id="117" name="Freeform 25">
                <a:extLst>
                  <a:ext uri="{FF2B5EF4-FFF2-40B4-BE49-F238E27FC236}">
                    <a16:creationId xmlns:a16="http://schemas.microsoft.com/office/drawing/2014/main" id="{5F936B6D-BB01-7873-188A-7E9353E35F32}"/>
                  </a:ext>
                </a:extLst>
              </p:cNvPr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668A2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" name="TextBox 26">
                <a:extLst>
                  <a:ext uri="{FF2B5EF4-FFF2-40B4-BE49-F238E27FC236}">
                    <a16:creationId xmlns:a16="http://schemas.microsoft.com/office/drawing/2014/main" id="{C6CD1631-FA43-2C68-CB8F-082EB8E54FCD}"/>
                  </a:ext>
                </a:extLst>
              </p:cNvPr>
              <p:cNvSpPr txBox="1"/>
              <p:nvPr/>
            </p:nvSpPr>
            <p:spPr>
              <a:xfrm>
                <a:off x="0" y="82550"/>
                <a:ext cx="698500" cy="590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239"/>
                  </a:lnSpc>
                </a:pPr>
                <a:endParaRPr sz="1200"/>
              </a:p>
            </p:txBody>
          </p:sp>
        </p:grpSp>
        <p:sp>
          <p:nvSpPr>
            <p:cNvPr id="102" name="Freeform 43">
              <a:extLst>
                <a:ext uri="{FF2B5EF4-FFF2-40B4-BE49-F238E27FC236}">
                  <a16:creationId xmlns:a16="http://schemas.microsoft.com/office/drawing/2014/main" id="{97C19911-3505-22EB-917F-0B37EF2E9916}"/>
                </a:ext>
              </a:extLst>
            </p:cNvPr>
            <p:cNvSpPr/>
            <p:nvPr/>
          </p:nvSpPr>
          <p:spPr>
            <a:xfrm>
              <a:off x="6564512" y="3564885"/>
              <a:ext cx="525660" cy="525660"/>
            </a:xfrm>
            <a:custGeom>
              <a:avLst/>
              <a:gdLst/>
              <a:ahLst/>
              <a:cxnLst/>
              <a:rect l="l" t="t" r="r" b="b"/>
              <a:pathLst>
                <a:path w="788490" h="788490">
                  <a:moveTo>
                    <a:pt x="0" y="0"/>
                  </a:moveTo>
                  <a:lnTo>
                    <a:pt x="788490" y="0"/>
                  </a:lnTo>
                  <a:lnTo>
                    <a:pt x="788490" y="788490"/>
                  </a:lnTo>
                  <a:lnTo>
                    <a:pt x="0" y="7884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54950AA-8A00-4E4D-C8C1-463DB1233E37}"/>
                </a:ext>
              </a:extLst>
            </p:cNvPr>
            <p:cNvSpPr txBox="1"/>
            <p:nvPr/>
          </p:nvSpPr>
          <p:spPr>
            <a:xfrm>
              <a:off x="7383053" y="3697450"/>
              <a:ext cx="27300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668A26"/>
                  </a:solidFill>
                  <a:latin typeface="Meta" panose="00000400000000000000"/>
                </a:rPr>
                <a:t>Impact Assessment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E0DA40D-4CF0-E78A-88F2-9ED910DB7E3F}"/>
              </a:ext>
            </a:extLst>
          </p:cNvPr>
          <p:cNvGrpSpPr/>
          <p:nvPr/>
        </p:nvGrpSpPr>
        <p:grpSpPr>
          <a:xfrm>
            <a:off x="6827342" y="4282997"/>
            <a:ext cx="3765522" cy="1165933"/>
            <a:chOff x="6827342" y="4282997"/>
            <a:chExt cx="3765522" cy="1165933"/>
          </a:xfrm>
        </p:grpSpPr>
        <p:grpSp>
          <p:nvGrpSpPr>
            <p:cNvPr id="91" name="Group 21">
              <a:extLst>
                <a:ext uri="{FF2B5EF4-FFF2-40B4-BE49-F238E27FC236}">
                  <a16:creationId xmlns:a16="http://schemas.microsoft.com/office/drawing/2014/main" id="{65B43780-D6C7-FE46-28F1-3BCA9A62735A}"/>
                </a:ext>
              </a:extLst>
            </p:cNvPr>
            <p:cNvGrpSpPr/>
            <p:nvPr/>
          </p:nvGrpSpPr>
          <p:grpSpPr>
            <a:xfrm>
              <a:off x="6827342" y="4282997"/>
              <a:ext cx="1001973" cy="1165933"/>
              <a:chOff x="0" y="-1"/>
              <a:chExt cx="698500" cy="812800"/>
            </a:xfrm>
          </p:grpSpPr>
          <p:sp>
            <p:nvSpPr>
              <p:cNvPr id="119" name="Freeform 22">
                <a:extLst>
                  <a:ext uri="{FF2B5EF4-FFF2-40B4-BE49-F238E27FC236}">
                    <a16:creationId xmlns:a16="http://schemas.microsoft.com/office/drawing/2014/main" id="{E5A7370B-2E56-76B7-D7A1-C9D4DDE1F454}"/>
                  </a:ext>
                </a:extLst>
              </p:cNvPr>
              <p:cNvSpPr/>
              <p:nvPr/>
            </p:nvSpPr>
            <p:spPr>
              <a:xfrm>
                <a:off x="0" y="-1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chemeClr val="accent4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" name="TextBox 23">
                <a:extLst>
                  <a:ext uri="{FF2B5EF4-FFF2-40B4-BE49-F238E27FC236}">
                    <a16:creationId xmlns:a16="http://schemas.microsoft.com/office/drawing/2014/main" id="{99B7B5FA-21BC-1C72-4AF3-0A5C5D4DFDFA}"/>
                  </a:ext>
                </a:extLst>
              </p:cNvPr>
              <p:cNvSpPr txBox="1"/>
              <p:nvPr/>
            </p:nvSpPr>
            <p:spPr>
              <a:xfrm>
                <a:off x="0" y="82550"/>
                <a:ext cx="698500" cy="590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239"/>
                  </a:lnSpc>
                </a:pPr>
                <a:endParaRPr sz="1200"/>
              </a:p>
            </p:txBody>
          </p:sp>
        </p:grpSp>
        <p:sp>
          <p:nvSpPr>
            <p:cNvPr id="95" name="Freeform 33">
              <a:extLst>
                <a:ext uri="{FF2B5EF4-FFF2-40B4-BE49-F238E27FC236}">
                  <a16:creationId xmlns:a16="http://schemas.microsoft.com/office/drawing/2014/main" id="{85E10516-7C14-7F5D-1DE7-6CB01124FC69}"/>
                </a:ext>
              </a:extLst>
            </p:cNvPr>
            <p:cNvSpPr/>
            <p:nvPr/>
          </p:nvSpPr>
          <p:spPr>
            <a:xfrm>
              <a:off x="7069708" y="4587649"/>
              <a:ext cx="492492" cy="536776"/>
            </a:xfrm>
            <a:custGeom>
              <a:avLst/>
              <a:gdLst/>
              <a:ahLst/>
              <a:cxnLst/>
              <a:rect l="l" t="t" r="r" b="b"/>
              <a:pathLst>
                <a:path w="738738" h="805164">
                  <a:moveTo>
                    <a:pt x="0" y="0"/>
                  </a:moveTo>
                  <a:lnTo>
                    <a:pt x="738738" y="0"/>
                  </a:lnTo>
                  <a:lnTo>
                    <a:pt x="738738" y="805164"/>
                  </a:lnTo>
                  <a:lnTo>
                    <a:pt x="0" y="8051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698BFC9-BCF6-93ED-1D06-4F7F73D97D15}"/>
                </a:ext>
              </a:extLst>
            </p:cNvPr>
            <p:cNvSpPr txBox="1"/>
            <p:nvPr/>
          </p:nvSpPr>
          <p:spPr>
            <a:xfrm>
              <a:off x="7862813" y="4519006"/>
              <a:ext cx="27300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4"/>
                  </a:solidFill>
                  <a:latin typeface="Meta" panose="00000400000000000000"/>
                </a:rPr>
                <a:t>Data Breach Notification &amp; Penalties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29DCA6D-C844-5C0C-0A47-3D398CFE664F}"/>
              </a:ext>
            </a:extLst>
          </p:cNvPr>
          <p:cNvGrpSpPr/>
          <p:nvPr/>
        </p:nvGrpSpPr>
        <p:grpSpPr>
          <a:xfrm>
            <a:off x="6271631" y="5284709"/>
            <a:ext cx="3841473" cy="1165933"/>
            <a:chOff x="6271631" y="5284709"/>
            <a:chExt cx="3841473" cy="1165933"/>
          </a:xfrm>
        </p:grpSpPr>
        <p:grpSp>
          <p:nvGrpSpPr>
            <p:cNvPr id="90" name="Group 18">
              <a:extLst>
                <a:ext uri="{FF2B5EF4-FFF2-40B4-BE49-F238E27FC236}">
                  <a16:creationId xmlns:a16="http://schemas.microsoft.com/office/drawing/2014/main" id="{16ECE0F2-92E3-7EEE-3933-9DA7119282DF}"/>
                </a:ext>
              </a:extLst>
            </p:cNvPr>
            <p:cNvGrpSpPr/>
            <p:nvPr/>
          </p:nvGrpSpPr>
          <p:grpSpPr>
            <a:xfrm>
              <a:off x="6271631" y="5284709"/>
              <a:ext cx="1001973" cy="1165933"/>
              <a:chOff x="0" y="-1"/>
              <a:chExt cx="698500" cy="812800"/>
            </a:xfrm>
          </p:grpSpPr>
          <p:sp>
            <p:nvSpPr>
              <p:cNvPr id="121" name="Freeform 19">
                <a:extLst>
                  <a:ext uri="{FF2B5EF4-FFF2-40B4-BE49-F238E27FC236}">
                    <a16:creationId xmlns:a16="http://schemas.microsoft.com/office/drawing/2014/main" id="{B9358C15-80B1-0AA6-283C-8FD2B6920213}"/>
                  </a:ext>
                </a:extLst>
              </p:cNvPr>
              <p:cNvSpPr/>
              <p:nvPr/>
            </p:nvSpPr>
            <p:spPr>
              <a:xfrm>
                <a:off x="0" y="-1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chemeClr val="accent5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" name="TextBox 20">
                <a:extLst>
                  <a:ext uri="{FF2B5EF4-FFF2-40B4-BE49-F238E27FC236}">
                    <a16:creationId xmlns:a16="http://schemas.microsoft.com/office/drawing/2014/main" id="{BB70FE9C-CD9B-C358-EBE5-F42078B3ED3B}"/>
                  </a:ext>
                </a:extLst>
              </p:cNvPr>
              <p:cNvSpPr txBox="1"/>
              <p:nvPr/>
            </p:nvSpPr>
            <p:spPr>
              <a:xfrm>
                <a:off x="0" y="82550"/>
                <a:ext cx="698500" cy="590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239"/>
                  </a:lnSpc>
                </a:pPr>
                <a:endParaRPr sz="1200"/>
              </a:p>
            </p:txBody>
          </p:sp>
        </p:grpSp>
        <p:sp>
          <p:nvSpPr>
            <p:cNvPr id="103" name="Freeform 44">
              <a:extLst>
                <a:ext uri="{FF2B5EF4-FFF2-40B4-BE49-F238E27FC236}">
                  <a16:creationId xmlns:a16="http://schemas.microsoft.com/office/drawing/2014/main" id="{7B4A5264-3BF9-D299-3A28-059CF5EDFA03}"/>
                </a:ext>
              </a:extLst>
            </p:cNvPr>
            <p:cNvSpPr/>
            <p:nvPr/>
          </p:nvSpPr>
          <p:spPr>
            <a:xfrm>
              <a:off x="6509788" y="5569580"/>
              <a:ext cx="525660" cy="525660"/>
            </a:xfrm>
            <a:custGeom>
              <a:avLst/>
              <a:gdLst/>
              <a:ahLst/>
              <a:cxnLst/>
              <a:rect l="l" t="t" r="r" b="b"/>
              <a:pathLst>
                <a:path w="788490" h="788490">
                  <a:moveTo>
                    <a:pt x="0" y="0"/>
                  </a:moveTo>
                  <a:lnTo>
                    <a:pt x="788490" y="0"/>
                  </a:lnTo>
                  <a:lnTo>
                    <a:pt x="788490" y="788490"/>
                  </a:lnTo>
                  <a:lnTo>
                    <a:pt x="0" y="7884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5DB7AE6-4ABC-E5C3-F2A5-320C4075B454}"/>
                </a:ext>
              </a:extLst>
            </p:cNvPr>
            <p:cNvSpPr txBox="1"/>
            <p:nvPr/>
          </p:nvSpPr>
          <p:spPr>
            <a:xfrm>
              <a:off x="7383053" y="5778794"/>
              <a:ext cx="27300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  <a:latin typeface="Meta" panose="00000400000000000000"/>
                </a:rPr>
                <a:t>Data Protection Officer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8ADCBA4-3069-5F3B-2101-4EA396AA1101}"/>
              </a:ext>
            </a:extLst>
          </p:cNvPr>
          <p:cNvGrpSpPr/>
          <p:nvPr/>
        </p:nvGrpSpPr>
        <p:grpSpPr>
          <a:xfrm>
            <a:off x="1483734" y="1277861"/>
            <a:ext cx="3916047" cy="1165933"/>
            <a:chOff x="1483734" y="1277861"/>
            <a:chExt cx="3916047" cy="1165933"/>
          </a:xfrm>
        </p:grpSpPr>
        <p:grpSp>
          <p:nvGrpSpPr>
            <p:cNvPr id="88" name="Group 14">
              <a:extLst>
                <a:ext uri="{FF2B5EF4-FFF2-40B4-BE49-F238E27FC236}">
                  <a16:creationId xmlns:a16="http://schemas.microsoft.com/office/drawing/2014/main" id="{8A08BD24-3D9E-CB64-631C-B083E390C232}"/>
                </a:ext>
              </a:extLst>
            </p:cNvPr>
            <p:cNvGrpSpPr/>
            <p:nvPr/>
          </p:nvGrpSpPr>
          <p:grpSpPr>
            <a:xfrm>
              <a:off x="1483734" y="1277861"/>
              <a:ext cx="1001973" cy="1165933"/>
              <a:chOff x="0" y="-673"/>
              <a:chExt cx="698500" cy="812800"/>
            </a:xfrm>
          </p:grpSpPr>
          <p:sp>
            <p:nvSpPr>
              <p:cNvPr id="123" name="Freeform 15">
                <a:extLst>
                  <a:ext uri="{FF2B5EF4-FFF2-40B4-BE49-F238E27FC236}">
                    <a16:creationId xmlns:a16="http://schemas.microsoft.com/office/drawing/2014/main" id="{401F913D-88D4-8904-9763-E4EEF4A13FE7}"/>
                  </a:ext>
                </a:extLst>
              </p:cNvPr>
              <p:cNvSpPr/>
              <p:nvPr/>
            </p:nvSpPr>
            <p:spPr>
              <a:xfrm>
                <a:off x="0" y="-673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4" name="TextBox 16">
                <a:extLst>
                  <a:ext uri="{FF2B5EF4-FFF2-40B4-BE49-F238E27FC236}">
                    <a16:creationId xmlns:a16="http://schemas.microsoft.com/office/drawing/2014/main" id="{842D6ECF-DB8E-BADD-A7B9-C037DAEE2329}"/>
                  </a:ext>
                </a:extLst>
              </p:cNvPr>
              <p:cNvSpPr txBox="1"/>
              <p:nvPr/>
            </p:nvSpPr>
            <p:spPr>
              <a:xfrm>
                <a:off x="0" y="82550"/>
                <a:ext cx="698500" cy="590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239"/>
                  </a:lnSpc>
                </a:pPr>
                <a:endParaRPr sz="1200"/>
              </a:p>
            </p:txBody>
          </p:sp>
        </p:grpSp>
        <p:sp>
          <p:nvSpPr>
            <p:cNvPr id="89" name="Freeform 17">
              <a:extLst>
                <a:ext uri="{FF2B5EF4-FFF2-40B4-BE49-F238E27FC236}">
                  <a16:creationId xmlns:a16="http://schemas.microsoft.com/office/drawing/2014/main" id="{459C8C40-8E24-46D1-DAD9-174A747E0D26}"/>
                </a:ext>
              </a:extLst>
            </p:cNvPr>
            <p:cNvSpPr/>
            <p:nvPr/>
          </p:nvSpPr>
          <p:spPr>
            <a:xfrm>
              <a:off x="1744979" y="1657285"/>
              <a:ext cx="479483" cy="481892"/>
            </a:xfrm>
            <a:custGeom>
              <a:avLst/>
              <a:gdLst/>
              <a:ahLst/>
              <a:cxnLst/>
              <a:rect l="l" t="t" r="r" b="b"/>
              <a:pathLst>
                <a:path w="719224" h="722838">
                  <a:moveTo>
                    <a:pt x="0" y="0"/>
                  </a:moveTo>
                  <a:lnTo>
                    <a:pt x="719224" y="0"/>
                  </a:lnTo>
                  <a:lnTo>
                    <a:pt x="719224" y="722838"/>
                  </a:lnTo>
                  <a:lnTo>
                    <a:pt x="0" y="722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140E5C9-2B6A-9313-7C17-451B1872A252}"/>
                </a:ext>
              </a:extLst>
            </p:cNvPr>
            <p:cNvSpPr txBox="1"/>
            <p:nvPr/>
          </p:nvSpPr>
          <p:spPr>
            <a:xfrm>
              <a:off x="2669730" y="1665911"/>
              <a:ext cx="27300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Meta" panose="00000400000000000000"/>
                </a:rPr>
                <a:t>Data Subject Rights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43796FF-31F8-A87F-C65B-FA58D9D78D75}"/>
              </a:ext>
            </a:extLst>
          </p:cNvPr>
          <p:cNvGrpSpPr/>
          <p:nvPr/>
        </p:nvGrpSpPr>
        <p:grpSpPr>
          <a:xfrm>
            <a:off x="2039445" y="2280538"/>
            <a:ext cx="3761317" cy="1165933"/>
            <a:chOff x="2039445" y="2280538"/>
            <a:chExt cx="3761317" cy="1165933"/>
          </a:xfrm>
        </p:grpSpPr>
        <p:grpSp>
          <p:nvGrpSpPr>
            <p:cNvPr id="87" name="Group 11">
              <a:extLst>
                <a:ext uri="{FF2B5EF4-FFF2-40B4-BE49-F238E27FC236}">
                  <a16:creationId xmlns:a16="http://schemas.microsoft.com/office/drawing/2014/main" id="{02D8BFBB-94ED-11C1-1527-44950B446B6C}"/>
                </a:ext>
              </a:extLst>
            </p:cNvPr>
            <p:cNvGrpSpPr/>
            <p:nvPr/>
          </p:nvGrpSpPr>
          <p:grpSpPr>
            <a:xfrm>
              <a:off x="2039445" y="2280538"/>
              <a:ext cx="1001973" cy="1165933"/>
              <a:chOff x="0" y="0"/>
              <a:chExt cx="698500" cy="812800"/>
            </a:xfrm>
          </p:grpSpPr>
          <p:sp>
            <p:nvSpPr>
              <p:cNvPr id="125" name="Freeform 12">
                <a:extLst>
                  <a:ext uri="{FF2B5EF4-FFF2-40B4-BE49-F238E27FC236}">
                    <a16:creationId xmlns:a16="http://schemas.microsoft.com/office/drawing/2014/main" id="{0D643ABC-AF57-5D1A-76F1-519F9E7B6FCE}"/>
                  </a:ext>
                </a:extLst>
              </p:cNvPr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chemeClr val="accent2"/>
              </a:solid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6" name="TextBox 13">
                <a:extLst>
                  <a:ext uri="{FF2B5EF4-FFF2-40B4-BE49-F238E27FC236}">
                    <a16:creationId xmlns:a16="http://schemas.microsoft.com/office/drawing/2014/main" id="{C890BD65-F270-9003-BD30-BF64267575B7}"/>
                  </a:ext>
                </a:extLst>
              </p:cNvPr>
              <p:cNvSpPr txBox="1"/>
              <p:nvPr/>
            </p:nvSpPr>
            <p:spPr>
              <a:xfrm>
                <a:off x="0" y="82550"/>
                <a:ext cx="698500" cy="590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239"/>
                  </a:lnSpc>
                </a:pPr>
                <a:endParaRPr sz="1200"/>
              </a:p>
            </p:txBody>
          </p:sp>
        </p:grpSp>
        <p:sp>
          <p:nvSpPr>
            <p:cNvPr id="96" name="Freeform 37">
              <a:extLst>
                <a:ext uri="{FF2B5EF4-FFF2-40B4-BE49-F238E27FC236}">
                  <a16:creationId xmlns:a16="http://schemas.microsoft.com/office/drawing/2014/main" id="{6D0B17A5-3F4D-D34D-DCA3-89D42002C0E0}"/>
                </a:ext>
              </a:extLst>
            </p:cNvPr>
            <p:cNvSpPr/>
            <p:nvPr/>
          </p:nvSpPr>
          <p:spPr>
            <a:xfrm>
              <a:off x="2267093" y="2534870"/>
              <a:ext cx="546677" cy="546677"/>
            </a:xfrm>
            <a:custGeom>
              <a:avLst/>
              <a:gdLst/>
              <a:ahLst/>
              <a:cxnLst/>
              <a:rect l="l" t="t" r="r" b="b"/>
              <a:pathLst>
                <a:path w="820016" h="820016">
                  <a:moveTo>
                    <a:pt x="0" y="0"/>
                  </a:moveTo>
                  <a:lnTo>
                    <a:pt x="820017" y="0"/>
                  </a:lnTo>
                  <a:lnTo>
                    <a:pt x="820017" y="820017"/>
                  </a:lnTo>
                  <a:lnTo>
                    <a:pt x="0" y="8200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4A20CC1-3479-A0E0-ABC5-4E015D6073AA}"/>
                </a:ext>
              </a:extLst>
            </p:cNvPr>
            <p:cNvSpPr txBox="1"/>
            <p:nvPr/>
          </p:nvSpPr>
          <p:spPr>
            <a:xfrm>
              <a:off x="3070711" y="2636853"/>
              <a:ext cx="27300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668A26"/>
                  </a:solidFill>
                  <a:latin typeface="Meta" panose="00000400000000000000"/>
                </a:rPr>
                <a:t>Consent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FD24BC6-23AF-A2E7-FD00-73BCF6E6CEEA}"/>
              </a:ext>
            </a:extLst>
          </p:cNvPr>
          <p:cNvGrpSpPr/>
          <p:nvPr/>
        </p:nvGrpSpPr>
        <p:grpSpPr>
          <a:xfrm>
            <a:off x="1483734" y="3282250"/>
            <a:ext cx="3916046" cy="1165933"/>
            <a:chOff x="1483734" y="3282250"/>
            <a:chExt cx="3916046" cy="1165933"/>
          </a:xfrm>
        </p:grpSpPr>
        <p:grpSp>
          <p:nvGrpSpPr>
            <p:cNvPr id="86" name="Group 8">
              <a:extLst>
                <a:ext uri="{FF2B5EF4-FFF2-40B4-BE49-F238E27FC236}">
                  <a16:creationId xmlns:a16="http://schemas.microsoft.com/office/drawing/2014/main" id="{CF903B8B-CE6D-2B21-4297-F3B1699F2E97}"/>
                </a:ext>
              </a:extLst>
            </p:cNvPr>
            <p:cNvGrpSpPr/>
            <p:nvPr/>
          </p:nvGrpSpPr>
          <p:grpSpPr>
            <a:xfrm>
              <a:off x="1483734" y="3282250"/>
              <a:ext cx="1001973" cy="1165933"/>
              <a:chOff x="0" y="0"/>
              <a:chExt cx="698500" cy="812800"/>
            </a:xfrm>
          </p:grpSpPr>
          <p:sp>
            <p:nvSpPr>
              <p:cNvPr id="127" name="Freeform 9">
                <a:extLst>
                  <a:ext uri="{FF2B5EF4-FFF2-40B4-BE49-F238E27FC236}">
                    <a16:creationId xmlns:a16="http://schemas.microsoft.com/office/drawing/2014/main" id="{600095C6-1974-8EDC-565E-E6F6609BC032}"/>
                  </a:ext>
                </a:extLst>
              </p:cNvPr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668A26"/>
              </a:solid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8" name="TextBox 10">
                <a:extLst>
                  <a:ext uri="{FF2B5EF4-FFF2-40B4-BE49-F238E27FC236}">
                    <a16:creationId xmlns:a16="http://schemas.microsoft.com/office/drawing/2014/main" id="{15D4D8F9-26BB-99B0-DFE1-0EA706926265}"/>
                  </a:ext>
                </a:extLst>
              </p:cNvPr>
              <p:cNvSpPr txBox="1"/>
              <p:nvPr/>
            </p:nvSpPr>
            <p:spPr>
              <a:xfrm>
                <a:off x="0" y="82550"/>
                <a:ext cx="698500" cy="590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239"/>
                  </a:lnSpc>
                </a:pPr>
                <a:endParaRPr sz="1200"/>
              </a:p>
            </p:txBody>
          </p:sp>
        </p:grpSp>
        <p:sp>
          <p:nvSpPr>
            <p:cNvPr id="99" name="Freeform 40">
              <a:extLst>
                <a:ext uri="{FF2B5EF4-FFF2-40B4-BE49-F238E27FC236}">
                  <a16:creationId xmlns:a16="http://schemas.microsoft.com/office/drawing/2014/main" id="{AA26CA45-FE33-E060-2862-C54C4EB96795}"/>
                </a:ext>
              </a:extLst>
            </p:cNvPr>
            <p:cNvSpPr/>
            <p:nvPr/>
          </p:nvSpPr>
          <p:spPr>
            <a:xfrm>
              <a:off x="1723664" y="3604160"/>
              <a:ext cx="522113" cy="522113"/>
            </a:xfrm>
            <a:custGeom>
              <a:avLst/>
              <a:gdLst/>
              <a:ahLst/>
              <a:cxnLst/>
              <a:rect l="l" t="t" r="r" b="b"/>
              <a:pathLst>
                <a:path w="783170" h="783170">
                  <a:moveTo>
                    <a:pt x="0" y="0"/>
                  </a:moveTo>
                  <a:lnTo>
                    <a:pt x="783170" y="0"/>
                  </a:lnTo>
                  <a:lnTo>
                    <a:pt x="783170" y="783171"/>
                  </a:lnTo>
                  <a:lnTo>
                    <a:pt x="0" y="783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09317B7-3977-983D-574B-ABE93F5CA505}"/>
                </a:ext>
              </a:extLst>
            </p:cNvPr>
            <p:cNvSpPr txBox="1"/>
            <p:nvPr/>
          </p:nvSpPr>
          <p:spPr>
            <a:xfrm>
              <a:off x="2669729" y="3715355"/>
              <a:ext cx="27300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668A26"/>
                  </a:solidFill>
                  <a:latin typeface="Meta" panose="00000400000000000000"/>
                </a:rPr>
                <a:t>Data Processing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D9BC8D7-B035-3017-D362-9CF1A7526B5E}"/>
              </a:ext>
            </a:extLst>
          </p:cNvPr>
          <p:cNvGrpSpPr/>
          <p:nvPr/>
        </p:nvGrpSpPr>
        <p:grpSpPr>
          <a:xfrm>
            <a:off x="1483734" y="5285675"/>
            <a:ext cx="4231855" cy="1165933"/>
            <a:chOff x="1483734" y="5285675"/>
            <a:chExt cx="4231855" cy="1165933"/>
          </a:xfrm>
        </p:grpSpPr>
        <p:grpSp>
          <p:nvGrpSpPr>
            <p:cNvPr id="84" name="Group 2">
              <a:extLst>
                <a:ext uri="{FF2B5EF4-FFF2-40B4-BE49-F238E27FC236}">
                  <a16:creationId xmlns:a16="http://schemas.microsoft.com/office/drawing/2014/main" id="{124C627C-9B7F-E43A-78E0-16C4523D09CD}"/>
                </a:ext>
              </a:extLst>
            </p:cNvPr>
            <p:cNvGrpSpPr/>
            <p:nvPr/>
          </p:nvGrpSpPr>
          <p:grpSpPr>
            <a:xfrm>
              <a:off x="1483734" y="5285675"/>
              <a:ext cx="1001973" cy="1165933"/>
              <a:chOff x="0" y="0"/>
              <a:chExt cx="698500" cy="812800"/>
            </a:xfrm>
          </p:grpSpPr>
          <p:sp>
            <p:nvSpPr>
              <p:cNvPr id="131" name="Freeform 3">
                <a:extLst>
                  <a:ext uri="{FF2B5EF4-FFF2-40B4-BE49-F238E27FC236}">
                    <a16:creationId xmlns:a16="http://schemas.microsoft.com/office/drawing/2014/main" id="{C74ECA48-B079-8A73-6DF9-EE80BF174161}"/>
                  </a:ext>
                </a:extLst>
              </p:cNvPr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chemeClr val="accent5"/>
              </a:solid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2" name="TextBox 4">
                <a:extLst>
                  <a:ext uri="{FF2B5EF4-FFF2-40B4-BE49-F238E27FC236}">
                    <a16:creationId xmlns:a16="http://schemas.microsoft.com/office/drawing/2014/main" id="{571FE626-DC08-390A-A0B0-B24ABD194293}"/>
                  </a:ext>
                </a:extLst>
              </p:cNvPr>
              <p:cNvSpPr txBox="1"/>
              <p:nvPr/>
            </p:nvSpPr>
            <p:spPr>
              <a:xfrm>
                <a:off x="0" y="82550"/>
                <a:ext cx="698500" cy="590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239"/>
                  </a:lnSpc>
                </a:pPr>
                <a:endParaRPr sz="1200"/>
              </a:p>
            </p:txBody>
          </p:sp>
        </p:grpSp>
        <p:sp>
          <p:nvSpPr>
            <p:cNvPr id="101" name="Freeform 42">
              <a:extLst>
                <a:ext uri="{FF2B5EF4-FFF2-40B4-BE49-F238E27FC236}">
                  <a16:creationId xmlns:a16="http://schemas.microsoft.com/office/drawing/2014/main" id="{0E14E6DE-7EC5-A6AA-A454-C63534720FE1}"/>
                </a:ext>
              </a:extLst>
            </p:cNvPr>
            <p:cNvSpPr/>
            <p:nvPr/>
          </p:nvSpPr>
          <p:spPr>
            <a:xfrm>
              <a:off x="1794727" y="5588151"/>
              <a:ext cx="379989" cy="513788"/>
            </a:xfrm>
            <a:custGeom>
              <a:avLst/>
              <a:gdLst/>
              <a:ahLst/>
              <a:cxnLst/>
              <a:rect l="l" t="t" r="r" b="b"/>
              <a:pathLst>
                <a:path w="569983" h="770682">
                  <a:moveTo>
                    <a:pt x="0" y="0"/>
                  </a:moveTo>
                  <a:lnTo>
                    <a:pt x="569983" y="0"/>
                  </a:lnTo>
                  <a:lnTo>
                    <a:pt x="569983" y="770681"/>
                  </a:lnTo>
                  <a:lnTo>
                    <a:pt x="0" y="770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689BAA7-A22C-CC86-8E05-BAB2C7E71C4A}"/>
                </a:ext>
              </a:extLst>
            </p:cNvPr>
            <p:cNvSpPr txBox="1"/>
            <p:nvPr/>
          </p:nvSpPr>
          <p:spPr>
            <a:xfrm>
              <a:off x="2587308" y="5746813"/>
              <a:ext cx="31282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  <a:latin typeface="Meta" panose="00000400000000000000"/>
                </a:rPr>
                <a:t>Record of Processing Activities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67C4A38-A94F-C4BB-4C78-09E01D5BA3F3}"/>
              </a:ext>
            </a:extLst>
          </p:cNvPr>
          <p:cNvGrpSpPr/>
          <p:nvPr/>
        </p:nvGrpSpPr>
        <p:grpSpPr>
          <a:xfrm>
            <a:off x="2039445" y="4283963"/>
            <a:ext cx="3801168" cy="1165933"/>
            <a:chOff x="2039445" y="4283963"/>
            <a:chExt cx="3801168" cy="1165933"/>
          </a:xfrm>
        </p:grpSpPr>
        <p:grpSp>
          <p:nvGrpSpPr>
            <p:cNvPr id="85" name="Group 5">
              <a:extLst>
                <a:ext uri="{FF2B5EF4-FFF2-40B4-BE49-F238E27FC236}">
                  <a16:creationId xmlns:a16="http://schemas.microsoft.com/office/drawing/2014/main" id="{D3783D95-1A41-A1AD-34B7-2C2B47AA7653}"/>
                </a:ext>
              </a:extLst>
            </p:cNvPr>
            <p:cNvGrpSpPr/>
            <p:nvPr/>
          </p:nvGrpSpPr>
          <p:grpSpPr>
            <a:xfrm>
              <a:off x="2039445" y="4283963"/>
              <a:ext cx="1001973" cy="1165933"/>
              <a:chOff x="0" y="0"/>
              <a:chExt cx="698500" cy="812800"/>
            </a:xfrm>
          </p:grpSpPr>
          <p:sp>
            <p:nvSpPr>
              <p:cNvPr id="129" name="Freeform 6">
                <a:extLst>
                  <a:ext uri="{FF2B5EF4-FFF2-40B4-BE49-F238E27FC236}">
                    <a16:creationId xmlns:a16="http://schemas.microsoft.com/office/drawing/2014/main" id="{75BEFD45-B18F-B9F1-C773-FB772F36CDB8}"/>
                  </a:ext>
                </a:extLst>
              </p:cNvPr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chemeClr val="accent4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" name="TextBox 7">
                <a:extLst>
                  <a:ext uri="{FF2B5EF4-FFF2-40B4-BE49-F238E27FC236}">
                    <a16:creationId xmlns:a16="http://schemas.microsoft.com/office/drawing/2014/main" id="{CF7905A1-727D-48FF-189F-63C1FA19A1B2}"/>
                  </a:ext>
                </a:extLst>
              </p:cNvPr>
              <p:cNvSpPr txBox="1"/>
              <p:nvPr/>
            </p:nvSpPr>
            <p:spPr>
              <a:xfrm>
                <a:off x="0" y="82550"/>
                <a:ext cx="698500" cy="590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239"/>
                  </a:lnSpc>
                </a:pPr>
                <a:endParaRPr sz="1200"/>
              </a:p>
            </p:txBody>
          </p:sp>
        </p:grpSp>
        <p:sp>
          <p:nvSpPr>
            <p:cNvPr id="100" name="Freeform 41">
              <a:extLst>
                <a:ext uri="{FF2B5EF4-FFF2-40B4-BE49-F238E27FC236}">
                  <a16:creationId xmlns:a16="http://schemas.microsoft.com/office/drawing/2014/main" id="{A9BBD88A-CA3D-015D-B9CC-A11A967E33EC}"/>
                </a:ext>
              </a:extLst>
            </p:cNvPr>
            <p:cNvSpPr/>
            <p:nvPr/>
          </p:nvSpPr>
          <p:spPr>
            <a:xfrm>
              <a:off x="2309082" y="4557478"/>
              <a:ext cx="462701" cy="608817"/>
            </a:xfrm>
            <a:custGeom>
              <a:avLst/>
              <a:gdLst/>
              <a:ahLst/>
              <a:cxnLst/>
              <a:rect l="l" t="t" r="r" b="b"/>
              <a:pathLst>
                <a:path w="694051" h="913225">
                  <a:moveTo>
                    <a:pt x="0" y="0"/>
                  </a:moveTo>
                  <a:lnTo>
                    <a:pt x="694051" y="0"/>
                  </a:lnTo>
                  <a:lnTo>
                    <a:pt x="694051" y="913225"/>
                  </a:lnTo>
                  <a:lnTo>
                    <a:pt x="0" y="9132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1A7056E-F27C-B9F0-C432-0511E40F0033}"/>
                </a:ext>
              </a:extLst>
            </p:cNvPr>
            <p:cNvSpPr txBox="1"/>
            <p:nvPr/>
          </p:nvSpPr>
          <p:spPr>
            <a:xfrm>
              <a:off x="3110562" y="4677220"/>
              <a:ext cx="27300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4"/>
                  </a:solidFill>
                  <a:latin typeface="Meta" panose="00000400000000000000"/>
                </a:rPr>
                <a:t>Data Security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1323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D5D4AD-0570-0B75-383E-B1F1480D53BF}"/>
              </a:ext>
            </a:extLst>
          </p:cNvPr>
          <p:cNvSpPr txBox="1"/>
          <p:nvPr/>
        </p:nvSpPr>
        <p:spPr>
          <a:xfrm>
            <a:off x="448849" y="631477"/>
            <a:ext cx="26557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Meta-Bold" pitchFamily="50" charset="0"/>
              </a:rPr>
              <a:t>Data Subject Rights</a:t>
            </a:r>
            <a:endParaRPr lang="en-US" sz="2400" dirty="0">
              <a:latin typeface="Meta" panose="00000400000000000000" pitchFamily="2" charset="0"/>
            </a:endParaRPr>
          </a:p>
        </p:txBody>
      </p:sp>
      <p:sp>
        <p:nvSpPr>
          <p:cNvPr id="16" name="Freeform 26">
            <a:extLst>
              <a:ext uri="{FF2B5EF4-FFF2-40B4-BE49-F238E27FC236}">
                <a16:creationId xmlns:a16="http://schemas.microsoft.com/office/drawing/2014/main" id="{0C02503B-A8CD-8D1D-3DD9-8D49B77D4239}"/>
              </a:ext>
            </a:extLst>
          </p:cNvPr>
          <p:cNvSpPr/>
          <p:nvPr/>
        </p:nvSpPr>
        <p:spPr>
          <a:xfrm>
            <a:off x="4823746" y="2406137"/>
            <a:ext cx="2181417" cy="2030380"/>
          </a:xfrm>
          <a:custGeom>
            <a:avLst/>
            <a:gdLst/>
            <a:ahLst/>
            <a:cxnLst/>
            <a:rect l="l" t="t" r="r" b="b"/>
            <a:pathLst>
              <a:path w="3272125" h="3272125">
                <a:moveTo>
                  <a:pt x="0" y="0"/>
                </a:moveTo>
                <a:lnTo>
                  <a:pt x="3272125" y="0"/>
                </a:lnTo>
                <a:lnTo>
                  <a:pt x="3272125" y="3272125"/>
                </a:lnTo>
                <a:lnTo>
                  <a:pt x="0" y="32721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Meta" panose="0000040000000000000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8B821A6-79D9-ECA1-AE2D-817CB56D32E4}"/>
              </a:ext>
            </a:extLst>
          </p:cNvPr>
          <p:cNvGrpSpPr/>
          <p:nvPr/>
        </p:nvGrpSpPr>
        <p:grpSpPr>
          <a:xfrm>
            <a:off x="1527464" y="1142755"/>
            <a:ext cx="3697819" cy="1238261"/>
            <a:chOff x="1527464" y="1142755"/>
            <a:chExt cx="3697819" cy="1238261"/>
          </a:xfrm>
        </p:grpSpPr>
        <p:grpSp>
          <p:nvGrpSpPr>
            <p:cNvPr id="4" name="Group 2">
              <a:extLst>
                <a:ext uri="{FF2B5EF4-FFF2-40B4-BE49-F238E27FC236}">
                  <a16:creationId xmlns:a16="http://schemas.microsoft.com/office/drawing/2014/main" id="{7BECDD2A-A89C-6A5E-82CD-8CB6CEC57038}"/>
                </a:ext>
              </a:extLst>
            </p:cNvPr>
            <p:cNvGrpSpPr/>
            <p:nvPr/>
          </p:nvGrpSpPr>
          <p:grpSpPr>
            <a:xfrm>
              <a:off x="4081994" y="1142755"/>
              <a:ext cx="1143289" cy="1238261"/>
              <a:chOff x="0" y="0"/>
              <a:chExt cx="698500" cy="812800"/>
            </a:xfrm>
          </p:grpSpPr>
          <p:sp>
            <p:nvSpPr>
              <p:cNvPr id="39" name="Freeform 3">
                <a:extLst>
                  <a:ext uri="{FF2B5EF4-FFF2-40B4-BE49-F238E27FC236}">
                    <a16:creationId xmlns:a16="http://schemas.microsoft.com/office/drawing/2014/main" id="{52E73C01-04C6-543F-43D1-8E535F836457}"/>
                  </a:ext>
                </a:extLst>
              </p:cNvPr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US" dirty="0">
                  <a:latin typeface="Meta" panose="00000400000000000000"/>
                </a:endParaRPr>
              </a:p>
            </p:txBody>
          </p:sp>
          <p:sp>
            <p:nvSpPr>
              <p:cNvPr id="40" name="TextBox 4">
                <a:extLst>
                  <a:ext uri="{FF2B5EF4-FFF2-40B4-BE49-F238E27FC236}">
                    <a16:creationId xmlns:a16="http://schemas.microsoft.com/office/drawing/2014/main" id="{94E3042D-4019-73D5-6B29-BBD1A99D4B88}"/>
                  </a:ext>
                </a:extLst>
              </p:cNvPr>
              <p:cNvSpPr txBox="1"/>
              <p:nvPr/>
            </p:nvSpPr>
            <p:spPr>
              <a:xfrm>
                <a:off x="0" y="82550"/>
                <a:ext cx="698500" cy="590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867"/>
                  </a:lnSpc>
                </a:pPr>
                <a:endParaRPr sz="1200">
                  <a:latin typeface="Meta" panose="00000400000000000000"/>
                </a:endParaRPr>
              </a:p>
            </p:txBody>
          </p:sp>
        </p:grpSp>
        <p:sp>
          <p:nvSpPr>
            <p:cNvPr id="10" name="Freeform 20">
              <a:extLst>
                <a:ext uri="{FF2B5EF4-FFF2-40B4-BE49-F238E27FC236}">
                  <a16:creationId xmlns:a16="http://schemas.microsoft.com/office/drawing/2014/main" id="{6999BCDE-B60D-8222-B4EA-8D4F3C2C57D0}"/>
                </a:ext>
              </a:extLst>
            </p:cNvPr>
            <p:cNvSpPr/>
            <p:nvPr/>
          </p:nvSpPr>
          <p:spPr>
            <a:xfrm>
              <a:off x="4339510" y="1511170"/>
              <a:ext cx="628258" cy="501430"/>
            </a:xfrm>
            <a:custGeom>
              <a:avLst/>
              <a:gdLst/>
              <a:ahLst/>
              <a:cxnLst/>
              <a:rect l="l" t="t" r="r" b="b"/>
              <a:pathLst>
                <a:path w="942387" h="808097">
                  <a:moveTo>
                    <a:pt x="0" y="0"/>
                  </a:moveTo>
                  <a:lnTo>
                    <a:pt x="942387" y="0"/>
                  </a:lnTo>
                  <a:lnTo>
                    <a:pt x="942387" y="808098"/>
                  </a:lnTo>
                  <a:lnTo>
                    <a:pt x="0" y="8080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Meta" panose="00000400000000000000"/>
              </a:endParaRPr>
            </a:p>
          </p:txBody>
        </p:sp>
        <p:sp>
          <p:nvSpPr>
            <p:cNvPr id="17" name="TextBox 28">
              <a:extLst>
                <a:ext uri="{FF2B5EF4-FFF2-40B4-BE49-F238E27FC236}">
                  <a16:creationId xmlns:a16="http://schemas.microsoft.com/office/drawing/2014/main" id="{257D64E0-509A-DA10-BE56-6284095BB74F}"/>
                </a:ext>
              </a:extLst>
            </p:cNvPr>
            <p:cNvSpPr txBox="1"/>
            <p:nvPr/>
          </p:nvSpPr>
          <p:spPr>
            <a:xfrm>
              <a:off x="1527464" y="1577288"/>
              <a:ext cx="2637257" cy="2821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</a:pPr>
              <a:r>
                <a:rPr lang="en-US" b="1" dirty="0">
                  <a:solidFill>
                    <a:schemeClr val="accent1"/>
                  </a:solidFill>
                  <a:latin typeface="Meta" panose="00000400000000000000"/>
                </a:rPr>
                <a:t>Right to Information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478E90D-7DB1-4436-C1A8-C21EAD805886}"/>
              </a:ext>
            </a:extLst>
          </p:cNvPr>
          <p:cNvGrpSpPr/>
          <p:nvPr/>
        </p:nvGrpSpPr>
        <p:grpSpPr>
          <a:xfrm>
            <a:off x="1548862" y="2842829"/>
            <a:ext cx="3047561" cy="1238261"/>
            <a:chOff x="1548862" y="2842829"/>
            <a:chExt cx="3047561" cy="1238261"/>
          </a:xfrm>
        </p:grpSpPr>
        <p:grpSp>
          <p:nvGrpSpPr>
            <p:cNvPr id="6" name="Group 8">
              <a:extLst>
                <a:ext uri="{FF2B5EF4-FFF2-40B4-BE49-F238E27FC236}">
                  <a16:creationId xmlns:a16="http://schemas.microsoft.com/office/drawing/2014/main" id="{018FCE68-6368-0D7E-4A34-66B399E2684B}"/>
                </a:ext>
              </a:extLst>
            </p:cNvPr>
            <p:cNvGrpSpPr/>
            <p:nvPr/>
          </p:nvGrpSpPr>
          <p:grpSpPr>
            <a:xfrm>
              <a:off x="3453134" y="2842829"/>
              <a:ext cx="1143289" cy="1238261"/>
              <a:chOff x="0" y="0"/>
              <a:chExt cx="698500" cy="812800"/>
            </a:xfrm>
          </p:grpSpPr>
          <p:sp>
            <p:nvSpPr>
              <p:cNvPr id="35" name="Freeform 9">
                <a:extLst>
                  <a:ext uri="{FF2B5EF4-FFF2-40B4-BE49-F238E27FC236}">
                    <a16:creationId xmlns:a16="http://schemas.microsoft.com/office/drawing/2014/main" id="{C68F3D29-85F4-E18A-8E37-63150581B3A9}"/>
                  </a:ext>
                </a:extLst>
              </p:cNvPr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chemeClr val="accent2"/>
              </a:solidFill>
            </p:spPr>
            <p:txBody>
              <a:bodyPr/>
              <a:lstStyle/>
              <a:p>
                <a:endParaRPr lang="en-US" dirty="0">
                  <a:latin typeface="Meta" panose="00000400000000000000"/>
                </a:endParaRPr>
              </a:p>
            </p:txBody>
          </p:sp>
          <p:sp>
            <p:nvSpPr>
              <p:cNvPr id="36" name="TextBox 10">
                <a:extLst>
                  <a:ext uri="{FF2B5EF4-FFF2-40B4-BE49-F238E27FC236}">
                    <a16:creationId xmlns:a16="http://schemas.microsoft.com/office/drawing/2014/main" id="{1EEEB5F6-699B-F58F-3714-62257A6CD0DC}"/>
                  </a:ext>
                </a:extLst>
              </p:cNvPr>
              <p:cNvSpPr txBox="1"/>
              <p:nvPr/>
            </p:nvSpPr>
            <p:spPr>
              <a:xfrm>
                <a:off x="0" y="82550"/>
                <a:ext cx="698500" cy="590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867"/>
                  </a:lnSpc>
                </a:pPr>
                <a:endParaRPr sz="1200">
                  <a:latin typeface="Meta" panose="00000400000000000000"/>
                </a:endParaRPr>
              </a:p>
            </p:txBody>
          </p:sp>
        </p:grp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BFDC775E-01BA-549C-CA07-7997DB98E0CB}"/>
                </a:ext>
              </a:extLst>
            </p:cNvPr>
            <p:cNvSpPr/>
            <p:nvPr/>
          </p:nvSpPr>
          <p:spPr>
            <a:xfrm>
              <a:off x="3756061" y="3211847"/>
              <a:ext cx="537437" cy="500226"/>
            </a:xfrm>
            <a:custGeom>
              <a:avLst/>
              <a:gdLst/>
              <a:ahLst/>
              <a:cxnLst/>
              <a:rect l="l" t="t" r="r" b="b"/>
              <a:pathLst>
                <a:path w="806155" h="806155">
                  <a:moveTo>
                    <a:pt x="0" y="0"/>
                  </a:moveTo>
                  <a:lnTo>
                    <a:pt x="806155" y="0"/>
                  </a:lnTo>
                  <a:lnTo>
                    <a:pt x="806155" y="806155"/>
                  </a:lnTo>
                  <a:lnTo>
                    <a:pt x="0" y="8061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Meta" panose="00000400000000000000"/>
              </a:endParaRPr>
            </a:p>
          </p:txBody>
        </p:sp>
        <p:sp>
          <p:nvSpPr>
            <p:cNvPr id="19" name="TextBox 30">
              <a:extLst>
                <a:ext uri="{FF2B5EF4-FFF2-40B4-BE49-F238E27FC236}">
                  <a16:creationId xmlns:a16="http://schemas.microsoft.com/office/drawing/2014/main" id="{B58C2F17-330C-2A36-A31A-F8164061F8D1}"/>
                </a:ext>
              </a:extLst>
            </p:cNvPr>
            <p:cNvSpPr txBox="1"/>
            <p:nvPr/>
          </p:nvSpPr>
          <p:spPr>
            <a:xfrm>
              <a:off x="1548862" y="3287935"/>
              <a:ext cx="2093537" cy="2821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</a:pPr>
              <a:r>
                <a:rPr lang="en-US" b="1" dirty="0">
                  <a:solidFill>
                    <a:srgbClr val="6D751D"/>
                  </a:solidFill>
                  <a:latin typeface="Meta" panose="00000400000000000000"/>
                </a:rPr>
                <a:t>Right to Access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7EA8B17-00E8-063F-7B48-FBB266CBC909}"/>
              </a:ext>
            </a:extLst>
          </p:cNvPr>
          <p:cNvGrpSpPr/>
          <p:nvPr/>
        </p:nvGrpSpPr>
        <p:grpSpPr>
          <a:xfrm>
            <a:off x="1941338" y="4531756"/>
            <a:ext cx="3283945" cy="1238261"/>
            <a:chOff x="1941338" y="4531756"/>
            <a:chExt cx="3283945" cy="1238261"/>
          </a:xfrm>
        </p:grpSpPr>
        <p:grpSp>
          <p:nvGrpSpPr>
            <p:cNvPr id="8" name="Group 14">
              <a:extLst>
                <a:ext uri="{FF2B5EF4-FFF2-40B4-BE49-F238E27FC236}">
                  <a16:creationId xmlns:a16="http://schemas.microsoft.com/office/drawing/2014/main" id="{AF9B0A27-BE68-102A-9289-3AEE00DC3AA3}"/>
                </a:ext>
              </a:extLst>
            </p:cNvPr>
            <p:cNvGrpSpPr/>
            <p:nvPr/>
          </p:nvGrpSpPr>
          <p:grpSpPr>
            <a:xfrm>
              <a:off x="4081994" y="4531756"/>
              <a:ext cx="1143289" cy="1238261"/>
              <a:chOff x="0" y="-7317"/>
              <a:chExt cx="698500" cy="812800"/>
            </a:xfrm>
          </p:grpSpPr>
          <p:sp>
            <p:nvSpPr>
              <p:cNvPr id="31" name="Freeform 15">
                <a:extLst>
                  <a:ext uri="{FF2B5EF4-FFF2-40B4-BE49-F238E27FC236}">
                    <a16:creationId xmlns:a16="http://schemas.microsoft.com/office/drawing/2014/main" id="{B825B6B8-2163-D1A3-2703-50C743FD14C8}"/>
                  </a:ext>
                </a:extLst>
              </p:cNvPr>
              <p:cNvSpPr/>
              <p:nvPr/>
            </p:nvSpPr>
            <p:spPr>
              <a:xfrm>
                <a:off x="0" y="-7317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chemeClr val="accent3"/>
              </a:solidFill>
            </p:spPr>
            <p:txBody>
              <a:bodyPr/>
              <a:lstStyle/>
              <a:p>
                <a:endParaRPr lang="en-US" dirty="0">
                  <a:latin typeface="Meta" panose="00000400000000000000"/>
                </a:endParaRPr>
              </a:p>
            </p:txBody>
          </p:sp>
          <p:sp>
            <p:nvSpPr>
              <p:cNvPr id="32" name="TextBox 16">
                <a:extLst>
                  <a:ext uri="{FF2B5EF4-FFF2-40B4-BE49-F238E27FC236}">
                    <a16:creationId xmlns:a16="http://schemas.microsoft.com/office/drawing/2014/main" id="{51A4CEC0-B0D1-BCCB-4E4E-D926947FA1F0}"/>
                  </a:ext>
                </a:extLst>
              </p:cNvPr>
              <p:cNvSpPr txBox="1"/>
              <p:nvPr/>
            </p:nvSpPr>
            <p:spPr>
              <a:xfrm>
                <a:off x="0" y="82550"/>
                <a:ext cx="698500" cy="590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867"/>
                  </a:lnSpc>
                </a:pPr>
                <a:endParaRPr sz="1200">
                  <a:latin typeface="Meta" panose="00000400000000000000"/>
                </a:endParaRPr>
              </a:p>
            </p:txBody>
          </p:sp>
        </p:grpSp>
        <p:sp>
          <p:nvSpPr>
            <p:cNvPr id="11" name="Freeform 21">
              <a:extLst>
                <a:ext uri="{FF2B5EF4-FFF2-40B4-BE49-F238E27FC236}">
                  <a16:creationId xmlns:a16="http://schemas.microsoft.com/office/drawing/2014/main" id="{16A63476-DE8A-6EFF-76F5-A893822B25BF}"/>
                </a:ext>
              </a:extLst>
            </p:cNvPr>
            <p:cNvSpPr/>
            <p:nvPr/>
          </p:nvSpPr>
          <p:spPr>
            <a:xfrm>
              <a:off x="4375558" y="4893471"/>
              <a:ext cx="556162" cy="537125"/>
            </a:xfrm>
            <a:custGeom>
              <a:avLst/>
              <a:gdLst/>
              <a:ahLst/>
              <a:cxnLst/>
              <a:rect l="l" t="t" r="r" b="b"/>
              <a:pathLst>
                <a:path w="834243" h="865622">
                  <a:moveTo>
                    <a:pt x="0" y="0"/>
                  </a:moveTo>
                  <a:lnTo>
                    <a:pt x="834243" y="0"/>
                  </a:lnTo>
                  <a:lnTo>
                    <a:pt x="834243" y="865622"/>
                  </a:lnTo>
                  <a:lnTo>
                    <a:pt x="0" y="8656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Meta" panose="00000400000000000000"/>
              </a:endParaRPr>
            </a:p>
          </p:txBody>
        </p:sp>
        <p:sp>
          <p:nvSpPr>
            <p:cNvPr id="21" name="TextBox 32">
              <a:extLst>
                <a:ext uri="{FF2B5EF4-FFF2-40B4-BE49-F238E27FC236}">
                  <a16:creationId xmlns:a16="http://schemas.microsoft.com/office/drawing/2014/main" id="{E52D94B6-48C6-49B4-5516-5B572B5DF6C8}"/>
                </a:ext>
              </a:extLst>
            </p:cNvPr>
            <p:cNvSpPr txBox="1"/>
            <p:nvPr/>
          </p:nvSpPr>
          <p:spPr>
            <a:xfrm>
              <a:off x="1941338" y="4919749"/>
              <a:ext cx="2223383" cy="5642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</a:pPr>
              <a:r>
                <a:rPr lang="en-US" b="1" dirty="0">
                  <a:solidFill>
                    <a:srgbClr val="668A26"/>
                  </a:solidFill>
                  <a:latin typeface="Meta" panose="00000400000000000000"/>
                </a:rPr>
                <a:t>Right to Data in Readable Format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D2CF988-38B5-382E-F066-2FB0748A7FD0}"/>
              </a:ext>
            </a:extLst>
          </p:cNvPr>
          <p:cNvGrpSpPr/>
          <p:nvPr/>
        </p:nvGrpSpPr>
        <p:grpSpPr>
          <a:xfrm>
            <a:off x="6597341" y="1142755"/>
            <a:ext cx="3956489" cy="1238261"/>
            <a:chOff x="6597341" y="1142755"/>
            <a:chExt cx="3956489" cy="1238261"/>
          </a:xfrm>
        </p:grpSpPr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3450661A-093B-CDB5-6B11-3327AD94B2DC}"/>
                </a:ext>
              </a:extLst>
            </p:cNvPr>
            <p:cNvGrpSpPr/>
            <p:nvPr/>
          </p:nvGrpSpPr>
          <p:grpSpPr>
            <a:xfrm>
              <a:off x="6597341" y="1142755"/>
              <a:ext cx="1143289" cy="1238261"/>
              <a:chOff x="0" y="0"/>
              <a:chExt cx="698500" cy="812800"/>
            </a:xfrm>
          </p:grpSpPr>
          <p:sp>
            <p:nvSpPr>
              <p:cNvPr id="37" name="Freeform 6">
                <a:extLst>
                  <a:ext uri="{FF2B5EF4-FFF2-40B4-BE49-F238E27FC236}">
                    <a16:creationId xmlns:a16="http://schemas.microsoft.com/office/drawing/2014/main" id="{A569EC27-19E6-42B2-5660-29C748C54E14}"/>
                  </a:ext>
                </a:extLst>
              </p:cNvPr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chemeClr val="accent4"/>
              </a:solidFill>
            </p:spPr>
            <p:txBody>
              <a:bodyPr/>
              <a:lstStyle/>
              <a:p>
                <a:endParaRPr lang="en-US" dirty="0">
                  <a:latin typeface="Meta" panose="00000400000000000000"/>
                </a:endParaRPr>
              </a:p>
            </p:txBody>
          </p:sp>
          <p:sp>
            <p:nvSpPr>
              <p:cNvPr id="38" name="TextBox 7">
                <a:extLst>
                  <a:ext uri="{FF2B5EF4-FFF2-40B4-BE49-F238E27FC236}">
                    <a16:creationId xmlns:a16="http://schemas.microsoft.com/office/drawing/2014/main" id="{DCC30A89-5BF7-4246-70EE-758608818366}"/>
                  </a:ext>
                </a:extLst>
              </p:cNvPr>
              <p:cNvSpPr txBox="1"/>
              <p:nvPr/>
            </p:nvSpPr>
            <p:spPr>
              <a:xfrm>
                <a:off x="0" y="82550"/>
                <a:ext cx="698500" cy="590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867"/>
                  </a:lnSpc>
                </a:pPr>
                <a:endParaRPr sz="1200">
                  <a:latin typeface="Meta" panose="00000400000000000000"/>
                </a:endParaRPr>
              </a:p>
            </p:txBody>
          </p:sp>
        </p:grpSp>
        <p:sp>
          <p:nvSpPr>
            <p:cNvPr id="14" name="Freeform 24">
              <a:extLst>
                <a:ext uri="{FF2B5EF4-FFF2-40B4-BE49-F238E27FC236}">
                  <a16:creationId xmlns:a16="http://schemas.microsoft.com/office/drawing/2014/main" id="{29193CA0-EE26-735F-D87C-055EE0D914D4}"/>
                </a:ext>
              </a:extLst>
            </p:cNvPr>
            <p:cNvSpPr/>
            <p:nvPr/>
          </p:nvSpPr>
          <p:spPr>
            <a:xfrm>
              <a:off x="6850239" y="1507484"/>
              <a:ext cx="637495" cy="508803"/>
            </a:xfrm>
            <a:custGeom>
              <a:avLst/>
              <a:gdLst/>
              <a:ahLst/>
              <a:cxnLst/>
              <a:rect l="l" t="t" r="r" b="b"/>
              <a:pathLst>
                <a:path w="956243" h="819978">
                  <a:moveTo>
                    <a:pt x="0" y="0"/>
                  </a:moveTo>
                  <a:lnTo>
                    <a:pt x="956243" y="0"/>
                  </a:lnTo>
                  <a:lnTo>
                    <a:pt x="956243" y="819978"/>
                  </a:lnTo>
                  <a:lnTo>
                    <a:pt x="0" y="819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Meta" panose="00000400000000000000"/>
              </a:endParaRPr>
            </a:p>
          </p:txBody>
        </p:sp>
        <p:sp>
          <p:nvSpPr>
            <p:cNvPr id="23" name="TextBox 34">
              <a:extLst>
                <a:ext uri="{FF2B5EF4-FFF2-40B4-BE49-F238E27FC236}">
                  <a16:creationId xmlns:a16="http://schemas.microsoft.com/office/drawing/2014/main" id="{982DB054-54DB-FCE4-AD99-BCDDA1605943}"/>
                </a:ext>
              </a:extLst>
            </p:cNvPr>
            <p:cNvSpPr txBox="1"/>
            <p:nvPr/>
          </p:nvSpPr>
          <p:spPr>
            <a:xfrm>
              <a:off x="7487734" y="1466234"/>
              <a:ext cx="3066096" cy="5642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</a:pPr>
              <a:r>
                <a:rPr lang="en-US" b="1" dirty="0">
                  <a:solidFill>
                    <a:schemeClr val="accent4"/>
                  </a:solidFill>
                  <a:latin typeface="Meta" panose="00000400000000000000"/>
                </a:rPr>
                <a:t>Right to Correction or Completion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A1825AE-BC8B-B619-F5AE-4376673EABF6}"/>
              </a:ext>
            </a:extLst>
          </p:cNvPr>
          <p:cNvGrpSpPr/>
          <p:nvPr/>
        </p:nvGrpSpPr>
        <p:grpSpPr>
          <a:xfrm>
            <a:off x="7232486" y="2842829"/>
            <a:ext cx="2997364" cy="1238261"/>
            <a:chOff x="7232486" y="2842829"/>
            <a:chExt cx="2997364" cy="1238261"/>
          </a:xfrm>
        </p:grpSpPr>
        <p:grpSp>
          <p:nvGrpSpPr>
            <p:cNvPr id="7" name="Group 11">
              <a:extLst>
                <a:ext uri="{FF2B5EF4-FFF2-40B4-BE49-F238E27FC236}">
                  <a16:creationId xmlns:a16="http://schemas.microsoft.com/office/drawing/2014/main" id="{1B9A5A2A-254A-6708-F17A-AFBCED1047DB}"/>
                </a:ext>
              </a:extLst>
            </p:cNvPr>
            <p:cNvGrpSpPr/>
            <p:nvPr/>
          </p:nvGrpSpPr>
          <p:grpSpPr>
            <a:xfrm>
              <a:off x="7232486" y="2842829"/>
              <a:ext cx="1143289" cy="1238261"/>
              <a:chOff x="0" y="0"/>
              <a:chExt cx="698500" cy="812800"/>
            </a:xfrm>
          </p:grpSpPr>
          <p:sp>
            <p:nvSpPr>
              <p:cNvPr id="33" name="Freeform 12">
                <a:extLst>
                  <a:ext uri="{FF2B5EF4-FFF2-40B4-BE49-F238E27FC236}">
                    <a16:creationId xmlns:a16="http://schemas.microsoft.com/office/drawing/2014/main" id="{B09C42F7-B529-F54C-7802-03905D4E6EFE}"/>
                  </a:ext>
                </a:extLst>
              </p:cNvPr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chemeClr val="accent5"/>
              </a:solidFill>
            </p:spPr>
            <p:txBody>
              <a:bodyPr/>
              <a:lstStyle/>
              <a:p>
                <a:endParaRPr lang="en-US">
                  <a:latin typeface="Meta" panose="00000400000000000000"/>
                </a:endParaRPr>
              </a:p>
            </p:txBody>
          </p:sp>
          <p:sp>
            <p:nvSpPr>
              <p:cNvPr id="34" name="TextBox 13">
                <a:extLst>
                  <a:ext uri="{FF2B5EF4-FFF2-40B4-BE49-F238E27FC236}">
                    <a16:creationId xmlns:a16="http://schemas.microsoft.com/office/drawing/2014/main" id="{3078EEF4-B8CA-F72D-879E-A26D270E8F33}"/>
                  </a:ext>
                </a:extLst>
              </p:cNvPr>
              <p:cNvSpPr txBox="1"/>
              <p:nvPr/>
            </p:nvSpPr>
            <p:spPr>
              <a:xfrm>
                <a:off x="0" y="82550"/>
                <a:ext cx="698500" cy="590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867"/>
                  </a:lnSpc>
                </a:pPr>
                <a:endParaRPr sz="1200">
                  <a:latin typeface="Meta" panose="00000400000000000000"/>
                </a:endParaRPr>
              </a:p>
            </p:txBody>
          </p:sp>
        </p:grpSp>
        <p:sp>
          <p:nvSpPr>
            <p:cNvPr id="12" name="Freeform 22">
              <a:extLst>
                <a:ext uri="{FF2B5EF4-FFF2-40B4-BE49-F238E27FC236}">
                  <a16:creationId xmlns:a16="http://schemas.microsoft.com/office/drawing/2014/main" id="{C5EA0C6D-8B5D-5DDB-620F-DAAA6E287413}"/>
                </a:ext>
              </a:extLst>
            </p:cNvPr>
            <p:cNvSpPr/>
            <p:nvPr/>
          </p:nvSpPr>
          <p:spPr>
            <a:xfrm>
              <a:off x="7521808" y="3199185"/>
              <a:ext cx="564644" cy="525549"/>
            </a:xfrm>
            <a:custGeom>
              <a:avLst/>
              <a:gdLst/>
              <a:ahLst/>
              <a:cxnLst/>
              <a:rect l="l" t="t" r="r" b="b"/>
              <a:pathLst>
                <a:path w="846966" h="846966">
                  <a:moveTo>
                    <a:pt x="0" y="0"/>
                  </a:moveTo>
                  <a:lnTo>
                    <a:pt x="846966" y="0"/>
                  </a:lnTo>
                  <a:lnTo>
                    <a:pt x="846966" y="846966"/>
                  </a:lnTo>
                  <a:lnTo>
                    <a:pt x="0" y="8469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Meta" panose="00000400000000000000"/>
              </a:endParaRPr>
            </a:p>
          </p:txBody>
        </p:sp>
        <p:sp>
          <p:nvSpPr>
            <p:cNvPr id="25" name="TextBox 36">
              <a:extLst>
                <a:ext uri="{FF2B5EF4-FFF2-40B4-BE49-F238E27FC236}">
                  <a16:creationId xmlns:a16="http://schemas.microsoft.com/office/drawing/2014/main" id="{223F7CCE-63EC-AB83-6054-B8F99CA29C41}"/>
                </a:ext>
              </a:extLst>
            </p:cNvPr>
            <p:cNvSpPr txBox="1"/>
            <p:nvPr/>
          </p:nvSpPr>
          <p:spPr>
            <a:xfrm>
              <a:off x="8136313" y="3211847"/>
              <a:ext cx="2093537" cy="5546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</a:pPr>
              <a:r>
                <a:rPr lang="en-US" b="1" dirty="0">
                  <a:solidFill>
                    <a:schemeClr val="accent5"/>
                  </a:solidFill>
                  <a:latin typeface="Meta" panose="00000400000000000000"/>
                </a:rPr>
                <a:t>Right to Data Deletion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F01F076-55B4-888E-1FC8-64104C4EF2CA}"/>
              </a:ext>
            </a:extLst>
          </p:cNvPr>
          <p:cNvGrpSpPr/>
          <p:nvPr/>
        </p:nvGrpSpPr>
        <p:grpSpPr>
          <a:xfrm>
            <a:off x="6597341" y="4542903"/>
            <a:ext cx="3148034" cy="1238261"/>
            <a:chOff x="6597341" y="4542903"/>
            <a:chExt cx="3148034" cy="1238261"/>
          </a:xfrm>
        </p:grpSpPr>
        <p:grpSp>
          <p:nvGrpSpPr>
            <p:cNvPr id="9" name="Group 17">
              <a:extLst>
                <a:ext uri="{FF2B5EF4-FFF2-40B4-BE49-F238E27FC236}">
                  <a16:creationId xmlns:a16="http://schemas.microsoft.com/office/drawing/2014/main" id="{E2CF3A21-996B-8B98-63D1-84BEEF009F93}"/>
                </a:ext>
              </a:extLst>
            </p:cNvPr>
            <p:cNvGrpSpPr/>
            <p:nvPr/>
          </p:nvGrpSpPr>
          <p:grpSpPr>
            <a:xfrm>
              <a:off x="6597341" y="4542903"/>
              <a:ext cx="1143289" cy="1238261"/>
              <a:chOff x="0" y="0"/>
              <a:chExt cx="698500" cy="812800"/>
            </a:xfrm>
          </p:grpSpPr>
          <p:sp>
            <p:nvSpPr>
              <p:cNvPr id="29" name="Freeform 18">
                <a:extLst>
                  <a:ext uri="{FF2B5EF4-FFF2-40B4-BE49-F238E27FC236}">
                    <a16:creationId xmlns:a16="http://schemas.microsoft.com/office/drawing/2014/main" id="{E756EBF7-6912-B906-2AF9-7EF42A0289BE}"/>
                  </a:ext>
                </a:extLst>
              </p:cNvPr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chemeClr val="accent6"/>
              </a:solidFill>
            </p:spPr>
            <p:txBody>
              <a:bodyPr/>
              <a:lstStyle/>
              <a:p>
                <a:endParaRPr lang="en-US">
                  <a:latin typeface="Meta" panose="00000400000000000000"/>
                </a:endParaRPr>
              </a:p>
            </p:txBody>
          </p:sp>
          <p:sp>
            <p:nvSpPr>
              <p:cNvPr id="30" name="TextBox 19">
                <a:extLst>
                  <a:ext uri="{FF2B5EF4-FFF2-40B4-BE49-F238E27FC236}">
                    <a16:creationId xmlns:a16="http://schemas.microsoft.com/office/drawing/2014/main" id="{122C7E39-1C77-7EA4-55E2-9D9A641898CB}"/>
                  </a:ext>
                </a:extLst>
              </p:cNvPr>
              <p:cNvSpPr txBox="1"/>
              <p:nvPr/>
            </p:nvSpPr>
            <p:spPr>
              <a:xfrm>
                <a:off x="0" y="82550"/>
                <a:ext cx="698500" cy="590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867"/>
                  </a:lnSpc>
                </a:pPr>
                <a:endParaRPr sz="1200">
                  <a:latin typeface="Meta" panose="00000400000000000000"/>
                </a:endParaRPr>
              </a:p>
            </p:txBody>
          </p:sp>
        </p:grpSp>
        <p:sp>
          <p:nvSpPr>
            <p:cNvPr id="15" name="Freeform 25">
              <a:extLst>
                <a:ext uri="{FF2B5EF4-FFF2-40B4-BE49-F238E27FC236}">
                  <a16:creationId xmlns:a16="http://schemas.microsoft.com/office/drawing/2014/main" id="{B71EDB43-0C38-8EF3-0649-9C0F5CD92843}"/>
                </a:ext>
              </a:extLst>
            </p:cNvPr>
            <p:cNvSpPr/>
            <p:nvPr/>
          </p:nvSpPr>
          <p:spPr>
            <a:xfrm>
              <a:off x="6890905" y="4893471"/>
              <a:ext cx="556162" cy="537125"/>
            </a:xfrm>
            <a:custGeom>
              <a:avLst/>
              <a:gdLst/>
              <a:ahLst/>
              <a:cxnLst/>
              <a:rect l="l" t="t" r="r" b="b"/>
              <a:pathLst>
                <a:path w="834243" h="865622">
                  <a:moveTo>
                    <a:pt x="0" y="0"/>
                  </a:moveTo>
                  <a:lnTo>
                    <a:pt x="834243" y="0"/>
                  </a:lnTo>
                  <a:lnTo>
                    <a:pt x="834243" y="865622"/>
                  </a:lnTo>
                  <a:lnTo>
                    <a:pt x="0" y="8656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Meta" panose="00000400000000000000"/>
              </a:endParaRPr>
            </a:p>
          </p:txBody>
        </p:sp>
        <p:sp>
          <p:nvSpPr>
            <p:cNvPr id="27" name="TextBox 38">
              <a:extLst>
                <a:ext uri="{FF2B5EF4-FFF2-40B4-BE49-F238E27FC236}">
                  <a16:creationId xmlns:a16="http://schemas.microsoft.com/office/drawing/2014/main" id="{E2D70753-B1CD-67CC-BF86-7EBAD825CD32}"/>
                </a:ext>
              </a:extLst>
            </p:cNvPr>
            <p:cNvSpPr txBox="1"/>
            <p:nvPr/>
          </p:nvSpPr>
          <p:spPr>
            <a:xfrm>
              <a:off x="7521808" y="4907478"/>
              <a:ext cx="2223567" cy="55463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</a:pPr>
              <a:r>
                <a:rPr lang="en-US" b="1" dirty="0">
                  <a:solidFill>
                    <a:schemeClr val="accent6"/>
                  </a:solidFill>
                  <a:latin typeface="Meta" panose="00000400000000000000"/>
                </a:rPr>
                <a:t>Right to Timely Responses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3CA5091-EA73-A645-3DAB-15280B11C807}"/>
              </a:ext>
            </a:extLst>
          </p:cNvPr>
          <p:cNvGrpSpPr/>
          <p:nvPr/>
        </p:nvGrpSpPr>
        <p:grpSpPr>
          <a:xfrm>
            <a:off x="855358" y="5893122"/>
            <a:ext cx="10464406" cy="800533"/>
            <a:chOff x="855358" y="5893122"/>
            <a:chExt cx="10464406" cy="800533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36A5793-B69F-35F6-1749-972CEBCA1FA9}"/>
                </a:ext>
              </a:extLst>
            </p:cNvPr>
            <p:cNvSpPr/>
            <p:nvPr/>
          </p:nvSpPr>
          <p:spPr>
            <a:xfrm>
              <a:off x="2667000" y="6026854"/>
              <a:ext cx="8652764" cy="5298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dirty="0">
                  <a:solidFill>
                    <a:schemeClr val="tx1"/>
                  </a:solidFill>
                  <a:latin typeface="Meta bold"/>
                </a:rPr>
                <a:t>         Inform data subjects of their data privacy rights and develop a procedure to handle data subject requests.</a:t>
              </a:r>
            </a:p>
          </p:txBody>
        </p:sp>
        <p:sp>
          <p:nvSpPr>
            <p:cNvPr id="43" name="Freeform 15">
              <a:extLst>
                <a:ext uri="{FF2B5EF4-FFF2-40B4-BE49-F238E27FC236}">
                  <a16:creationId xmlns:a16="http://schemas.microsoft.com/office/drawing/2014/main" id="{7A5C4AF0-5F12-ADC7-01E0-5AFBA2DC5BA7}"/>
                </a:ext>
              </a:extLst>
            </p:cNvPr>
            <p:cNvSpPr/>
            <p:nvPr/>
          </p:nvSpPr>
          <p:spPr>
            <a:xfrm>
              <a:off x="855358" y="5893122"/>
              <a:ext cx="2127328" cy="80053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anchor="ctr"/>
            <a:lstStyle/>
            <a:p>
              <a:pPr algn="ctr"/>
              <a:r>
                <a:rPr lang="en-US" sz="1800" b="1" dirty="0">
                  <a:latin typeface="Meta bold"/>
                </a:rPr>
                <a:t>Action to be taken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85502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86662AF-C407-BF93-EDAF-9E76121F099F}"/>
              </a:ext>
            </a:extLst>
          </p:cNvPr>
          <p:cNvSpPr txBox="1"/>
          <p:nvPr/>
        </p:nvSpPr>
        <p:spPr>
          <a:xfrm>
            <a:off x="448849" y="631477"/>
            <a:ext cx="1226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Meta-Bold" pitchFamily="50" charset="0"/>
              </a:rPr>
              <a:t>Consent</a:t>
            </a:r>
            <a:endParaRPr lang="en-US" sz="2400" dirty="0">
              <a:latin typeface="Meta" panose="00000400000000000000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D041778-B9CC-4768-96CD-F7F25BE17B53}"/>
              </a:ext>
            </a:extLst>
          </p:cNvPr>
          <p:cNvGrpSpPr/>
          <p:nvPr/>
        </p:nvGrpSpPr>
        <p:grpSpPr>
          <a:xfrm>
            <a:off x="6296061" y="2344287"/>
            <a:ext cx="4483520" cy="1470838"/>
            <a:chOff x="524263" y="4377237"/>
            <a:chExt cx="4483520" cy="1470838"/>
          </a:xfrm>
        </p:grpSpPr>
        <p:sp>
          <p:nvSpPr>
            <p:cNvPr id="15" name="Freeform 327">
              <a:extLst>
                <a:ext uri="{FF2B5EF4-FFF2-40B4-BE49-F238E27FC236}">
                  <a16:creationId xmlns:a16="http://schemas.microsoft.com/office/drawing/2014/main" id="{7ECECF93-1715-CB66-5EC6-C1F990C454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4531" y="4397824"/>
              <a:ext cx="3780588" cy="1450251"/>
            </a:xfrm>
            <a:prstGeom prst="roundRect">
              <a:avLst>
                <a:gd name="adj" fmla="val 21030"/>
              </a:avLst>
            </a:prstGeom>
            <a:solidFill>
              <a:schemeClr val="accent4">
                <a:lumMod val="20000"/>
                <a:lumOff val="80000"/>
                <a:alpha val="2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6" name="Freeform 328">
              <a:extLst>
                <a:ext uri="{FF2B5EF4-FFF2-40B4-BE49-F238E27FC236}">
                  <a16:creationId xmlns:a16="http://schemas.microsoft.com/office/drawing/2014/main" id="{09850CCF-E9D9-277F-83EE-5192302557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6925" y="4377237"/>
              <a:ext cx="216977" cy="1271639"/>
            </a:xfrm>
            <a:custGeom>
              <a:avLst/>
              <a:gdLst>
                <a:gd name="T0" fmla="*/ 348 w 349"/>
                <a:gd name="T1" fmla="*/ 546 h 2043"/>
                <a:gd name="T2" fmla="*/ 348 w 349"/>
                <a:gd name="T3" fmla="*/ 2042 h 2043"/>
                <a:gd name="T4" fmla="*/ 0 w 349"/>
                <a:gd name="T5" fmla="*/ 1496 h 2043"/>
                <a:gd name="T6" fmla="*/ 0 w 349"/>
                <a:gd name="T7" fmla="*/ 0 h 2043"/>
                <a:gd name="T8" fmla="*/ 348 w 349"/>
                <a:gd name="T9" fmla="*/ 546 h 2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2043">
                  <a:moveTo>
                    <a:pt x="348" y="546"/>
                  </a:moveTo>
                  <a:lnTo>
                    <a:pt x="348" y="2042"/>
                  </a:lnTo>
                  <a:lnTo>
                    <a:pt x="0" y="1496"/>
                  </a:lnTo>
                  <a:lnTo>
                    <a:pt x="0" y="0"/>
                  </a:lnTo>
                  <a:lnTo>
                    <a:pt x="348" y="546"/>
                  </a:ln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7" name="Freeform 329">
              <a:extLst>
                <a:ext uri="{FF2B5EF4-FFF2-40B4-BE49-F238E27FC236}">
                  <a16:creationId xmlns:a16="http://schemas.microsoft.com/office/drawing/2014/main" id="{D81B58D8-9D89-6538-2C55-0B7C6290B8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263" y="4377237"/>
              <a:ext cx="1235936" cy="711348"/>
            </a:xfrm>
            <a:custGeom>
              <a:avLst/>
              <a:gdLst>
                <a:gd name="T0" fmla="*/ 1739 w 1983"/>
                <a:gd name="T1" fmla="*/ 1140 h 1141"/>
                <a:gd name="T2" fmla="*/ 0 w 1983"/>
                <a:gd name="T3" fmla="*/ 1140 h 1141"/>
                <a:gd name="T4" fmla="*/ 0 w 1983"/>
                <a:gd name="T5" fmla="*/ 0 h 1141"/>
                <a:gd name="T6" fmla="*/ 1982 w 1983"/>
                <a:gd name="T7" fmla="*/ 0 h 1141"/>
                <a:gd name="T8" fmla="*/ 1982 w 1983"/>
                <a:gd name="T9" fmla="*/ 896 h 1141"/>
                <a:gd name="T10" fmla="*/ 1982 w 1983"/>
                <a:gd name="T11" fmla="*/ 896 h 1141"/>
                <a:gd name="T12" fmla="*/ 1739 w 1983"/>
                <a:gd name="T13" fmla="*/ 1140 h 1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83" h="1141">
                  <a:moveTo>
                    <a:pt x="1739" y="1140"/>
                  </a:moveTo>
                  <a:lnTo>
                    <a:pt x="0" y="1140"/>
                  </a:lnTo>
                  <a:lnTo>
                    <a:pt x="0" y="0"/>
                  </a:lnTo>
                  <a:lnTo>
                    <a:pt x="1982" y="0"/>
                  </a:lnTo>
                  <a:lnTo>
                    <a:pt x="1982" y="896"/>
                  </a:lnTo>
                  <a:lnTo>
                    <a:pt x="1982" y="896"/>
                  </a:lnTo>
                  <a:cubicBezTo>
                    <a:pt x="1982" y="1031"/>
                    <a:pt x="1874" y="1140"/>
                    <a:pt x="1739" y="114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21" name="Freeform 51">
              <a:extLst>
                <a:ext uri="{FF2B5EF4-FFF2-40B4-BE49-F238E27FC236}">
                  <a16:creationId xmlns:a16="http://schemas.microsoft.com/office/drawing/2014/main" id="{B05016B6-2C02-E122-0465-DAC8DD8001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692" y="4465125"/>
              <a:ext cx="604986" cy="545398"/>
            </a:xfrm>
            <a:custGeom>
              <a:avLst/>
              <a:gdLst>
                <a:gd name="connsiteX0" fmla="*/ 733793 w 1209972"/>
                <a:gd name="connsiteY0" fmla="*/ 1010723 h 1090796"/>
                <a:gd name="connsiteX1" fmla="*/ 750272 w 1209972"/>
                <a:gd name="connsiteY1" fmla="*/ 1025371 h 1090796"/>
                <a:gd name="connsiteX2" fmla="*/ 750272 w 1209972"/>
                <a:gd name="connsiteY2" fmla="*/ 1071756 h 1090796"/>
                <a:gd name="connsiteX3" fmla="*/ 733793 w 1209972"/>
                <a:gd name="connsiteY3" fmla="*/ 1086404 h 1090796"/>
                <a:gd name="connsiteX4" fmla="*/ 718581 w 1209972"/>
                <a:gd name="connsiteY4" fmla="*/ 1071756 h 1090796"/>
                <a:gd name="connsiteX5" fmla="*/ 718581 w 1209972"/>
                <a:gd name="connsiteY5" fmla="*/ 1025371 h 1090796"/>
                <a:gd name="connsiteX6" fmla="*/ 733793 w 1209972"/>
                <a:gd name="connsiteY6" fmla="*/ 1010723 h 1090796"/>
                <a:gd name="connsiteX7" fmla="*/ 474906 w 1209972"/>
                <a:gd name="connsiteY7" fmla="*/ 1010723 h 1090796"/>
                <a:gd name="connsiteX8" fmla="*/ 492045 w 1209972"/>
                <a:gd name="connsiteY8" fmla="*/ 1025371 h 1090796"/>
                <a:gd name="connsiteX9" fmla="*/ 492045 w 1209972"/>
                <a:gd name="connsiteY9" fmla="*/ 1071756 h 1090796"/>
                <a:gd name="connsiteX10" fmla="*/ 474906 w 1209972"/>
                <a:gd name="connsiteY10" fmla="*/ 1086404 h 1090796"/>
                <a:gd name="connsiteX11" fmla="*/ 460404 w 1209972"/>
                <a:gd name="connsiteY11" fmla="*/ 1071756 h 1090796"/>
                <a:gd name="connsiteX12" fmla="*/ 460404 w 1209972"/>
                <a:gd name="connsiteY12" fmla="*/ 1025371 h 1090796"/>
                <a:gd name="connsiteX13" fmla="*/ 474906 w 1209972"/>
                <a:gd name="connsiteY13" fmla="*/ 1010723 h 1090796"/>
                <a:gd name="connsiteX14" fmla="*/ 103682 w 1209972"/>
                <a:gd name="connsiteY14" fmla="*/ 769028 h 1090796"/>
                <a:gd name="connsiteX15" fmla="*/ 362928 w 1209972"/>
                <a:gd name="connsiteY15" fmla="*/ 769028 h 1090796"/>
                <a:gd name="connsiteX16" fmla="*/ 466377 w 1209972"/>
                <a:gd name="connsiteY16" fmla="*/ 879570 h 1090796"/>
                <a:gd name="connsiteX17" fmla="*/ 466377 w 1209972"/>
                <a:gd name="connsiteY17" fmla="*/ 882082 h 1090796"/>
                <a:gd name="connsiteX18" fmla="*/ 473855 w 1209972"/>
                <a:gd name="connsiteY18" fmla="*/ 882082 h 1090796"/>
                <a:gd name="connsiteX19" fmla="*/ 734346 w 1209972"/>
                <a:gd name="connsiteY19" fmla="*/ 882082 h 1090796"/>
                <a:gd name="connsiteX20" fmla="*/ 744317 w 1209972"/>
                <a:gd name="connsiteY20" fmla="*/ 882082 h 1090796"/>
                <a:gd name="connsiteX21" fmla="*/ 744317 w 1209972"/>
                <a:gd name="connsiteY21" fmla="*/ 879570 h 1090796"/>
                <a:gd name="connsiteX22" fmla="*/ 847766 w 1209972"/>
                <a:gd name="connsiteY22" fmla="*/ 769028 h 1090796"/>
                <a:gd name="connsiteX23" fmla="*/ 1107012 w 1209972"/>
                <a:gd name="connsiteY23" fmla="*/ 769028 h 1090796"/>
                <a:gd name="connsiteX24" fmla="*/ 1209214 w 1209972"/>
                <a:gd name="connsiteY24" fmla="*/ 879570 h 1090796"/>
                <a:gd name="connsiteX25" fmla="*/ 1199243 w 1209972"/>
                <a:gd name="connsiteY25" fmla="*/ 898412 h 1090796"/>
                <a:gd name="connsiteX26" fmla="*/ 1180548 w 1209972"/>
                <a:gd name="connsiteY26" fmla="*/ 888363 h 1090796"/>
                <a:gd name="connsiteX27" fmla="*/ 1107012 w 1209972"/>
                <a:gd name="connsiteY27" fmla="*/ 799176 h 1090796"/>
                <a:gd name="connsiteX28" fmla="*/ 847766 w 1209972"/>
                <a:gd name="connsiteY28" fmla="*/ 799176 h 1090796"/>
                <a:gd name="connsiteX29" fmla="*/ 772984 w 1209972"/>
                <a:gd name="connsiteY29" fmla="*/ 887107 h 1090796"/>
                <a:gd name="connsiteX30" fmla="*/ 836549 w 1209972"/>
                <a:gd name="connsiteY30" fmla="*/ 991367 h 1090796"/>
                <a:gd name="connsiteX31" fmla="*/ 853998 w 1209972"/>
                <a:gd name="connsiteY31" fmla="*/ 1071761 h 1090796"/>
                <a:gd name="connsiteX32" fmla="*/ 842781 w 1209972"/>
                <a:gd name="connsiteY32" fmla="*/ 1090604 h 1090796"/>
                <a:gd name="connsiteX33" fmla="*/ 824085 w 1209972"/>
                <a:gd name="connsiteY33" fmla="*/ 1079298 h 1090796"/>
                <a:gd name="connsiteX34" fmla="*/ 807882 w 1209972"/>
                <a:gd name="connsiteY34" fmla="*/ 1000161 h 1090796"/>
                <a:gd name="connsiteX35" fmla="*/ 734346 w 1209972"/>
                <a:gd name="connsiteY35" fmla="*/ 912230 h 1090796"/>
                <a:gd name="connsiteX36" fmla="*/ 473855 w 1209972"/>
                <a:gd name="connsiteY36" fmla="*/ 912230 h 1090796"/>
                <a:gd name="connsiteX37" fmla="*/ 400319 w 1209972"/>
                <a:gd name="connsiteY37" fmla="*/ 1000161 h 1090796"/>
                <a:gd name="connsiteX38" fmla="*/ 380377 w 1209972"/>
                <a:gd name="connsiteY38" fmla="*/ 1079298 h 1090796"/>
                <a:gd name="connsiteX39" fmla="*/ 365420 w 1209972"/>
                <a:gd name="connsiteY39" fmla="*/ 1090604 h 1090796"/>
                <a:gd name="connsiteX40" fmla="*/ 361681 w 1209972"/>
                <a:gd name="connsiteY40" fmla="*/ 1090604 h 1090796"/>
                <a:gd name="connsiteX41" fmla="*/ 351710 w 1209972"/>
                <a:gd name="connsiteY41" fmla="*/ 1071761 h 1090796"/>
                <a:gd name="connsiteX42" fmla="*/ 371652 w 1209972"/>
                <a:gd name="connsiteY42" fmla="*/ 992624 h 1090796"/>
                <a:gd name="connsiteX43" fmla="*/ 436464 w 1209972"/>
                <a:gd name="connsiteY43" fmla="*/ 887107 h 1090796"/>
                <a:gd name="connsiteX44" fmla="*/ 362928 w 1209972"/>
                <a:gd name="connsiteY44" fmla="*/ 799176 h 1090796"/>
                <a:gd name="connsiteX45" fmla="*/ 103682 w 1209972"/>
                <a:gd name="connsiteY45" fmla="*/ 799176 h 1090796"/>
                <a:gd name="connsiteX46" fmla="*/ 30146 w 1209972"/>
                <a:gd name="connsiteY46" fmla="*/ 888363 h 1090796"/>
                <a:gd name="connsiteX47" fmla="*/ 11451 w 1209972"/>
                <a:gd name="connsiteY47" fmla="*/ 898412 h 1090796"/>
                <a:gd name="connsiteX48" fmla="*/ 233 w 1209972"/>
                <a:gd name="connsiteY48" fmla="*/ 879570 h 1090796"/>
                <a:gd name="connsiteX49" fmla="*/ 103682 w 1209972"/>
                <a:gd name="connsiteY49" fmla="*/ 769028 h 1090796"/>
                <a:gd name="connsiteX50" fmla="*/ 608718 w 1209972"/>
                <a:gd name="connsiteY50" fmla="*/ 656421 h 1090796"/>
                <a:gd name="connsiteX51" fmla="*/ 518083 w 1209972"/>
                <a:gd name="connsiteY51" fmla="*/ 747055 h 1090796"/>
                <a:gd name="connsiteX52" fmla="*/ 608718 w 1209972"/>
                <a:gd name="connsiteY52" fmla="*/ 836432 h 1090796"/>
                <a:gd name="connsiteX53" fmla="*/ 698094 w 1209972"/>
                <a:gd name="connsiteY53" fmla="*/ 747055 h 1090796"/>
                <a:gd name="connsiteX54" fmla="*/ 608718 w 1209972"/>
                <a:gd name="connsiteY54" fmla="*/ 656421 h 1090796"/>
                <a:gd name="connsiteX55" fmla="*/ 608718 w 1209972"/>
                <a:gd name="connsiteY55" fmla="*/ 626209 h 1090796"/>
                <a:gd name="connsiteX56" fmla="*/ 728305 w 1209972"/>
                <a:gd name="connsiteY56" fmla="*/ 747055 h 1090796"/>
                <a:gd name="connsiteX57" fmla="*/ 608718 w 1209972"/>
                <a:gd name="connsiteY57" fmla="*/ 866643 h 1090796"/>
                <a:gd name="connsiteX58" fmla="*/ 487871 w 1209972"/>
                <a:gd name="connsiteY58" fmla="*/ 747055 h 1090796"/>
                <a:gd name="connsiteX59" fmla="*/ 608718 w 1209972"/>
                <a:gd name="connsiteY59" fmla="*/ 626209 h 1090796"/>
                <a:gd name="connsiteX60" fmla="*/ 976751 w 1209972"/>
                <a:gd name="connsiteY60" fmla="*/ 546027 h 1090796"/>
                <a:gd name="connsiteX61" fmla="*/ 886116 w 1209972"/>
                <a:gd name="connsiteY61" fmla="*/ 633829 h 1090796"/>
                <a:gd name="connsiteX62" fmla="*/ 976751 w 1209972"/>
                <a:gd name="connsiteY62" fmla="*/ 721631 h 1090796"/>
                <a:gd name="connsiteX63" fmla="*/ 1066127 w 1209972"/>
                <a:gd name="connsiteY63" fmla="*/ 633829 h 1090796"/>
                <a:gd name="connsiteX64" fmla="*/ 976751 w 1209972"/>
                <a:gd name="connsiteY64" fmla="*/ 546027 h 1090796"/>
                <a:gd name="connsiteX65" fmla="*/ 235192 w 1209972"/>
                <a:gd name="connsiteY65" fmla="*/ 546027 h 1090796"/>
                <a:gd name="connsiteX66" fmla="*/ 145815 w 1209972"/>
                <a:gd name="connsiteY66" fmla="*/ 633829 h 1090796"/>
                <a:gd name="connsiteX67" fmla="*/ 235192 w 1209972"/>
                <a:gd name="connsiteY67" fmla="*/ 721631 h 1090796"/>
                <a:gd name="connsiteX68" fmla="*/ 324568 w 1209972"/>
                <a:gd name="connsiteY68" fmla="*/ 633829 h 1090796"/>
                <a:gd name="connsiteX69" fmla="*/ 235192 w 1209972"/>
                <a:gd name="connsiteY69" fmla="*/ 546027 h 1090796"/>
                <a:gd name="connsiteX70" fmla="*/ 976751 w 1209972"/>
                <a:gd name="connsiteY70" fmla="*/ 516348 h 1090796"/>
                <a:gd name="connsiteX71" fmla="*/ 1096338 w 1209972"/>
                <a:gd name="connsiteY71" fmla="*/ 633829 h 1090796"/>
                <a:gd name="connsiteX72" fmla="*/ 976751 w 1209972"/>
                <a:gd name="connsiteY72" fmla="*/ 751310 h 1090796"/>
                <a:gd name="connsiteX73" fmla="*/ 855904 w 1209972"/>
                <a:gd name="connsiteY73" fmla="*/ 633829 h 1090796"/>
                <a:gd name="connsiteX74" fmla="*/ 976751 w 1209972"/>
                <a:gd name="connsiteY74" fmla="*/ 516348 h 1090796"/>
                <a:gd name="connsiteX75" fmla="*/ 235192 w 1209972"/>
                <a:gd name="connsiteY75" fmla="*/ 516348 h 1090796"/>
                <a:gd name="connsiteX76" fmla="*/ 354779 w 1209972"/>
                <a:gd name="connsiteY76" fmla="*/ 633829 h 1090796"/>
                <a:gd name="connsiteX77" fmla="*/ 235192 w 1209972"/>
                <a:gd name="connsiteY77" fmla="*/ 751310 h 1090796"/>
                <a:gd name="connsiteX78" fmla="*/ 114345 w 1209972"/>
                <a:gd name="connsiteY78" fmla="*/ 633829 h 1090796"/>
                <a:gd name="connsiteX79" fmla="*/ 235192 w 1209972"/>
                <a:gd name="connsiteY79" fmla="*/ 516348 h 1090796"/>
                <a:gd name="connsiteX80" fmla="*/ 654493 w 1209972"/>
                <a:gd name="connsiteY80" fmla="*/ 29849 h 1090796"/>
                <a:gd name="connsiteX81" fmla="*/ 620901 w 1209972"/>
                <a:gd name="connsiteY81" fmla="*/ 64673 h 1090796"/>
                <a:gd name="connsiteX82" fmla="*/ 620901 w 1209972"/>
                <a:gd name="connsiteY82" fmla="*/ 157951 h 1090796"/>
                <a:gd name="connsiteX83" fmla="*/ 604727 w 1209972"/>
                <a:gd name="connsiteY83" fmla="*/ 157951 h 1090796"/>
                <a:gd name="connsiteX84" fmla="*/ 541275 w 1209972"/>
                <a:gd name="connsiteY84" fmla="*/ 222624 h 1090796"/>
                <a:gd name="connsiteX85" fmla="*/ 604727 w 1209972"/>
                <a:gd name="connsiteY85" fmla="*/ 287296 h 1090796"/>
                <a:gd name="connsiteX86" fmla="*/ 620901 w 1209972"/>
                <a:gd name="connsiteY86" fmla="*/ 287296 h 1090796"/>
                <a:gd name="connsiteX87" fmla="*/ 620901 w 1209972"/>
                <a:gd name="connsiteY87" fmla="*/ 381818 h 1090796"/>
                <a:gd name="connsiteX88" fmla="*/ 654493 w 1209972"/>
                <a:gd name="connsiteY88" fmla="*/ 416642 h 1090796"/>
                <a:gd name="connsiteX89" fmla="*/ 719189 w 1209972"/>
                <a:gd name="connsiteY89" fmla="*/ 416642 h 1090796"/>
                <a:gd name="connsiteX90" fmla="*/ 812500 w 1209972"/>
                <a:gd name="connsiteY90" fmla="*/ 335801 h 1090796"/>
                <a:gd name="connsiteX91" fmla="*/ 907055 w 1209972"/>
                <a:gd name="connsiteY91" fmla="*/ 416642 h 1090796"/>
                <a:gd name="connsiteX92" fmla="*/ 976727 w 1209972"/>
                <a:gd name="connsiteY92" fmla="*/ 416642 h 1090796"/>
                <a:gd name="connsiteX93" fmla="*/ 1011563 w 1209972"/>
                <a:gd name="connsiteY93" fmla="*/ 381818 h 1090796"/>
                <a:gd name="connsiteX94" fmla="*/ 1011563 w 1209972"/>
                <a:gd name="connsiteY94" fmla="*/ 116909 h 1090796"/>
                <a:gd name="connsiteX95" fmla="*/ 924473 w 1209972"/>
                <a:gd name="connsiteY95" fmla="*/ 29849 h 1090796"/>
                <a:gd name="connsiteX96" fmla="*/ 286225 w 1209972"/>
                <a:gd name="connsiteY96" fmla="*/ 29849 h 1090796"/>
                <a:gd name="connsiteX97" fmla="*/ 199135 w 1209972"/>
                <a:gd name="connsiteY97" fmla="*/ 116909 h 1090796"/>
                <a:gd name="connsiteX98" fmla="*/ 199135 w 1209972"/>
                <a:gd name="connsiteY98" fmla="*/ 381818 h 1090796"/>
                <a:gd name="connsiteX99" fmla="*/ 232727 w 1209972"/>
                <a:gd name="connsiteY99" fmla="*/ 416642 h 1090796"/>
                <a:gd name="connsiteX100" fmla="*/ 304887 w 1209972"/>
                <a:gd name="connsiteY100" fmla="*/ 416642 h 1090796"/>
                <a:gd name="connsiteX101" fmla="*/ 329770 w 1209972"/>
                <a:gd name="connsiteY101" fmla="*/ 437785 h 1090796"/>
                <a:gd name="connsiteX102" fmla="*/ 394466 w 1209972"/>
                <a:gd name="connsiteY102" fmla="*/ 496239 h 1090796"/>
                <a:gd name="connsiteX103" fmla="*/ 459162 w 1209972"/>
                <a:gd name="connsiteY103" fmla="*/ 437785 h 1090796"/>
                <a:gd name="connsiteX104" fmla="*/ 484045 w 1209972"/>
                <a:gd name="connsiteY104" fmla="*/ 416642 h 1090796"/>
                <a:gd name="connsiteX105" fmla="*/ 556205 w 1209972"/>
                <a:gd name="connsiteY105" fmla="*/ 416642 h 1090796"/>
                <a:gd name="connsiteX106" fmla="*/ 589797 w 1209972"/>
                <a:gd name="connsiteY106" fmla="*/ 381818 h 1090796"/>
                <a:gd name="connsiteX107" fmla="*/ 589797 w 1209972"/>
                <a:gd name="connsiteY107" fmla="*/ 317145 h 1090796"/>
                <a:gd name="connsiteX108" fmla="*/ 510172 w 1209972"/>
                <a:gd name="connsiteY108" fmla="*/ 222624 h 1090796"/>
                <a:gd name="connsiteX109" fmla="*/ 589797 w 1209972"/>
                <a:gd name="connsiteY109" fmla="*/ 129346 h 1090796"/>
                <a:gd name="connsiteX110" fmla="*/ 589797 w 1209972"/>
                <a:gd name="connsiteY110" fmla="*/ 64673 h 1090796"/>
                <a:gd name="connsiteX111" fmla="*/ 556205 w 1209972"/>
                <a:gd name="connsiteY111" fmla="*/ 29849 h 1090796"/>
                <a:gd name="connsiteX112" fmla="*/ 286225 w 1209972"/>
                <a:gd name="connsiteY112" fmla="*/ 0 h 1090796"/>
                <a:gd name="connsiteX113" fmla="*/ 556205 w 1209972"/>
                <a:gd name="connsiteY113" fmla="*/ 0 h 1090796"/>
                <a:gd name="connsiteX114" fmla="*/ 604727 w 1209972"/>
                <a:gd name="connsiteY114" fmla="*/ 22387 h 1090796"/>
                <a:gd name="connsiteX115" fmla="*/ 654493 w 1209972"/>
                <a:gd name="connsiteY115" fmla="*/ 0 h 1090796"/>
                <a:gd name="connsiteX116" fmla="*/ 924473 w 1209972"/>
                <a:gd name="connsiteY116" fmla="*/ 0 h 1090796"/>
                <a:gd name="connsiteX117" fmla="*/ 1041423 w 1209972"/>
                <a:gd name="connsiteY117" fmla="*/ 116909 h 1090796"/>
                <a:gd name="connsiteX118" fmla="*/ 1041423 w 1209972"/>
                <a:gd name="connsiteY118" fmla="*/ 381818 h 1090796"/>
                <a:gd name="connsiteX119" fmla="*/ 976727 w 1209972"/>
                <a:gd name="connsiteY119" fmla="*/ 446491 h 1090796"/>
                <a:gd name="connsiteX120" fmla="*/ 902078 w 1209972"/>
                <a:gd name="connsiteY120" fmla="*/ 446491 h 1090796"/>
                <a:gd name="connsiteX121" fmla="*/ 877195 w 1209972"/>
                <a:gd name="connsiteY121" fmla="*/ 424104 h 1090796"/>
                <a:gd name="connsiteX122" fmla="*/ 812500 w 1209972"/>
                <a:gd name="connsiteY122" fmla="*/ 365650 h 1090796"/>
                <a:gd name="connsiteX123" fmla="*/ 747804 w 1209972"/>
                <a:gd name="connsiteY123" fmla="*/ 424104 h 1090796"/>
                <a:gd name="connsiteX124" fmla="*/ 724165 w 1209972"/>
                <a:gd name="connsiteY124" fmla="*/ 446491 h 1090796"/>
                <a:gd name="connsiteX125" fmla="*/ 654493 w 1209972"/>
                <a:gd name="connsiteY125" fmla="*/ 446491 h 1090796"/>
                <a:gd name="connsiteX126" fmla="*/ 604727 w 1209972"/>
                <a:gd name="connsiteY126" fmla="*/ 422861 h 1090796"/>
                <a:gd name="connsiteX127" fmla="*/ 556205 w 1209972"/>
                <a:gd name="connsiteY127" fmla="*/ 446491 h 1090796"/>
                <a:gd name="connsiteX128" fmla="*/ 489021 w 1209972"/>
                <a:gd name="connsiteY128" fmla="*/ 446491 h 1090796"/>
                <a:gd name="connsiteX129" fmla="*/ 394466 w 1209972"/>
                <a:gd name="connsiteY129" fmla="*/ 526088 h 1090796"/>
                <a:gd name="connsiteX130" fmla="*/ 301155 w 1209972"/>
                <a:gd name="connsiteY130" fmla="*/ 446491 h 1090796"/>
                <a:gd name="connsiteX131" fmla="*/ 232727 w 1209972"/>
                <a:gd name="connsiteY131" fmla="*/ 446491 h 1090796"/>
                <a:gd name="connsiteX132" fmla="*/ 169275 w 1209972"/>
                <a:gd name="connsiteY132" fmla="*/ 381818 h 1090796"/>
                <a:gd name="connsiteX133" fmla="*/ 169275 w 1209972"/>
                <a:gd name="connsiteY133" fmla="*/ 116909 h 1090796"/>
                <a:gd name="connsiteX134" fmla="*/ 286225 w 1209972"/>
                <a:gd name="connsiteY134" fmla="*/ 0 h 1090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1209972" h="1090796">
                  <a:moveTo>
                    <a:pt x="733793" y="1010723"/>
                  </a:moveTo>
                  <a:cubicBezTo>
                    <a:pt x="742667" y="1010723"/>
                    <a:pt x="750272" y="1018047"/>
                    <a:pt x="750272" y="1025371"/>
                  </a:cubicBezTo>
                  <a:lnTo>
                    <a:pt x="750272" y="1071756"/>
                  </a:lnTo>
                  <a:cubicBezTo>
                    <a:pt x="750272" y="1080301"/>
                    <a:pt x="742667" y="1086404"/>
                    <a:pt x="733793" y="1086404"/>
                  </a:cubicBezTo>
                  <a:cubicBezTo>
                    <a:pt x="726187" y="1086404"/>
                    <a:pt x="718581" y="1080301"/>
                    <a:pt x="718581" y="1071756"/>
                  </a:cubicBezTo>
                  <a:lnTo>
                    <a:pt x="718581" y="1025371"/>
                  </a:lnTo>
                  <a:cubicBezTo>
                    <a:pt x="718581" y="1018047"/>
                    <a:pt x="726187" y="1010723"/>
                    <a:pt x="733793" y="1010723"/>
                  </a:cubicBezTo>
                  <a:close/>
                  <a:moveTo>
                    <a:pt x="474906" y="1010723"/>
                  </a:moveTo>
                  <a:cubicBezTo>
                    <a:pt x="484135" y="1010723"/>
                    <a:pt x="492045" y="1018047"/>
                    <a:pt x="492045" y="1025371"/>
                  </a:cubicBezTo>
                  <a:lnTo>
                    <a:pt x="492045" y="1071756"/>
                  </a:lnTo>
                  <a:cubicBezTo>
                    <a:pt x="492045" y="1080301"/>
                    <a:pt x="484135" y="1086404"/>
                    <a:pt x="474906" y="1086404"/>
                  </a:cubicBezTo>
                  <a:cubicBezTo>
                    <a:pt x="466996" y="1086404"/>
                    <a:pt x="460404" y="1080301"/>
                    <a:pt x="460404" y="1071756"/>
                  </a:cubicBezTo>
                  <a:lnTo>
                    <a:pt x="460404" y="1025371"/>
                  </a:lnTo>
                  <a:cubicBezTo>
                    <a:pt x="460404" y="1018047"/>
                    <a:pt x="466996" y="1010723"/>
                    <a:pt x="474906" y="1010723"/>
                  </a:cubicBezTo>
                  <a:close/>
                  <a:moveTo>
                    <a:pt x="103682" y="769028"/>
                  </a:moveTo>
                  <a:lnTo>
                    <a:pt x="362928" y="769028"/>
                  </a:lnTo>
                  <a:cubicBezTo>
                    <a:pt x="426493" y="769028"/>
                    <a:pt x="441449" y="794151"/>
                    <a:pt x="466377" y="879570"/>
                  </a:cubicBezTo>
                  <a:cubicBezTo>
                    <a:pt x="466377" y="880826"/>
                    <a:pt x="466377" y="882082"/>
                    <a:pt x="466377" y="882082"/>
                  </a:cubicBezTo>
                  <a:cubicBezTo>
                    <a:pt x="468869" y="882082"/>
                    <a:pt x="471362" y="882082"/>
                    <a:pt x="473855" y="882082"/>
                  </a:cubicBezTo>
                  <a:lnTo>
                    <a:pt x="734346" y="882082"/>
                  </a:lnTo>
                  <a:cubicBezTo>
                    <a:pt x="736839" y="882082"/>
                    <a:pt x="740578" y="882082"/>
                    <a:pt x="744317" y="882082"/>
                  </a:cubicBezTo>
                  <a:cubicBezTo>
                    <a:pt x="744317" y="882082"/>
                    <a:pt x="744317" y="880826"/>
                    <a:pt x="744317" y="879570"/>
                  </a:cubicBezTo>
                  <a:cubicBezTo>
                    <a:pt x="767998" y="794151"/>
                    <a:pt x="785448" y="769028"/>
                    <a:pt x="847766" y="769028"/>
                  </a:cubicBezTo>
                  <a:lnTo>
                    <a:pt x="1107012" y="769028"/>
                  </a:lnTo>
                  <a:cubicBezTo>
                    <a:pt x="1169330" y="769028"/>
                    <a:pt x="1185533" y="794151"/>
                    <a:pt x="1209214" y="879570"/>
                  </a:cubicBezTo>
                  <a:cubicBezTo>
                    <a:pt x="1211707" y="887107"/>
                    <a:pt x="1207968" y="895900"/>
                    <a:pt x="1199243" y="898412"/>
                  </a:cubicBezTo>
                  <a:cubicBezTo>
                    <a:pt x="1191765" y="900924"/>
                    <a:pt x="1183040" y="895900"/>
                    <a:pt x="1180548" y="888363"/>
                  </a:cubicBezTo>
                  <a:cubicBezTo>
                    <a:pt x="1156866" y="799176"/>
                    <a:pt x="1144403" y="799176"/>
                    <a:pt x="1107012" y="799176"/>
                  </a:cubicBezTo>
                  <a:lnTo>
                    <a:pt x="847766" y="799176"/>
                  </a:lnTo>
                  <a:cubicBezTo>
                    <a:pt x="809129" y="799176"/>
                    <a:pt x="797911" y="800432"/>
                    <a:pt x="772984" y="887107"/>
                  </a:cubicBezTo>
                  <a:cubicBezTo>
                    <a:pt x="805390" y="898412"/>
                    <a:pt x="819100" y="928560"/>
                    <a:pt x="836549" y="991367"/>
                  </a:cubicBezTo>
                  <a:lnTo>
                    <a:pt x="853998" y="1071761"/>
                  </a:lnTo>
                  <a:cubicBezTo>
                    <a:pt x="856491" y="1080554"/>
                    <a:pt x="850259" y="1089348"/>
                    <a:pt x="842781" y="1090604"/>
                  </a:cubicBezTo>
                  <a:cubicBezTo>
                    <a:pt x="835303" y="1091860"/>
                    <a:pt x="826578" y="1086835"/>
                    <a:pt x="824085" y="1079298"/>
                  </a:cubicBezTo>
                  <a:lnTo>
                    <a:pt x="807882" y="1000161"/>
                  </a:lnTo>
                  <a:cubicBezTo>
                    <a:pt x="782955" y="912230"/>
                    <a:pt x="771738" y="912230"/>
                    <a:pt x="734346" y="912230"/>
                  </a:cubicBezTo>
                  <a:lnTo>
                    <a:pt x="473855" y="912230"/>
                  </a:lnTo>
                  <a:cubicBezTo>
                    <a:pt x="436464" y="912230"/>
                    <a:pt x="425246" y="912230"/>
                    <a:pt x="400319" y="1000161"/>
                  </a:cubicBezTo>
                  <a:lnTo>
                    <a:pt x="380377" y="1079298"/>
                  </a:lnTo>
                  <a:cubicBezTo>
                    <a:pt x="379130" y="1085579"/>
                    <a:pt x="372899" y="1090604"/>
                    <a:pt x="365420" y="1090604"/>
                  </a:cubicBezTo>
                  <a:cubicBezTo>
                    <a:pt x="364174" y="1090604"/>
                    <a:pt x="362928" y="1090604"/>
                    <a:pt x="361681" y="1090604"/>
                  </a:cubicBezTo>
                  <a:cubicBezTo>
                    <a:pt x="354203" y="1088091"/>
                    <a:pt x="349218" y="1079298"/>
                    <a:pt x="351710" y="1071761"/>
                  </a:cubicBezTo>
                  <a:lnTo>
                    <a:pt x="371652" y="992624"/>
                  </a:lnTo>
                  <a:cubicBezTo>
                    <a:pt x="389101" y="927304"/>
                    <a:pt x="404058" y="897156"/>
                    <a:pt x="436464" y="887107"/>
                  </a:cubicBezTo>
                  <a:cubicBezTo>
                    <a:pt x="412783" y="800432"/>
                    <a:pt x="400319" y="799176"/>
                    <a:pt x="362928" y="799176"/>
                  </a:cubicBezTo>
                  <a:lnTo>
                    <a:pt x="103682" y="799176"/>
                  </a:lnTo>
                  <a:cubicBezTo>
                    <a:pt x="66291" y="799176"/>
                    <a:pt x="55074" y="799176"/>
                    <a:pt x="30146" y="888363"/>
                  </a:cubicBezTo>
                  <a:cubicBezTo>
                    <a:pt x="27653" y="895900"/>
                    <a:pt x="18929" y="900924"/>
                    <a:pt x="11451" y="898412"/>
                  </a:cubicBezTo>
                  <a:cubicBezTo>
                    <a:pt x="2726" y="895900"/>
                    <a:pt x="-1013" y="887107"/>
                    <a:pt x="233" y="879570"/>
                  </a:cubicBezTo>
                  <a:cubicBezTo>
                    <a:pt x="25161" y="794151"/>
                    <a:pt x="41364" y="769028"/>
                    <a:pt x="103682" y="769028"/>
                  </a:cubicBezTo>
                  <a:close/>
                  <a:moveTo>
                    <a:pt x="608718" y="656421"/>
                  </a:moveTo>
                  <a:cubicBezTo>
                    <a:pt x="558365" y="656421"/>
                    <a:pt x="518083" y="696703"/>
                    <a:pt x="518083" y="747055"/>
                  </a:cubicBezTo>
                  <a:cubicBezTo>
                    <a:pt x="518083" y="796149"/>
                    <a:pt x="558365" y="836432"/>
                    <a:pt x="608718" y="836432"/>
                  </a:cubicBezTo>
                  <a:cubicBezTo>
                    <a:pt x="657812" y="836432"/>
                    <a:pt x="698094" y="796149"/>
                    <a:pt x="698094" y="747055"/>
                  </a:cubicBezTo>
                  <a:cubicBezTo>
                    <a:pt x="698094" y="696703"/>
                    <a:pt x="657812" y="656421"/>
                    <a:pt x="608718" y="656421"/>
                  </a:cubicBezTo>
                  <a:close/>
                  <a:moveTo>
                    <a:pt x="608718" y="626209"/>
                  </a:moveTo>
                  <a:cubicBezTo>
                    <a:pt x="674176" y="626209"/>
                    <a:pt x="728305" y="680338"/>
                    <a:pt x="728305" y="747055"/>
                  </a:cubicBezTo>
                  <a:cubicBezTo>
                    <a:pt x="728305" y="812514"/>
                    <a:pt x="674176" y="866643"/>
                    <a:pt x="608718" y="866643"/>
                  </a:cubicBezTo>
                  <a:cubicBezTo>
                    <a:pt x="542000" y="866643"/>
                    <a:pt x="487871" y="812514"/>
                    <a:pt x="487871" y="747055"/>
                  </a:cubicBezTo>
                  <a:cubicBezTo>
                    <a:pt x="487871" y="680338"/>
                    <a:pt x="542000" y="626209"/>
                    <a:pt x="608718" y="626209"/>
                  </a:cubicBezTo>
                  <a:close/>
                  <a:moveTo>
                    <a:pt x="976751" y="546027"/>
                  </a:moveTo>
                  <a:cubicBezTo>
                    <a:pt x="927657" y="546027"/>
                    <a:pt x="886116" y="585600"/>
                    <a:pt x="886116" y="633829"/>
                  </a:cubicBezTo>
                  <a:cubicBezTo>
                    <a:pt x="886116" y="682058"/>
                    <a:pt x="927657" y="721631"/>
                    <a:pt x="976751" y="721631"/>
                  </a:cubicBezTo>
                  <a:cubicBezTo>
                    <a:pt x="1025845" y="721631"/>
                    <a:pt x="1066127" y="682058"/>
                    <a:pt x="1066127" y="633829"/>
                  </a:cubicBezTo>
                  <a:cubicBezTo>
                    <a:pt x="1066127" y="585600"/>
                    <a:pt x="1025845" y="546027"/>
                    <a:pt x="976751" y="546027"/>
                  </a:cubicBezTo>
                  <a:close/>
                  <a:moveTo>
                    <a:pt x="235192" y="546027"/>
                  </a:moveTo>
                  <a:cubicBezTo>
                    <a:pt x="186098" y="546027"/>
                    <a:pt x="145815" y="585600"/>
                    <a:pt x="145815" y="633829"/>
                  </a:cubicBezTo>
                  <a:cubicBezTo>
                    <a:pt x="145815" y="682058"/>
                    <a:pt x="186098" y="721631"/>
                    <a:pt x="235192" y="721631"/>
                  </a:cubicBezTo>
                  <a:cubicBezTo>
                    <a:pt x="284286" y="721631"/>
                    <a:pt x="324568" y="682058"/>
                    <a:pt x="324568" y="633829"/>
                  </a:cubicBezTo>
                  <a:cubicBezTo>
                    <a:pt x="324568" y="585600"/>
                    <a:pt x="284286" y="546027"/>
                    <a:pt x="235192" y="546027"/>
                  </a:cubicBezTo>
                  <a:close/>
                  <a:moveTo>
                    <a:pt x="976751" y="516348"/>
                  </a:moveTo>
                  <a:cubicBezTo>
                    <a:pt x="1042209" y="516348"/>
                    <a:pt x="1096338" y="568287"/>
                    <a:pt x="1096338" y="633829"/>
                  </a:cubicBezTo>
                  <a:cubicBezTo>
                    <a:pt x="1096338" y="699371"/>
                    <a:pt x="1042209" y="751310"/>
                    <a:pt x="976751" y="751310"/>
                  </a:cubicBezTo>
                  <a:cubicBezTo>
                    <a:pt x="910033" y="751310"/>
                    <a:pt x="855904" y="699371"/>
                    <a:pt x="855904" y="633829"/>
                  </a:cubicBezTo>
                  <a:cubicBezTo>
                    <a:pt x="855904" y="568287"/>
                    <a:pt x="910033" y="516348"/>
                    <a:pt x="976751" y="516348"/>
                  </a:cubicBezTo>
                  <a:close/>
                  <a:moveTo>
                    <a:pt x="235192" y="516348"/>
                  </a:moveTo>
                  <a:cubicBezTo>
                    <a:pt x="300650" y="516348"/>
                    <a:pt x="354779" y="568287"/>
                    <a:pt x="354779" y="633829"/>
                  </a:cubicBezTo>
                  <a:cubicBezTo>
                    <a:pt x="354779" y="699371"/>
                    <a:pt x="300650" y="751310"/>
                    <a:pt x="235192" y="751310"/>
                  </a:cubicBezTo>
                  <a:cubicBezTo>
                    <a:pt x="168474" y="751310"/>
                    <a:pt x="114345" y="699371"/>
                    <a:pt x="114345" y="633829"/>
                  </a:cubicBezTo>
                  <a:cubicBezTo>
                    <a:pt x="114345" y="568287"/>
                    <a:pt x="168474" y="516348"/>
                    <a:pt x="235192" y="516348"/>
                  </a:cubicBezTo>
                  <a:close/>
                  <a:moveTo>
                    <a:pt x="654493" y="29849"/>
                  </a:moveTo>
                  <a:cubicBezTo>
                    <a:pt x="635831" y="29849"/>
                    <a:pt x="620901" y="44773"/>
                    <a:pt x="620901" y="64673"/>
                  </a:cubicBezTo>
                  <a:lnTo>
                    <a:pt x="620901" y="157951"/>
                  </a:lnTo>
                  <a:lnTo>
                    <a:pt x="604727" y="157951"/>
                  </a:lnTo>
                  <a:cubicBezTo>
                    <a:pt x="569891" y="157951"/>
                    <a:pt x="541275" y="187800"/>
                    <a:pt x="541275" y="222624"/>
                  </a:cubicBezTo>
                  <a:cubicBezTo>
                    <a:pt x="541275" y="258691"/>
                    <a:pt x="569891" y="287296"/>
                    <a:pt x="604727" y="287296"/>
                  </a:cubicBezTo>
                  <a:lnTo>
                    <a:pt x="620901" y="287296"/>
                  </a:lnTo>
                  <a:lnTo>
                    <a:pt x="620901" y="381818"/>
                  </a:lnTo>
                  <a:cubicBezTo>
                    <a:pt x="620901" y="400474"/>
                    <a:pt x="635831" y="416642"/>
                    <a:pt x="654493" y="416642"/>
                  </a:cubicBezTo>
                  <a:lnTo>
                    <a:pt x="719189" y="416642"/>
                  </a:lnTo>
                  <a:cubicBezTo>
                    <a:pt x="726654" y="370625"/>
                    <a:pt x="766466" y="335801"/>
                    <a:pt x="812500" y="335801"/>
                  </a:cubicBezTo>
                  <a:cubicBezTo>
                    <a:pt x="859777" y="335801"/>
                    <a:pt x="899590" y="370625"/>
                    <a:pt x="907055" y="416642"/>
                  </a:cubicBezTo>
                  <a:lnTo>
                    <a:pt x="976727" y="416642"/>
                  </a:lnTo>
                  <a:cubicBezTo>
                    <a:pt x="996634" y="416642"/>
                    <a:pt x="1011563" y="400474"/>
                    <a:pt x="1011563" y="381818"/>
                  </a:cubicBezTo>
                  <a:lnTo>
                    <a:pt x="1011563" y="116909"/>
                  </a:lnTo>
                  <a:cubicBezTo>
                    <a:pt x="1011563" y="69648"/>
                    <a:pt x="972995" y="29849"/>
                    <a:pt x="924473" y="29849"/>
                  </a:cubicBezTo>
                  <a:close/>
                  <a:moveTo>
                    <a:pt x="286225" y="29849"/>
                  </a:moveTo>
                  <a:cubicBezTo>
                    <a:pt x="238947" y="29849"/>
                    <a:pt x="199135" y="69648"/>
                    <a:pt x="199135" y="116909"/>
                  </a:cubicBezTo>
                  <a:lnTo>
                    <a:pt x="199135" y="381818"/>
                  </a:lnTo>
                  <a:cubicBezTo>
                    <a:pt x="199135" y="400474"/>
                    <a:pt x="214064" y="416642"/>
                    <a:pt x="232727" y="416642"/>
                  </a:cubicBezTo>
                  <a:lnTo>
                    <a:pt x="304887" y="416642"/>
                  </a:lnTo>
                  <a:cubicBezTo>
                    <a:pt x="318573" y="416642"/>
                    <a:pt x="328526" y="425348"/>
                    <a:pt x="329770" y="437785"/>
                  </a:cubicBezTo>
                  <a:cubicBezTo>
                    <a:pt x="333503" y="471365"/>
                    <a:pt x="360874" y="496239"/>
                    <a:pt x="394466" y="496239"/>
                  </a:cubicBezTo>
                  <a:cubicBezTo>
                    <a:pt x="428058" y="496239"/>
                    <a:pt x="456673" y="471365"/>
                    <a:pt x="459162" y="437785"/>
                  </a:cubicBezTo>
                  <a:cubicBezTo>
                    <a:pt x="460406" y="425348"/>
                    <a:pt x="471603" y="416642"/>
                    <a:pt x="484045" y="416642"/>
                  </a:cubicBezTo>
                  <a:lnTo>
                    <a:pt x="556205" y="416642"/>
                  </a:lnTo>
                  <a:cubicBezTo>
                    <a:pt x="574867" y="416642"/>
                    <a:pt x="589797" y="400474"/>
                    <a:pt x="589797" y="381818"/>
                  </a:cubicBezTo>
                  <a:lnTo>
                    <a:pt x="589797" y="317145"/>
                  </a:lnTo>
                  <a:cubicBezTo>
                    <a:pt x="545008" y="309683"/>
                    <a:pt x="510172" y="269885"/>
                    <a:pt x="510172" y="222624"/>
                  </a:cubicBezTo>
                  <a:cubicBezTo>
                    <a:pt x="510172" y="176606"/>
                    <a:pt x="545008" y="136808"/>
                    <a:pt x="589797" y="129346"/>
                  </a:cubicBezTo>
                  <a:lnTo>
                    <a:pt x="589797" y="64673"/>
                  </a:lnTo>
                  <a:cubicBezTo>
                    <a:pt x="589797" y="44773"/>
                    <a:pt x="574867" y="29849"/>
                    <a:pt x="556205" y="29849"/>
                  </a:cubicBezTo>
                  <a:close/>
                  <a:moveTo>
                    <a:pt x="286225" y="0"/>
                  </a:moveTo>
                  <a:lnTo>
                    <a:pt x="556205" y="0"/>
                  </a:lnTo>
                  <a:cubicBezTo>
                    <a:pt x="576112" y="0"/>
                    <a:pt x="593530" y="9950"/>
                    <a:pt x="604727" y="22387"/>
                  </a:cubicBezTo>
                  <a:cubicBezTo>
                    <a:pt x="617168" y="9950"/>
                    <a:pt x="634587" y="0"/>
                    <a:pt x="654493" y="0"/>
                  </a:cubicBezTo>
                  <a:lnTo>
                    <a:pt x="924473" y="0"/>
                  </a:lnTo>
                  <a:cubicBezTo>
                    <a:pt x="989169" y="0"/>
                    <a:pt x="1041423" y="52236"/>
                    <a:pt x="1041423" y="116909"/>
                  </a:cubicBezTo>
                  <a:lnTo>
                    <a:pt x="1041423" y="381818"/>
                  </a:lnTo>
                  <a:cubicBezTo>
                    <a:pt x="1041423" y="416642"/>
                    <a:pt x="1012808" y="446491"/>
                    <a:pt x="976727" y="446491"/>
                  </a:cubicBezTo>
                  <a:lnTo>
                    <a:pt x="902078" y="446491"/>
                  </a:lnTo>
                  <a:cubicBezTo>
                    <a:pt x="889637" y="446491"/>
                    <a:pt x="878440" y="436541"/>
                    <a:pt x="877195" y="424104"/>
                  </a:cubicBezTo>
                  <a:cubicBezTo>
                    <a:pt x="874707" y="391768"/>
                    <a:pt x="846092" y="365650"/>
                    <a:pt x="812500" y="365650"/>
                  </a:cubicBezTo>
                  <a:cubicBezTo>
                    <a:pt x="780152" y="365650"/>
                    <a:pt x="751536" y="391768"/>
                    <a:pt x="747804" y="424104"/>
                  </a:cubicBezTo>
                  <a:cubicBezTo>
                    <a:pt x="747804" y="436541"/>
                    <a:pt x="736607" y="446491"/>
                    <a:pt x="724165" y="446491"/>
                  </a:cubicBezTo>
                  <a:lnTo>
                    <a:pt x="654493" y="446491"/>
                  </a:lnTo>
                  <a:cubicBezTo>
                    <a:pt x="634587" y="446491"/>
                    <a:pt x="617168" y="436541"/>
                    <a:pt x="604727" y="422861"/>
                  </a:cubicBezTo>
                  <a:cubicBezTo>
                    <a:pt x="593530" y="436541"/>
                    <a:pt x="576112" y="446491"/>
                    <a:pt x="556205" y="446491"/>
                  </a:cubicBezTo>
                  <a:lnTo>
                    <a:pt x="489021" y="446491"/>
                  </a:lnTo>
                  <a:cubicBezTo>
                    <a:pt x="481556" y="491264"/>
                    <a:pt x="441744" y="526088"/>
                    <a:pt x="394466" y="526088"/>
                  </a:cubicBezTo>
                  <a:cubicBezTo>
                    <a:pt x="347188" y="526088"/>
                    <a:pt x="308620" y="491264"/>
                    <a:pt x="301155" y="446491"/>
                  </a:cubicBezTo>
                  <a:lnTo>
                    <a:pt x="232727" y="446491"/>
                  </a:lnTo>
                  <a:cubicBezTo>
                    <a:pt x="197891" y="446491"/>
                    <a:pt x="169275" y="416642"/>
                    <a:pt x="169275" y="381818"/>
                  </a:cubicBezTo>
                  <a:lnTo>
                    <a:pt x="169275" y="116909"/>
                  </a:lnTo>
                  <a:cubicBezTo>
                    <a:pt x="169275" y="52236"/>
                    <a:pt x="221529" y="0"/>
                    <a:pt x="2862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0162DB5-FE77-2F6A-A192-61B045BE5E6E}"/>
                </a:ext>
              </a:extLst>
            </p:cNvPr>
            <p:cNvSpPr txBox="1"/>
            <p:nvPr/>
          </p:nvSpPr>
          <p:spPr>
            <a:xfrm>
              <a:off x="2126025" y="4922894"/>
              <a:ext cx="2881758" cy="400110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US" sz="2000" b="1" i="0" dirty="0">
                  <a:solidFill>
                    <a:srgbClr val="029676"/>
                  </a:solidFill>
                  <a:effectLst/>
                  <a:latin typeface="Söhne"/>
                </a:rPr>
                <a:t>Explicit Consent</a:t>
              </a:r>
              <a:endParaRPr lang="en-US" sz="2000" b="1" spc="-15" dirty="0">
                <a:solidFill>
                  <a:srgbClr val="029676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5B20AD45-1696-B1FF-04ED-55B80CA21EB9}"/>
              </a:ext>
            </a:extLst>
          </p:cNvPr>
          <p:cNvSpPr txBox="1"/>
          <p:nvPr/>
        </p:nvSpPr>
        <p:spPr>
          <a:xfrm>
            <a:off x="448849" y="1159342"/>
            <a:ext cx="11294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Meta bold"/>
              </a:rPr>
              <a:t>Consent is defined as a clear, explicit, and voluntary agreement from the data subject to the processing of their personal data for specific purposes. This consent must be informed, unambiguous, and given freely.</a:t>
            </a:r>
            <a:endParaRPr lang="en-US" spc="-10" dirty="0">
              <a:solidFill>
                <a:schemeClr val="bg1"/>
              </a:solidFill>
              <a:latin typeface="Meta bold"/>
              <a:cs typeface="Poppins" pitchFamily="2" charset="77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92C87D6-4CDE-B15A-EE50-7EC74C6CBB0E}"/>
              </a:ext>
            </a:extLst>
          </p:cNvPr>
          <p:cNvGrpSpPr/>
          <p:nvPr/>
        </p:nvGrpSpPr>
        <p:grpSpPr>
          <a:xfrm>
            <a:off x="1040038" y="2384571"/>
            <a:ext cx="4542316" cy="1329831"/>
            <a:chOff x="534518" y="2027644"/>
            <a:chExt cx="4542316" cy="1329831"/>
          </a:xfrm>
        </p:grpSpPr>
        <p:sp>
          <p:nvSpPr>
            <p:cNvPr id="5" name="Freeform 317">
              <a:extLst>
                <a:ext uri="{FF2B5EF4-FFF2-40B4-BE49-F238E27FC236}">
                  <a16:creationId xmlns:a16="http://schemas.microsoft.com/office/drawing/2014/main" id="{21F77431-C674-8216-1541-3C2C441BA7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902" y="2032594"/>
              <a:ext cx="4251506" cy="1324881"/>
            </a:xfrm>
            <a:prstGeom prst="roundRect">
              <a:avLst>
                <a:gd name="adj" fmla="val 21030"/>
              </a:avLst>
            </a:prstGeom>
            <a:solidFill>
              <a:schemeClr val="accent2">
                <a:lumMod val="20000"/>
                <a:lumOff val="80000"/>
                <a:alpha val="2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6" name="Freeform 318">
              <a:extLst>
                <a:ext uri="{FF2B5EF4-FFF2-40B4-BE49-F238E27FC236}">
                  <a16:creationId xmlns:a16="http://schemas.microsoft.com/office/drawing/2014/main" id="{683E014C-D8F7-DB42-C866-AD41A7DBF8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518" y="2027644"/>
              <a:ext cx="216977" cy="1271639"/>
            </a:xfrm>
            <a:custGeom>
              <a:avLst/>
              <a:gdLst>
                <a:gd name="T0" fmla="*/ 348 w 349"/>
                <a:gd name="T1" fmla="*/ 545 h 2043"/>
                <a:gd name="T2" fmla="*/ 348 w 349"/>
                <a:gd name="T3" fmla="*/ 2042 h 2043"/>
                <a:gd name="T4" fmla="*/ 0 w 349"/>
                <a:gd name="T5" fmla="*/ 1496 h 2043"/>
                <a:gd name="T6" fmla="*/ 0 w 349"/>
                <a:gd name="T7" fmla="*/ 0 h 2043"/>
                <a:gd name="T8" fmla="*/ 348 w 349"/>
                <a:gd name="T9" fmla="*/ 545 h 2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2043">
                  <a:moveTo>
                    <a:pt x="348" y="545"/>
                  </a:moveTo>
                  <a:lnTo>
                    <a:pt x="348" y="2042"/>
                  </a:lnTo>
                  <a:lnTo>
                    <a:pt x="0" y="1496"/>
                  </a:lnTo>
                  <a:lnTo>
                    <a:pt x="0" y="0"/>
                  </a:lnTo>
                  <a:lnTo>
                    <a:pt x="348" y="545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7" name="Freeform 319">
              <a:extLst>
                <a:ext uri="{FF2B5EF4-FFF2-40B4-BE49-F238E27FC236}">
                  <a16:creationId xmlns:a16="http://schemas.microsoft.com/office/drawing/2014/main" id="{8A59C69C-4015-9582-EBA3-95070ABC86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519" y="2027644"/>
              <a:ext cx="1235936" cy="711348"/>
            </a:xfrm>
            <a:custGeom>
              <a:avLst/>
              <a:gdLst>
                <a:gd name="T0" fmla="*/ 1739 w 1983"/>
                <a:gd name="T1" fmla="*/ 1139 h 1140"/>
                <a:gd name="T2" fmla="*/ 0 w 1983"/>
                <a:gd name="T3" fmla="*/ 1139 h 1140"/>
                <a:gd name="T4" fmla="*/ 0 w 1983"/>
                <a:gd name="T5" fmla="*/ 0 h 1140"/>
                <a:gd name="T6" fmla="*/ 1982 w 1983"/>
                <a:gd name="T7" fmla="*/ 0 h 1140"/>
                <a:gd name="T8" fmla="*/ 1982 w 1983"/>
                <a:gd name="T9" fmla="*/ 896 h 1140"/>
                <a:gd name="T10" fmla="*/ 1982 w 1983"/>
                <a:gd name="T11" fmla="*/ 896 h 1140"/>
                <a:gd name="T12" fmla="*/ 1739 w 1983"/>
                <a:gd name="T13" fmla="*/ 1139 h 1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83" h="1140">
                  <a:moveTo>
                    <a:pt x="1739" y="1139"/>
                  </a:moveTo>
                  <a:lnTo>
                    <a:pt x="0" y="1139"/>
                  </a:lnTo>
                  <a:lnTo>
                    <a:pt x="0" y="0"/>
                  </a:lnTo>
                  <a:lnTo>
                    <a:pt x="1982" y="0"/>
                  </a:lnTo>
                  <a:lnTo>
                    <a:pt x="1982" y="896"/>
                  </a:lnTo>
                  <a:lnTo>
                    <a:pt x="1982" y="896"/>
                  </a:lnTo>
                  <a:cubicBezTo>
                    <a:pt x="1982" y="1031"/>
                    <a:pt x="1874" y="1139"/>
                    <a:pt x="1739" y="113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22" name="Freeform 52">
              <a:extLst>
                <a:ext uri="{FF2B5EF4-FFF2-40B4-BE49-F238E27FC236}">
                  <a16:creationId xmlns:a16="http://schemas.microsoft.com/office/drawing/2014/main" id="{EAE8E9E7-6913-0EAD-C7DC-97195EF1B1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0122" y="2151238"/>
              <a:ext cx="611323" cy="482768"/>
            </a:xfrm>
            <a:custGeom>
              <a:avLst/>
              <a:gdLst>
                <a:gd name="connsiteX0" fmla="*/ 503647 w 1222645"/>
                <a:gd name="connsiteY0" fmla="*/ 774520 h 965536"/>
                <a:gd name="connsiteX1" fmla="*/ 519468 w 1222645"/>
                <a:gd name="connsiteY1" fmla="*/ 788126 h 965536"/>
                <a:gd name="connsiteX2" fmla="*/ 519468 w 1222645"/>
                <a:gd name="connsiteY2" fmla="*/ 945204 h 965536"/>
                <a:gd name="connsiteX3" fmla="*/ 503647 w 1222645"/>
                <a:gd name="connsiteY3" fmla="*/ 960046 h 965536"/>
                <a:gd name="connsiteX4" fmla="*/ 487827 w 1222645"/>
                <a:gd name="connsiteY4" fmla="*/ 945204 h 965536"/>
                <a:gd name="connsiteX5" fmla="*/ 487827 w 1222645"/>
                <a:gd name="connsiteY5" fmla="*/ 788126 h 965536"/>
                <a:gd name="connsiteX6" fmla="*/ 503647 w 1222645"/>
                <a:gd name="connsiteY6" fmla="*/ 774520 h 965536"/>
                <a:gd name="connsiteX7" fmla="*/ 174723 w 1222645"/>
                <a:gd name="connsiteY7" fmla="*/ 774520 h 965536"/>
                <a:gd name="connsiteX8" fmla="*/ 189935 w 1222645"/>
                <a:gd name="connsiteY8" fmla="*/ 788126 h 965536"/>
                <a:gd name="connsiteX9" fmla="*/ 189935 w 1222645"/>
                <a:gd name="connsiteY9" fmla="*/ 945204 h 965536"/>
                <a:gd name="connsiteX10" fmla="*/ 174723 w 1222645"/>
                <a:gd name="connsiteY10" fmla="*/ 960046 h 965536"/>
                <a:gd name="connsiteX11" fmla="*/ 158244 w 1222645"/>
                <a:gd name="connsiteY11" fmla="*/ 945204 h 965536"/>
                <a:gd name="connsiteX12" fmla="*/ 158244 w 1222645"/>
                <a:gd name="connsiteY12" fmla="*/ 788126 h 965536"/>
                <a:gd name="connsiteX13" fmla="*/ 174723 w 1222645"/>
                <a:gd name="connsiteY13" fmla="*/ 774520 h 965536"/>
                <a:gd name="connsiteX14" fmla="*/ 170972 w 1222645"/>
                <a:gd name="connsiteY14" fmla="*/ 609729 h 965536"/>
                <a:gd name="connsiteX15" fmla="*/ 500069 w 1222645"/>
                <a:gd name="connsiteY15" fmla="*/ 609729 h 965536"/>
                <a:gd name="connsiteX16" fmla="*/ 625974 w 1222645"/>
                <a:gd name="connsiteY16" fmla="*/ 744862 h 965536"/>
                <a:gd name="connsiteX17" fmla="*/ 670850 w 1222645"/>
                <a:gd name="connsiteY17" fmla="*/ 946940 h 965536"/>
                <a:gd name="connsiteX18" fmla="*/ 658385 w 1222645"/>
                <a:gd name="connsiteY18" fmla="*/ 965536 h 965536"/>
                <a:gd name="connsiteX19" fmla="*/ 655891 w 1222645"/>
                <a:gd name="connsiteY19" fmla="*/ 965536 h 965536"/>
                <a:gd name="connsiteX20" fmla="*/ 642179 w 1222645"/>
                <a:gd name="connsiteY20" fmla="*/ 954379 h 965536"/>
                <a:gd name="connsiteX21" fmla="*/ 597302 w 1222645"/>
                <a:gd name="connsiteY21" fmla="*/ 752300 h 965536"/>
                <a:gd name="connsiteX22" fmla="*/ 500069 w 1222645"/>
                <a:gd name="connsiteY22" fmla="*/ 639483 h 965536"/>
                <a:gd name="connsiteX23" fmla="*/ 170972 w 1222645"/>
                <a:gd name="connsiteY23" fmla="*/ 639483 h 965536"/>
                <a:gd name="connsiteX24" fmla="*/ 73739 w 1222645"/>
                <a:gd name="connsiteY24" fmla="*/ 753540 h 965536"/>
                <a:gd name="connsiteX25" fmla="*/ 28862 w 1222645"/>
                <a:gd name="connsiteY25" fmla="*/ 949420 h 965536"/>
                <a:gd name="connsiteX26" fmla="*/ 11410 w 1222645"/>
                <a:gd name="connsiteY26" fmla="*/ 960578 h 965536"/>
                <a:gd name="connsiteX27" fmla="*/ 190 w 1222645"/>
                <a:gd name="connsiteY27" fmla="*/ 943221 h 965536"/>
                <a:gd name="connsiteX28" fmla="*/ 43821 w 1222645"/>
                <a:gd name="connsiteY28" fmla="*/ 746101 h 965536"/>
                <a:gd name="connsiteX29" fmla="*/ 170972 w 1222645"/>
                <a:gd name="connsiteY29" fmla="*/ 609729 h 965536"/>
                <a:gd name="connsiteX30" fmla="*/ 1052800 w 1222645"/>
                <a:gd name="connsiteY30" fmla="*/ 315805 h 965536"/>
                <a:gd name="connsiteX31" fmla="*/ 1052800 w 1222645"/>
                <a:gd name="connsiteY31" fmla="*/ 348131 h 965536"/>
                <a:gd name="connsiteX32" fmla="*/ 987859 w 1222645"/>
                <a:gd name="connsiteY32" fmla="*/ 412784 h 965536"/>
                <a:gd name="connsiteX33" fmla="*/ 886701 w 1222645"/>
                <a:gd name="connsiteY33" fmla="*/ 412784 h 965536"/>
                <a:gd name="connsiteX34" fmla="*/ 886701 w 1222645"/>
                <a:gd name="connsiteY34" fmla="*/ 507277 h 965536"/>
                <a:gd name="connsiteX35" fmla="*/ 917922 w 1222645"/>
                <a:gd name="connsiteY35" fmla="*/ 537116 h 965536"/>
                <a:gd name="connsiteX36" fmla="*/ 1020329 w 1222645"/>
                <a:gd name="connsiteY36" fmla="*/ 537116 h 965536"/>
                <a:gd name="connsiteX37" fmla="*/ 1039062 w 1222645"/>
                <a:gd name="connsiteY37" fmla="*/ 545820 h 965536"/>
                <a:gd name="connsiteX38" fmla="*/ 1123985 w 1222645"/>
                <a:gd name="connsiteY38" fmla="*/ 629123 h 965536"/>
                <a:gd name="connsiteX39" fmla="*/ 1123985 w 1222645"/>
                <a:gd name="connsiteY39" fmla="*/ 565713 h 965536"/>
                <a:gd name="connsiteX40" fmla="*/ 1152709 w 1222645"/>
                <a:gd name="connsiteY40" fmla="*/ 537116 h 965536"/>
                <a:gd name="connsiteX41" fmla="*/ 1161451 w 1222645"/>
                <a:gd name="connsiteY41" fmla="*/ 537116 h 965536"/>
                <a:gd name="connsiteX42" fmla="*/ 1191424 w 1222645"/>
                <a:gd name="connsiteY42" fmla="*/ 507277 h 965536"/>
                <a:gd name="connsiteX43" fmla="*/ 1191424 w 1222645"/>
                <a:gd name="connsiteY43" fmla="*/ 345644 h 965536"/>
                <a:gd name="connsiteX44" fmla="*/ 1161451 w 1222645"/>
                <a:gd name="connsiteY44" fmla="*/ 315805 h 965536"/>
                <a:gd name="connsiteX45" fmla="*/ 917922 w 1222645"/>
                <a:gd name="connsiteY45" fmla="*/ 315805 h 965536"/>
                <a:gd name="connsiteX46" fmla="*/ 886701 w 1222645"/>
                <a:gd name="connsiteY46" fmla="*/ 345644 h 965536"/>
                <a:gd name="connsiteX47" fmla="*/ 886701 w 1222645"/>
                <a:gd name="connsiteY47" fmla="*/ 382944 h 965536"/>
                <a:gd name="connsiteX48" fmla="*/ 987859 w 1222645"/>
                <a:gd name="connsiteY48" fmla="*/ 382944 h 965536"/>
                <a:gd name="connsiteX49" fmla="*/ 1022827 w 1222645"/>
                <a:gd name="connsiteY49" fmla="*/ 348131 h 965536"/>
                <a:gd name="connsiteX50" fmla="*/ 1022827 w 1222645"/>
                <a:gd name="connsiteY50" fmla="*/ 315805 h 965536"/>
                <a:gd name="connsiteX51" fmla="*/ 338258 w 1222645"/>
                <a:gd name="connsiteY51" fmla="*/ 271859 h 965536"/>
                <a:gd name="connsiteX52" fmla="*/ 221368 w 1222645"/>
                <a:gd name="connsiteY52" fmla="*/ 390006 h 965536"/>
                <a:gd name="connsiteX53" fmla="*/ 338258 w 1222645"/>
                <a:gd name="connsiteY53" fmla="*/ 506896 h 965536"/>
                <a:gd name="connsiteX54" fmla="*/ 456405 w 1222645"/>
                <a:gd name="connsiteY54" fmla="*/ 390006 h 965536"/>
                <a:gd name="connsiteX55" fmla="*/ 338258 w 1222645"/>
                <a:gd name="connsiteY55" fmla="*/ 271859 h 965536"/>
                <a:gd name="connsiteX56" fmla="*/ 338258 w 1222645"/>
                <a:gd name="connsiteY56" fmla="*/ 241694 h 965536"/>
                <a:gd name="connsiteX57" fmla="*/ 486570 w 1222645"/>
                <a:gd name="connsiteY57" fmla="*/ 390006 h 965536"/>
                <a:gd name="connsiteX58" fmla="*/ 338258 w 1222645"/>
                <a:gd name="connsiteY58" fmla="*/ 537061 h 965536"/>
                <a:gd name="connsiteX59" fmla="*/ 191203 w 1222645"/>
                <a:gd name="connsiteY59" fmla="*/ 390006 h 965536"/>
                <a:gd name="connsiteX60" fmla="*/ 338258 w 1222645"/>
                <a:gd name="connsiteY60" fmla="*/ 241694 h 965536"/>
                <a:gd name="connsiteX61" fmla="*/ 586973 w 1222645"/>
                <a:gd name="connsiteY61" fmla="*/ 29840 h 965536"/>
                <a:gd name="connsiteX62" fmla="*/ 552005 w 1222645"/>
                <a:gd name="connsiteY62" fmla="*/ 64653 h 965536"/>
                <a:gd name="connsiteX63" fmla="*/ 552005 w 1222645"/>
                <a:gd name="connsiteY63" fmla="*/ 348131 h 965536"/>
                <a:gd name="connsiteX64" fmla="*/ 586973 w 1222645"/>
                <a:gd name="connsiteY64" fmla="*/ 382944 h 965536"/>
                <a:gd name="connsiteX65" fmla="*/ 616946 w 1222645"/>
                <a:gd name="connsiteY65" fmla="*/ 382944 h 965536"/>
                <a:gd name="connsiteX66" fmla="*/ 651914 w 1222645"/>
                <a:gd name="connsiteY66" fmla="*/ 419001 h 965536"/>
                <a:gd name="connsiteX67" fmla="*/ 651914 w 1222645"/>
                <a:gd name="connsiteY67" fmla="*/ 532143 h 965536"/>
                <a:gd name="connsiteX68" fmla="*/ 791787 w 1222645"/>
                <a:gd name="connsiteY68" fmla="*/ 392891 h 965536"/>
                <a:gd name="connsiteX69" fmla="*/ 816764 w 1222645"/>
                <a:gd name="connsiteY69" fmla="*/ 382944 h 965536"/>
                <a:gd name="connsiteX70" fmla="*/ 856728 w 1222645"/>
                <a:gd name="connsiteY70" fmla="*/ 382944 h 965536"/>
                <a:gd name="connsiteX71" fmla="*/ 856728 w 1222645"/>
                <a:gd name="connsiteY71" fmla="*/ 345644 h 965536"/>
                <a:gd name="connsiteX72" fmla="*/ 917922 w 1222645"/>
                <a:gd name="connsiteY72" fmla="*/ 285965 h 965536"/>
                <a:gd name="connsiteX73" fmla="*/ 1022827 w 1222645"/>
                <a:gd name="connsiteY73" fmla="*/ 285965 h 965536"/>
                <a:gd name="connsiteX74" fmla="*/ 1022827 w 1222645"/>
                <a:gd name="connsiteY74" fmla="*/ 64653 h 965536"/>
                <a:gd name="connsiteX75" fmla="*/ 987859 w 1222645"/>
                <a:gd name="connsiteY75" fmla="*/ 29840 h 965536"/>
                <a:gd name="connsiteX76" fmla="*/ 586973 w 1222645"/>
                <a:gd name="connsiteY76" fmla="*/ 0 h 965536"/>
                <a:gd name="connsiteX77" fmla="*/ 987859 w 1222645"/>
                <a:gd name="connsiteY77" fmla="*/ 0 h 965536"/>
                <a:gd name="connsiteX78" fmla="*/ 1052800 w 1222645"/>
                <a:gd name="connsiteY78" fmla="*/ 64653 h 965536"/>
                <a:gd name="connsiteX79" fmla="*/ 1052800 w 1222645"/>
                <a:gd name="connsiteY79" fmla="*/ 285965 h 965536"/>
                <a:gd name="connsiteX80" fmla="*/ 1161451 w 1222645"/>
                <a:gd name="connsiteY80" fmla="*/ 285965 h 965536"/>
                <a:gd name="connsiteX81" fmla="*/ 1222645 w 1222645"/>
                <a:gd name="connsiteY81" fmla="*/ 345644 h 965536"/>
                <a:gd name="connsiteX82" fmla="*/ 1222645 w 1222645"/>
                <a:gd name="connsiteY82" fmla="*/ 507277 h 965536"/>
                <a:gd name="connsiteX83" fmla="*/ 1161451 w 1222645"/>
                <a:gd name="connsiteY83" fmla="*/ 566956 h 965536"/>
                <a:gd name="connsiteX84" fmla="*/ 1155207 w 1222645"/>
                <a:gd name="connsiteY84" fmla="*/ 566956 h 965536"/>
                <a:gd name="connsiteX85" fmla="*/ 1155207 w 1222645"/>
                <a:gd name="connsiteY85" fmla="*/ 645286 h 965536"/>
                <a:gd name="connsiteX86" fmla="*/ 1140220 w 1222645"/>
                <a:gd name="connsiteY86" fmla="*/ 667666 h 965536"/>
                <a:gd name="connsiteX87" fmla="*/ 1131478 w 1222645"/>
                <a:gd name="connsiteY87" fmla="*/ 668909 h 965536"/>
                <a:gd name="connsiteX88" fmla="*/ 1113994 w 1222645"/>
                <a:gd name="connsiteY88" fmla="*/ 662692 h 965536"/>
                <a:gd name="connsiteX89" fmla="*/ 1019080 w 1222645"/>
                <a:gd name="connsiteY89" fmla="*/ 566956 h 965536"/>
                <a:gd name="connsiteX90" fmla="*/ 917922 w 1222645"/>
                <a:gd name="connsiteY90" fmla="*/ 566956 h 965536"/>
                <a:gd name="connsiteX91" fmla="*/ 856728 w 1222645"/>
                <a:gd name="connsiteY91" fmla="*/ 507277 h 965536"/>
                <a:gd name="connsiteX92" fmla="*/ 856728 w 1222645"/>
                <a:gd name="connsiteY92" fmla="*/ 412784 h 965536"/>
                <a:gd name="connsiteX93" fmla="*/ 816764 w 1222645"/>
                <a:gd name="connsiteY93" fmla="*/ 412784 h 965536"/>
                <a:gd name="connsiteX94" fmla="*/ 813018 w 1222645"/>
                <a:gd name="connsiteY94" fmla="*/ 414027 h 965536"/>
                <a:gd name="connsiteX95" fmla="*/ 669398 w 1222645"/>
                <a:gd name="connsiteY95" fmla="*/ 558253 h 965536"/>
                <a:gd name="connsiteX96" fmla="*/ 649416 w 1222645"/>
                <a:gd name="connsiteY96" fmla="*/ 565713 h 965536"/>
                <a:gd name="connsiteX97" fmla="*/ 638176 w 1222645"/>
                <a:gd name="connsiteY97" fmla="*/ 564470 h 965536"/>
                <a:gd name="connsiteX98" fmla="*/ 621941 w 1222645"/>
                <a:gd name="connsiteY98" fmla="*/ 538360 h 965536"/>
                <a:gd name="connsiteX99" fmla="*/ 621941 w 1222645"/>
                <a:gd name="connsiteY99" fmla="*/ 419001 h 965536"/>
                <a:gd name="connsiteX100" fmla="*/ 616946 w 1222645"/>
                <a:gd name="connsiteY100" fmla="*/ 412784 h 965536"/>
                <a:gd name="connsiteX101" fmla="*/ 586973 w 1222645"/>
                <a:gd name="connsiteY101" fmla="*/ 412784 h 965536"/>
                <a:gd name="connsiteX102" fmla="*/ 520783 w 1222645"/>
                <a:gd name="connsiteY102" fmla="*/ 348131 h 965536"/>
                <a:gd name="connsiteX103" fmla="*/ 520783 w 1222645"/>
                <a:gd name="connsiteY103" fmla="*/ 64653 h 965536"/>
                <a:gd name="connsiteX104" fmla="*/ 586973 w 1222645"/>
                <a:gd name="connsiteY104" fmla="*/ 0 h 965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1222645" h="965536">
                  <a:moveTo>
                    <a:pt x="503647" y="774520"/>
                  </a:moveTo>
                  <a:cubicBezTo>
                    <a:pt x="511557" y="774520"/>
                    <a:pt x="519468" y="780704"/>
                    <a:pt x="519468" y="788126"/>
                  </a:cubicBezTo>
                  <a:lnTo>
                    <a:pt x="519468" y="945204"/>
                  </a:lnTo>
                  <a:cubicBezTo>
                    <a:pt x="519468" y="953862"/>
                    <a:pt x="511557" y="960046"/>
                    <a:pt x="503647" y="960046"/>
                  </a:cubicBezTo>
                  <a:cubicBezTo>
                    <a:pt x="494419" y="960046"/>
                    <a:pt x="487827" y="953862"/>
                    <a:pt x="487827" y="945204"/>
                  </a:cubicBezTo>
                  <a:lnTo>
                    <a:pt x="487827" y="788126"/>
                  </a:lnTo>
                  <a:cubicBezTo>
                    <a:pt x="487827" y="780704"/>
                    <a:pt x="494419" y="774520"/>
                    <a:pt x="503647" y="774520"/>
                  </a:cubicBezTo>
                  <a:close/>
                  <a:moveTo>
                    <a:pt x="174723" y="774520"/>
                  </a:moveTo>
                  <a:cubicBezTo>
                    <a:pt x="182329" y="774520"/>
                    <a:pt x="189935" y="780704"/>
                    <a:pt x="189935" y="788126"/>
                  </a:cubicBezTo>
                  <a:lnTo>
                    <a:pt x="189935" y="945204"/>
                  </a:lnTo>
                  <a:cubicBezTo>
                    <a:pt x="189935" y="953862"/>
                    <a:pt x="182329" y="960046"/>
                    <a:pt x="174723" y="960046"/>
                  </a:cubicBezTo>
                  <a:cubicBezTo>
                    <a:pt x="165850" y="960046"/>
                    <a:pt x="158244" y="953862"/>
                    <a:pt x="158244" y="945204"/>
                  </a:cubicBezTo>
                  <a:lnTo>
                    <a:pt x="158244" y="788126"/>
                  </a:lnTo>
                  <a:cubicBezTo>
                    <a:pt x="158244" y="780704"/>
                    <a:pt x="165850" y="774520"/>
                    <a:pt x="174723" y="774520"/>
                  </a:cubicBezTo>
                  <a:close/>
                  <a:moveTo>
                    <a:pt x="170972" y="609729"/>
                  </a:moveTo>
                  <a:lnTo>
                    <a:pt x="500069" y="609729"/>
                  </a:lnTo>
                  <a:cubicBezTo>
                    <a:pt x="573617" y="609729"/>
                    <a:pt x="594809" y="632045"/>
                    <a:pt x="625974" y="744862"/>
                  </a:cubicBezTo>
                  <a:lnTo>
                    <a:pt x="670850" y="946940"/>
                  </a:lnTo>
                  <a:cubicBezTo>
                    <a:pt x="673344" y="955619"/>
                    <a:pt x="667111" y="963057"/>
                    <a:pt x="658385" y="965536"/>
                  </a:cubicBezTo>
                  <a:cubicBezTo>
                    <a:pt x="658385" y="965536"/>
                    <a:pt x="657138" y="965536"/>
                    <a:pt x="655891" y="965536"/>
                  </a:cubicBezTo>
                  <a:cubicBezTo>
                    <a:pt x="649659" y="965536"/>
                    <a:pt x="643426" y="960578"/>
                    <a:pt x="642179" y="954379"/>
                  </a:cubicBezTo>
                  <a:lnTo>
                    <a:pt x="597302" y="752300"/>
                  </a:lnTo>
                  <a:cubicBezTo>
                    <a:pt x="566138" y="644442"/>
                    <a:pt x="551179" y="639483"/>
                    <a:pt x="500069" y="639483"/>
                  </a:cubicBezTo>
                  <a:lnTo>
                    <a:pt x="170972" y="639483"/>
                  </a:lnTo>
                  <a:cubicBezTo>
                    <a:pt x="119862" y="639483"/>
                    <a:pt x="104903" y="644442"/>
                    <a:pt x="73739" y="753540"/>
                  </a:cubicBezTo>
                  <a:lnTo>
                    <a:pt x="28862" y="949420"/>
                  </a:lnTo>
                  <a:cubicBezTo>
                    <a:pt x="27615" y="956858"/>
                    <a:pt x="20136" y="961817"/>
                    <a:pt x="11410" y="960578"/>
                  </a:cubicBezTo>
                  <a:cubicBezTo>
                    <a:pt x="3930" y="958098"/>
                    <a:pt x="-1056" y="950660"/>
                    <a:pt x="190" y="943221"/>
                  </a:cubicBezTo>
                  <a:lnTo>
                    <a:pt x="43821" y="746101"/>
                  </a:lnTo>
                  <a:cubicBezTo>
                    <a:pt x="76232" y="632045"/>
                    <a:pt x="98670" y="609729"/>
                    <a:pt x="170972" y="609729"/>
                  </a:cubicBezTo>
                  <a:close/>
                  <a:moveTo>
                    <a:pt x="1052800" y="315805"/>
                  </a:moveTo>
                  <a:lnTo>
                    <a:pt x="1052800" y="348131"/>
                  </a:lnTo>
                  <a:cubicBezTo>
                    <a:pt x="1052800" y="384187"/>
                    <a:pt x="1024076" y="412784"/>
                    <a:pt x="987859" y="412784"/>
                  </a:cubicBezTo>
                  <a:lnTo>
                    <a:pt x="886701" y="412784"/>
                  </a:lnTo>
                  <a:lnTo>
                    <a:pt x="886701" y="507277"/>
                  </a:lnTo>
                  <a:cubicBezTo>
                    <a:pt x="886701" y="523440"/>
                    <a:pt x="900438" y="537116"/>
                    <a:pt x="917922" y="537116"/>
                  </a:cubicBezTo>
                  <a:lnTo>
                    <a:pt x="1020329" y="537116"/>
                  </a:lnTo>
                  <a:cubicBezTo>
                    <a:pt x="1027822" y="537116"/>
                    <a:pt x="1034067" y="539603"/>
                    <a:pt x="1039062" y="545820"/>
                  </a:cubicBezTo>
                  <a:lnTo>
                    <a:pt x="1123985" y="629123"/>
                  </a:lnTo>
                  <a:lnTo>
                    <a:pt x="1123985" y="565713"/>
                  </a:lnTo>
                  <a:cubicBezTo>
                    <a:pt x="1123985" y="549550"/>
                    <a:pt x="1137722" y="537116"/>
                    <a:pt x="1152709" y="537116"/>
                  </a:cubicBezTo>
                  <a:lnTo>
                    <a:pt x="1161451" y="537116"/>
                  </a:lnTo>
                  <a:cubicBezTo>
                    <a:pt x="1177686" y="537116"/>
                    <a:pt x="1191424" y="523440"/>
                    <a:pt x="1191424" y="507277"/>
                  </a:cubicBezTo>
                  <a:lnTo>
                    <a:pt x="1191424" y="345644"/>
                  </a:lnTo>
                  <a:cubicBezTo>
                    <a:pt x="1191424" y="329481"/>
                    <a:pt x="1177686" y="315805"/>
                    <a:pt x="1161451" y="315805"/>
                  </a:cubicBezTo>
                  <a:close/>
                  <a:moveTo>
                    <a:pt x="917922" y="315805"/>
                  </a:moveTo>
                  <a:cubicBezTo>
                    <a:pt x="900438" y="315805"/>
                    <a:pt x="886701" y="329481"/>
                    <a:pt x="886701" y="345644"/>
                  </a:cubicBezTo>
                  <a:lnTo>
                    <a:pt x="886701" y="382944"/>
                  </a:lnTo>
                  <a:lnTo>
                    <a:pt x="987859" y="382944"/>
                  </a:lnTo>
                  <a:cubicBezTo>
                    <a:pt x="1007840" y="382944"/>
                    <a:pt x="1022827" y="366781"/>
                    <a:pt x="1022827" y="348131"/>
                  </a:cubicBezTo>
                  <a:lnTo>
                    <a:pt x="1022827" y="315805"/>
                  </a:lnTo>
                  <a:close/>
                  <a:moveTo>
                    <a:pt x="338258" y="271859"/>
                  </a:moveTo>
                  <a:cubicBezTo>
                    <a:pt x="274157" y="271859"/>
                    <a:pt x="221368" y="324648"/>
                    <a:pt x="221368" y="390006"/>
                  </a:cubicBezTo>
                  <a:cubicBezTo>
                    <a:pt x="221368" y="455364"/>
                    <a:pt x="274157" y="506896"/>
                    <a:pt x="338258" y="506896"/>
                  </a:cubicBezTo>
                  <a:cubicBezTo>
                    <a:pt x="403616" y="506896"/>
                    <a:pt x="456405" y="455364"/>
                    <a:pt x="456405" y="390006"/>
                  </a:cubicBezTo>
                  <a:cubicBezTo>
                    <a:pt x="456405" y="324648"/>
                    <a:pt x="403616" y="271859"/>
                    <a:pt x="338258" y="271859"/>
                  </a:cubicBezTo>
                  <a:close/>
                  <a:moveTo>
                    <a:pt x="338258" y="241694"/>
                  </a:moveTo>
                  <a:cubicBezTo>
                    <a:pt x="419955" y="241694"/>
                    <a:pt x="486570" y="308309"/>
                    <a:pt x="486570" y="390006"/>
                  </a:cubicBezTo>
                  <a:cubicBezTo>
                    <a:pt x="486570" y="471703"/>
                    <a:pt x="419955" y="537061"/>
                    <a:pt x="338258" y="537061"/>
                  </a:cubicBezTo>
                  <a:cubicBezTo>
                    <a:pt x="256561" y="537061"/>
                    <a:pt x="191203" y="471703"/>
                    <a:pt x="191203" y="390006"/>
                  </a:cubicBezTo>
                  <a:cubicBezTo>
                    <a:pt x="191203" y="308309"/>
                    <a:pt x="256561" y="241694"/>
                    <a:pt x="338258" y="241694"/>
                  </a:cubicBezTo>
                  <a:close/>
                  <a:moveTo>
                    <a:pt x="586973" y="29840"/>
                  </a:moveTo>
                  <a:cubicBezTo>
                    <a:pt x="566991" y="29840"/>
                    <a:pt x="552005" y="46003"/>
                    <a:pt x="552005" y="64653"/>
                  </a:cubicBezTo>
                  <a:lnTo>
                    <a:pt x="552005" y="348131"/>
                  </a:lnTo>
                  <a:cubicBezTo>
                    <a:pt x="552005" y="366781"/>
                    <a:pt x="566991" y="382944"/>
                    <a:pt x="586973" y="382944"/>
                  </a:cubicBezTo>
                  <a:lnTo>
                    <a:pt x="616946" y="382944"/>
                  </a:lnTo>
                  <a:cubicBezTo>
                    <a:pt x="635679" y="382944"/>
                    <a:pt x="651914" y="397864"/>
                    <a:pt x="651914" y="419001"/>
                  </a:cubicBezTo>
                  <a:lnTo>
                    <a:pt x="651914" y="532143"/>
                  </a:lnTo>
                  <a:lnTo>
                    <a:pt x="791787" y="392891"/>
                  </a:lnTo>
                  <a:cubicBezTo>
                    <a:pt x="798031" y="386674"/>
                    <a:pt x="806773" y="382944"/>
                    <a:pt x="816764" y="382944"/>
                  </a:cubicBezTo>
                  <a:lnTo>
                    <a:pt x="856728" y="382944"/>
                  </a:lnTo>
                  <a:lnTo>
                    <a:pt x="856728" y="345644"/>
                  </a:lnTo>
                  <a:cubicBezTo>
                    <a:pt x="856728" y="313318"/>
                    <a:pt x="884203" y="285965"/>
                    <a:pt x="917922" y="285965"/>
                  </a:cubicBezTo>
                  <a:lnTo>
                    <a:pt x="1022827" y="285965"/>
                  </a:lnTo>
                  <a:lnTo>
                    <a:pt x="1022827" y="64653"/>
                  </a:lnTo>
                  <a:cubicBezTo>
                    <a:pt x="1022827" y="46003"/>
                    <a:pt x="1007840" y="29840"/>
                    <a:pt x="987859" y="29840"/>
                  </a:cubicBezTo>
                  <a:close/>
                  <a:moveTo>
                    <a:pt x="586973" y="0"/>
                  </a:moveTo>
                  <a:lnTo>
                    <a:pt x="987859" y="0"/>
                  </a:lnTo>
                  <a:cubicBezTo>
                    <a:pt x="1024076" y="0"/>
                    <a:pt x="1052800" y="28597"/>
                    <a:pt x="1052800" y="64653"/>
                  </a:cubicBezTo>
                  <a:lnTo>
                    <a:pt x="1052800" y="285965"/>
                  </a:lnTo>
                  <a:lnTo>
                    <a:pt x="1161451" y="285965"/>
                  </a:lnTo>
                  <a:cubicBezTo>
                    <a:pt x="1195170" y="285965"/>
                    <a:pt x="1222645" y="313318"/>
                    <a:pt x="1222645" y="345644"/>
                  </a:cubicBezTo>
                  <a:lnTo>
                    <a:pt x="1222645" y="507277"/>
                  </a:lnTo>
                  <a:cubicBezTo>
                    <a:pt x="1222645" y="539603"/>
                    <a:pt x="1195170" y="566956"/>
                    <a:pt x="1161451" y="566956"/>
                  </a:cubicBezTo>
                  <a:lnTo>
                    <a:pt x="1155207" y="566956"/>
                  </a:lnTo>
                  <a:lnTo>
                    <a:pt x="1155207" y="645286"/>
                  </a:lnTo>
                  <a:cubicBezTo>
                    <a:pt x="1155207" y="655232"/>
                    <a:pt x="1148962" y="663936"/>
                    <a:pt x="1140220" y="667666"/>
                  </a:cubicBezTo>
                  <a:cubicBezTo>
                    <a:pt x="1137722" y="668909"/>
                    <a:pt x="1133976" y="668909"/>
                    <a:pt x="1131478" y="668909"/>
                  </a:cubicBezTo>
                  <a:cubicBezTo>
                    <a:pt x="1125234" y="668909"/>
                    <a:pt x="1118989" y="666422"/>
                    <a:pt x="1113994" y="662692"/>
                  </a:cubicBezTo>
                  <a:lnTo>
                    <a:pt x="1019080" y="566956"/>
                  </a:lnTo>
                  <a:lnTo>
                    <a:pt x="917922" y="566956"/>
                  </a:lnTo>
                  <a:cubicBezTo>
                    <a:pt x="884203" y="566956"/>
                    <a:pt x="856728" y="539603"/>
                    <a:pt x="856728" y="507277"/>
                  </a:cubicBezTo>
                  <a:lnTo>
                    <a:pt x="856728" y="412784"/>
                  </a:lnTo>
                  <a:lnTo>
                    <a:pt x="816764" y="412784"/>
                  </a:lnTo>
                  <a:cubicBezTo>
                    <a:pt x="815515" y="412784"/>
                    <a:pt x="814266" y="414027"/>
                    <a:pt x="813018" y="414027"/>
                  </a:cubicBezTo>
                  <a:lnTo>
                    <a:pt x="669398" y="558253"/>
                  </a:lnTo>
                  <a:cubicBezTo>
                    <a:pt x="663154" y="563226"/>
                    <a:pt x="656909" y="565713"/>
                    <a:pt x="649416" y="565713"/>
                  </a:cubicBezTo>
                  <a:cubicBezTo>
                    <a:pt x="645670" y="565713"/>
                    <a:pt x="641923" y="564470"/>
                    <a:pt x="638176" y="564470"/>
                  </a:cubicBezTo>
                  <a:cubicBezTo>
                    <a:pt x="628186" y="559496"/>
                    <a:pt x="621941" y="549550"/>
                    <a:pt x="621941" y="538360"/>
                  </a:cubicBezTo>
                  <a:lnTo>
                    <a:pt x="621941" y="419001"/>
                  </a:lnTo>
                  <a:cubicBezTo>
                    <a:pt x="621941" y="415271"/>
                    <a:pt x="619443" y="412784"/>
                    <a:pt x="616946" y="412784"/>
                  </a:cubicBezTo>
                  <a:lnTo>
                    <a:pt x="586973" y="412784"/>
                  </a:lnTo>
                  <a:cubicBezTo>
                    <a:pt x="550756" y="412784"/>
                    <a:pt x="520783" y="384187"/>
                    <a:pt x="520783" y="348131"/>
                  </a:cubicBezTo>
                  <a:lnTo>
                    <a:pt x="520783" y="64653"/>
                  </a:lnTo>
                  <a:cubicBezTo>
                    <a:pt x="520783" y="28597"/>
                    <a:pt x="550756" y="0"/>
                    <a:pt x="58697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916FF8A-88E2-494B-A217-757DF58043FA}"/>
                </a:ext>
              </a:extLst>
            </p:cNvPr>
            <p:cNvSpPr txBox="1"/>
            <p:nvPr/>
          </p:nvSpPr>
          <p:spPr>
            <a:xfrm>
              <a:off x="2195076" y="2494370"/>
              <a:ext cx="2881758" cy="400110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US" sz="2000" b="1" i="0" dirty="0">
                  <a:solidFill>
                    <a:srgbClr val="549E39"/>
                  </a:solidFill>
                  <a:effectLst/>
                  <a:latin typeface="Meta"/>
                </a:rPr>
                <a:t>Obtaining Consent</a:t>
              </a:r>
              <a:endParaRPr lang="en-US" sz="2000" b="1" spc="-15" dirty="0">
                <a:solidFill>
                  <a:srgbClr val="549E39"/>
                </a:solidFill>
                <a:latin typeface="Meta"/>
                <a:cs typeface="Poppins" pitchFamily="2" charset="77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EF89872-8835-F7FC-9E2B-77354DBDA365}"/>
              </a:ext>
            </a:extLst>
          </p:cNvPr>
          <p:cNvGrpSpPr/>
          <p:nvPr/>
        </p:nvGrpSpPr>
        <p:grpSpPr>
          <a:xfrm>
            <a:off x="855358" y="5893122"/>
            <a:ext cx="10464406" cy="800533"/>
            <a:chOff x="855358" y="5893122"/>
            <a:chExt cx="10464406" cy="800533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3EE6CA1-5F25-AFD1-D537-A4738BCCB37F}"/>
                </a:ext>
              </a:extLst>
            </p:cNvPr>
            <p:cNvSpPr/>
            <p:nvPr/>
          </p:nvSpPr>
          <p:spPr>
            <a:xfrm>
              <a:off x="2667000" y="6026854"/>
              <a:ext cx="8652764" cy="5298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dirty="0">
                  <a:solidFill>
                    <a:schemeClr val="tx1"/>
                  </a:solidFill>
                  <a:latin typeface="Meta bold"/>
                </a:rPr>
                <a:t>         Obtain consent before capturing and processing personal and sensitive personal data of individuals.</a:t>
              </a:r>
            </a:p>
          </p:txBody>
        </p:sp>
        <p:sp>
          <p:nvSpPr>
            <p:cNvPr id="30" name="Freeform 15">
              <a:extLst>
                <a:ext uri="{FF2B5EF4-FFF2-40B4-BE49-F238E27FC236}">
                  <a16:creationId xmlns:a16="http://schemas.microsoft.com/office/drawing/2014/main" id="{4C536480-7526-4492-5843-05A2F33F2E5F}"/>
                </a:ext>
              </a:extLst>
            </p:cNvPr>
            <p:cNvSpPr/>
            <p:nvPr/>
          </p:nvSpPr>
          <p:spPr>
            <a:xfrm>
              <a:off x="855358" y="5893122"/>
              <a:ext cx="2127328" cy="80053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anchor="ctr"/>
            <a:lstStyle/>
            <a:p>
              <a:pPr algn="ctr"/>
              <a:r>
                <a:rPr lang="en-US" sz="1800" b="1" dirty="0">
                  <a:latin typeface="Meta bold"/>
                </a:rPr>
                <a:t>Action to be taken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371E9D7-CB59-C8F2-83DF-AEA8E18200F1}"/>
              </a:ext>
            </a:extLst>
          </p:cNvPr>
          <p:cNvGrpSpPr/>
          <p:nvPr/>
        </p:nvGrpSpPr>
        <p:grpSpPr>
          <a:xfrm>
            <a:off x="1040038" y="4076576"/>
            <a:ext cx="4472511" cy="1460129"/>
            <a:chOff x="522897" y="3775352"/>
            <a:chExt cx="4472511" cy="1460129"/>
          </a:xfrm>
        </p:grpSpPr>
        <p:sp>
          <p:nvSpPr>
            <p:cNvPr id="37" name="Freeform 322">
              <a:extLst>
                <a:ext uri="{FF2B5EF4-FFF2-40B4-BE49-F238E27FC236}">
                  <a16:creationId xmlns:a16="http://schemas.microsoft.com/office/drawing/2014/main" id="{25133A3C-7453-066C-0068-293896ECE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902" y="3785230"/>
              <a:ext cx="4251506" cy="1450251"/>
            </a:xfrm>
            <a:prstGeom prst="roundRect">
              <a:avLst>
                <a:gd name="adj" fmla="val 20667"/>
              </a:avLst>
            </a:prstGeom>
            <a:solidFill>
              <a:schemeClr val="accent3">
                <a:lumMod val="20000"/>
                <a:lumOff val="80000"/>
                <a:alpha val="2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38" name="Freeform 323">
              <a:extLst>
                <a:ext uri="{FF2B5EF4-FFF2-40B4-BE49-F238E27FC236}">
                  <a16:creationId xmlns:a16="http://schemas.microsoft.com/office/drawing/2014/main" id="{B88C1E78-B8A4-B8B8-FF80-B31386EDEB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897" y="3775352"/>
              <a:ext cx="216977" cy="1271639"/>
            </a:xfrm>
            <a:custGeom>
              <a:avLst/>
              <a:gdLst>
                <a:gd name="T0" fmla="*/ 348 w 349"/>
                <a:gd name="T1" fmla="*/ 545 h 2042"/>
                <a:gd name="T2" fmla="*/ 348 w 349"/>
                <a:gd name="T3" fmla="*/ 2041 h 2042"/>
                <a:gd name="T4" fmla="*/ 0 w 349"/>
                <a:gd name="T5" fmla="*/ 1495 h 2042"/>
                <a:gd name="T6" fmla="*/ 0 w 349"/>
                <a:gd name="T7" fmla="*/ 0 h 2042"/>
                <a:gd name="T8" fmla="*/ 348 w 349"/>
                <a:gd name="T9" fmla="*/ 545 h 2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2042">
                  <a:moveTo>
                    <a:pt x="348" y="545"/>
                  </a:moveTo>
                  <a:lnTo>
                    <a:pt x="348" y="2041"/>
                  </a:lnTo>
                  <a:lnTo>
                    <a:pt x="0" y="1495"/>
                  </a:lnTo>
                  <a:lnTo>
                    <a:pt x="0" y="0"/>
                  </a:lnTo>
                  <a:lnTo>
                    <a:pt x="348" y="545"/>
                  </a:ln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39" name="Freeform 324">
              <a:extLst>
                <a:ext uri="{FF2B5EF4-FFF2-40B4-BE49-F238E27FC236}">
                  <a16:creationId xmlns:a16="http://schemas.microsoft.com/office/drawing/2014/main" id="{67B76421-0549-00A2-81CE-94A642B8C0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898" y="3775353"/>
              <a:ext cx="1235936" cy="711348"/>
            </a:xfrm>
            <a:custGeom>
              <a:avLst/>
              <a:gdLst>
                <a:gd name="T0" fmla="*/ 1739 w 1983"/>
                <a:gd name="T1" fmla="*/ 1139 h 1140"/>
                <a:gd name="T2" fmla="*/ 0 w 1983"/>
                <a:gd name="T3" fmla="*/ 1139 h 1140"/>
                <a:gd name="T4" fmla="*/ 0 w 1983"/>
                <a:gd name="T5" fmla="*/ 0 h 1140"/>
                <a:gd name="T6" fmla="*/ 1982 w 1983"/>
                <a:gd name="T7" fmla="*/ 0 h 1140"/>
                <a:gd name="T8" fmla="*/ 1982 w 1983"/>
                <a:gd name="T9" fmla="*/ 895 h 1140"/>
                <a:gd name="T10" fmla="*/ 1982 w 1983"/>
                <a:gd name="T11" fmla="*/ 895 h 1140"/>
                <a:gd name="T12" fmla="*/ 1739 w 1983"/>
                <a:gd name="T13" fmla="*/ 1139 h 1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83" h="1140">
                  <a:moveTo>
                    <a:pt x="1739" y="1139"/>
                  </a:moveTo>
                  <a:lnTo>
                    <a:pt x="0" y="1139"/>
                  </a:lnTo>
                  <a:lnTo>
                    <a:pt x="0" y="0"/>
                  </a:lnTo>
                  <a:lnTo>
                    <a:pt x="1982" y="0"/>
                  </a:lnTo>
                  <a:lnTo>
                    <a:pt x="1982" y="895"/>
                  </a:lnTo>
                  <a:lnTo>
                    <a:pt x="1982" y="895"/>
                  </a:lnTo>
                  <a:cubicBezTo>
                    <a:pt x="1982" y="1030"/>
                    <a:pt x="1874" y="1139"/>
                    <a:pt x="1739" y="1139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40" name="Freeform 50">
              <a:extLst>
                <a:ext uri="{FF2B5EF4-FFF2-40B4-BE49-F238E27FC236}">
                  <a16:creationId xmlns:a16="http://schemas.microsoft.com/office/drawing/2014/main" id="{5827774F-51C8-748A-8BFE-8B6D0C039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962" y="3884151"/>
              <a:ext cx="591280" cy="493751"/>
            </a:xfrm>
            <a:custGeom>
              <a:avLst/>
              <a:gdLst>
                <a:gd name="connsiteX0" fmla="*/ 786645 w 1182559"/>
                <a:gd name="connsiteY0" fmla="*/ 703220 h 987502"/>
                <a:gd name="connsiteX1" fmla="*/ 774195 w 1182559"/>
                <a:gd name="connsiteY1" fmla="*/ 715688 h 987502"/>
                <a:gd name="connsiteX2" fmla="*/ 786645 w 1182559"/>
                <a:gd name="connsiteY2" fmla="*/ 729404 h 987502"/>
                <a:gd name="connsiteX3" fmla="*/ 800340 w 1182559"/>
                <a:gd name="connsiteY3" fmla="*/ 715688 h 987502"/>
                <a:gd name="connsiteX4" fmla="*/ 786645 w 1182559"/>
                <a:gd name="connsiteY4" fmla="*/ 703220 h 987502"/>
                <a:gd name="connsiteX5" fmla="*/ 239001 w 1182559"/>
                <a:gd name="connsiteY5" fmla="*/ 692124 h 987502"/>
                <a:gd name="connsiteX6" fmla="*/ 254212 w 1182559"/>
                <a:gd name="connsiteY6" fmla="*/ 707080 h 987502"/>
                <a:gd name="connsiteX7" fmla="*/ 254212 w 1182559"/>
                <a:gd name="connsiteY7" fmla="*/ 972546 h 987502"/>
                <a:gd name="connsiteX8" fmla="*/ 239001 w 1182559"/>
                <a:gd name="connsiteY8" fmla="*/ 987502 h 987502"/>
                <a:gd name="connsiteX9" fmla="*/ 222521 w 1182559"/>
                <a:gd name="connsiteY9" fmla="*/ 972546 h 987502"/>
                <a:gd name="connsiteX10" fmla="*/ 222521 w 1182559"/>
                <a:gd name="connsiteY10" fmla="*/ 707080 h 987502"/>
                <a:gd name="connsiteX11" fmla="*/ 239001 w 1182559"/>
                <a:gd name="connsiteY11" fmla="*/ 692124 h 987502"/>
                <a:gd name="connsiteX12" fmla="*/ 459207 w 1182559"/>
                <a:gd name="connsiteY12" fmla="*/ 115956 h 987502"/>
                <a:gd name="connsiteX13" fmla="*/ 449247 w 1182559"/>
                <a:gd name="connsiteY13" fmla="*/ 128425 h 987502"/>
                <a:gd name="connsiteX14" fmla="*/ 449247 w 1182559"/>
                <a:gd name="connsiteY14" fmla="*/ 415199 h 987502"/>
                <a:gd name="connsiteX15" fmla="*/ 448002 w 1182559"/>
                <a:gd name="connsiteY15" fmla="*/ 417692 h 987502"/>
                <a:gd name="connsiteX16" fmla="*/ 456717 w 1182559"/>
                <a:gd name="connsiteY16" fmla="*/ 436395 h 987502"/>
                <a:gd name="connsiteX17" fmla="*/ 491577 w 1182559"/>
                <a:gd name="connsiteY17" fmla="*/ 512452 h 987502"/>
                <a:gd name="connsiteX18" fmla="*/ 521457 w 1182559"/>
                <a:gd name="connsiteY18" fmla="*/ 493750 h 987502"/>
                <a:gd name="connsiteX19" fmla="*/ 511497 w 1182559"/>
                <a:gd name="connsiteY19" fmla="*/ 493750 h 987502"/>
                <a:gd name="connsiteX20" fmla="*/ 496557 w 1182559"/>
                <a:gd name="connsiteY20" fmla="*/ 477541 h 987502"/>
                <a:gd name="connsiteX21" fmla="*/ 511497 w 1182559"/>
                <a:gd name="connsiteY21" fmla="*/ 462579 h 987502"/>
                <a:gd name="connsiteX22" fmla="*/ 565033 w 1182559"/>
                <a:gd name="connsiteY22" fmla="*/ 462579 h 987502"/>
                <a:gd name="connsiteX23" fmla="*/ 567523 w 1182559"/>
                <a:gd name="connsiteY23" fmla="*/ 462579 h 987502"/>
                <a:gd name="connsiteX24" fmla="*/ 597403 w 1182559"/>
                <a:gd name="connsiteY24" fmla="*/ 443876 h 987502"/>
                <a:gd name="connsiteX25" fmla="*/ 682064 w 1182559"/>
                <a:gd name="connsiteY25" fmla="*/ 457591 h 987502"/>
                <a:gd name="connsiteX26" fmla="*/ 684554 w 1182559"/>
                <a:gd name="connsiteY26" fmla="*/ 462579 h 987502"/>
                <a:gd name="connsiteX27" fmla="*/ 721904 w 1182559"/>
                <a:gd name="connsiteY27" fmla="*/ 462579 h 987502"/>
                <a:gd name="connsiteX28" fmla="*/ 726885 w 1182559"/>
                <a:gd name="connsiteY28" fmla="*/ 458838 h 987502"/>
                <a:gd name="connsiteX29" fmla="*/ 764235 w 1182559"/>
                <a:gd name="connsiteY29" fmla="*/ 372806 h 987502"/>
                <a:gd name="connsiteX30" fmla="*/ 797850 w 1182559"/>
                <a:gd name="connsiteY30" fmla="*/ 350363 h 987502"/>
                <a:gd name="connsiteX31" fmla="*/ 929822 w 1182559"/>
                <a:gd name="connsiteY31" fmla="*/ 350363 h 987502"/>
                <a:gd name="connsiteX32" fmla="*/ 936047 w 1182559"/>
                <a:gd name="connsiteY32" fmla="*/ 346622 h 987502"/>
                <a:gd name="connsiteX33" fmla="*/ 990827 w 1182559"/>
                <a:gd name="connsiteY33" fmla="*/ 238147 h 987502"/>
                <a:gd name="connsiteX34" fmla="*/ 975887 w 1182559"/>
                <a:gd name="connsiteY34" fmla="*/ 230666 h 987502"/>
                <a:gd name="connsiteX35" fmla="*/ 975887 w 1182559"/>
                <a:gd name="connsiteY35" fmla="*/ 211963 h 987502"/>
                <a:gd name="connsiteX36" fmla="*/ 1028178 w 1182559"/>
                <a:gd name="connsiteY36" fmla="*/ 180792 h 987502"/>
                <a:gd name="connsiteX37" fmla="*/ 1044363 w 1182559"/>
                <a:gd name="connsiteY37" fmla="*/ 190767 h 987502"/>
                <a:gd name="connsiteX38" fmla="*/ 1044363 w 1182559"/>
                <a:gd name="connsiteY38" fmla="*/ 251862 h 987502"/>
                <a:gd name="connsiteX39" fmla="*/ 1028178 w 1182559"/>
                <a:gd name="connsiteY39" fmla="*/ 260590 h 987502"/>
                <a:gd name="connsiteX40" fmla="*/ 1015727 w 1182559"/>
                <a:gd name="connsiteY40" fmla="*/ 253109 h 987502"/>
                <a:gd name="connsiteX41" fmla="*/ 963437 w 1182559"/>
                <a:gd name="connsiteY41" fmla="*/ 360338 h 987502"/>
                <a:gd name="connsiteX42" fmla="*/ 929822 w 1182559"/>
                <a:gd name="connsiteY42" fmla="*/ 380287 h 987502"/>
                <a:gd name="connsiteX43" fmla="*/ 797850 w 1182559"/>
                <a:gd name="connsiteY43" fmla="*/ 380287 h 987502"/>
                <a:gd name="connsiteX44" fmla="*/ 791625 w 1182559"/>
                <a:gd name="connsiteY44" fmla="*/ 384028 h 987502"/>
                <a:gd name="connsiteX45" fmla="*/ 755520 w 1182559"/>
                <a:gd name="connsiteY45" fmla="*/ 471307 h 987502"/>
                <a:gd name="connsiteX46" fmla="*/ 721904 w 1182559"/>
                <a:gd name="connsiteY46" fmla="*/ 493750 h 987502"/>
                <a:gd name="connsiteX47" fmla="*/ 693269 w 1182559"/>
                <a:gd name="connsiteY47" fmla="*/ 493750 h 987502"/>
                <a:gd name="connsiteX48" fmla="*/ 693269 w 1182559"/>
                <a:gd name="connsiteY48" fmla="*/ 504971 h 987502"/>
                <a:gd name="connsiteX49" fmla="*/ 667124 w 1182559"/>
                <a:gd name="connsiteY49" fmla="*/ 546117 h 987502"/>
                <a:gd name="connsiteX50" fmla="*/ 604873 w 1182559"/>
                <a:gd name="connsiteY50" fmla="*/ 588510 h 987502"/>
                <a:gd name="connsiteX51" fmla="*/ 1109103 w 1182559"/>
                <a:gd name="connsiteY51" fmla="*/ 588510 h 987502"/>
                <a:gd name="connsiteX52" fmla="*/ 1120309 w 1182559"/>
                <a:gd name="connsiteY52" fmla="*/ 577288 h 987502"/>
                <a:gd name="connsiteX53" fmla="*/ 1120309 w 1182559"/>
                <a:gd name="connsiteY53" fmla="*/ 128425 h 987502"/>
                <a:gd name="connsiteX54" fmla="*/ 1109103 w 1182559"/>
                <a:gd name="connsiteY54" fmla="*/ 115956 h 987502"/>
                <a:gd name="connsiteX55" fmla="*/ 236875 w 1182559"/>
                <a:gd name="connsiteY55" fmla="*/ 95944 h 987502"/>
                <a:gd name="connsiteX56" fmla="*/ 154752 w 1182559"/>
                <a:gd name="connsiteY56" fmla="*/ 177272 h 987502"/>
                <a:gd name="connsiteX57" fmla="*/ 236875 w 1182559"/>
                <a:gd name="connsiteY57" fmla="*/ 259851 h 987502"/>
                <a:gd name="connsiteX58" fmla="*/ 317754 w 1182559"/>
                <a:gd name="connsiteY58" fmla="*/ 177272 h 987502"/>
                <a:gd name="connsiteX59" fmla="*/ 236875 w 1182559"/>
                <a:gd name="connsiteY59" fmla="*/ 95944 h 987502"/>
                <a:gd name="connsiteX60" fmla="*/ 236875 w 1182559"/>
                <a:gd name="connsiteY60" fmla="*/ 65915 h 987502"/>
                <a:gd name="connsiteX61" fmla="*/ 347617 w 1182559"/>
                <a:gd name="connsiteY61" fmla="*/ 177272 h 987502"/>
                <a:gd name="connsiteX62" fmla="*/ 236875 w 1182559"/>
                <a:gd name="connsiteY62" fmla="*/ 289880 h 987502"/>
                <a:gd name="connsiteX63" fmla="*/ 123645 w 1182559"/>
                <a:gd name="connsiteY63" fmla="*/ 177272 h 987502"/>
                <a:gd name="connsiteX64" fmla="*/ 236875 w 1182559"/>
                <a:gd name="connsiteY64" fmla="*/ 65915 h 987502"/>
                <a:gd name="connsiteX65" fmla="*/ 430572 w 1182559"/>
                <a:gd name="connsiteY65" fmla="*/ 29924 h 987502"/>
                <a:gd name="connsiteX66" fmla="*/ 418121 w 1182559"/>
                <a:gd name="connsiteY66" fmla="*/ 42392 h 987502"/>
                <a:gd name="connsiteX67" fmla="*/ 418121 w 1182559"/>
                <a:gd name="connsiteY67" fmla="*/ 74810 h 987502"/>
                <a:gd name="connsiteX68" fmla="*/ 430572 w 1182559"/>
                <a:gd name="connsiteY68" fmla="*/ 86032 h 987502"/>
                <a:gd name="connsiteX69" fmla="*/ 459207 w 1182559"/>
                <a:gd name="connsiteY69" fmla="*/ 86032 h 987502"/>
                <a:gd name="connsiteX70" fmla="*/ 1109103 w 1182559"/>
                <a:gd name="connsiteY70" fmla="*/ 86032 h 987502"/>
                <a:gd name="connsiteX71" fmla="*/ 1140229 w 1182559"/>
                <a:gd name="connsiteY71" fmla="*/ 86032 h 987502"/>
                <a:gd name="connsiteX72" fmla="*/ 1152679 w 1182559"/>
                <a:gd name="connsiteY72" fmla="*/ 74810 h 987502"/>
                <a:gd name="connsiteX73" fmla="*/ 1152679 w 1182559"/>
                <a:gd name="connsiteY73" fmla="*/ 42392 h 987502"/>
                <a:gd name="connsiteX74" fmla="*/ 1140229 w 1182559"/>
                <a:gd name="connsiteY74" fmla="*/ 29924 h 987502"/>
                <a:gd name="connsiteX75" fmla="*/ 430572 w 1182559"/>
                <a:gd name="connsiteY75" fmla="*/ 0 h 987502"/>
                <a:gd name="connsiteX76" fmla="*/ 1140229 w 1182559"/>
                <a:gd name="connsiteY76" fmla="*/ 0 h 987502"/>
                <a:gd name="connsiteX77" fmla="*/ 1182559 w 1182559"/>
                <a:gd name="connsiteY77" fmla="*/ 42392 h 987502"/>
                <a:gd name="connsiteX78" fmla="*/ 1182559 w 1182559"/>
                <a:gd name="connsiteY78" fmla="*/ 74810 h 987502"/>
                <a:gd name="connsiteX79" fmla="*/ 1148944 w 1182559"/>
                <a:gd name="connsiteY79" fmla="*/ 115956 h 987502"/>
                <a:gd name="connsiteX80" fmla="*/ 1150189 w 1182559"/>
                <a:gd name="connsiteY80" fmla="*/ 128425 h 987502"/>
                <a:gd name="connsiteX81" fmla="*/ 1150189 w 1182559"/>
                <a:gd name="connsiteY81" fmla="*/ 577288 h 987502"/>
                <a:gd name="connsiteX82" fmla="*/ 1109103 w 1182559"/>
                <a:gd name="connsiteY82" fmla="*/ 618434 h 987502"/>
                <a:gd name="connsiteX83" fmla="*/ 802830 w 1182559"/>
                <a:gd name="connsiteY83" fmla="*/ 618434 h 987502"/>
                <a:gd name="connsiteX84" fmla="*/ 802830 w 1182559"/>
                <a:gd name="connsiteY84" fmla="*/ 675789 h 987502"/>
                <a:gd name="connsiteX85" fmla="*/ 830221 w 1182559"/>
                <a:gd name="connsiteY85" fmla="*/ 715688 h 987502"/>
                <a:gd name="connsiteX86" fmla="*/ 786645 w 1182559"/>
                <a:gd name="connsiteY86" fmla="*/ 759328 h 987502"/>
                <a:gd name="connsiteX87" fmla="*/ 744315 w 1182559"/>
                <a:gd name="connsiteY87" fmla="*/ 715688 h 987502"/>
                <a:gd name="connsiteX88" fmla="*/ 771705 w 1182559"/>
                <a:gd name="connsiteY88" fmla="*/ 675789 h 987502"/>
                <a:gd name="connsiteX89" fmla="*/ 771705 w 1182559"/>
                <a:gd name="connsiteY89" fmla="*/ 618434 h 987502"/>
                <a:gd name="connsiteX90" fmla="*/ 570013 w 1182559"/>
                <a:gd name="connsiteY90" fmla="*/ 618434 h 987502"/>
                <a:gd name="connsiteX91" fmla="*/ 563788 w 1182559"/>
                <a:gd name="connsiteY91" fmla="*/ 618434 h 987502"/>
                <a:gd name="connsiteX92" fmla="*/ 484107 w 1182559"/>
                <a:gd name="connsiteY92" fmla="*/ 673295 h 987502"/>
                <a:gd name="connsiteX93" fmla="*/ 454227 w 1182559"/>
                <a:gd name="connsiteY93" fmla="*/ 683270 h 987502"/>
                <a:gd name="connsiteX94" fmla="*/ 440532 w 1182559"/>
                <a:gd name="connsiteY94" fmla="*/ 680776 h 987502"/>
                <a:gd name="connsiteX95" fmla="*/ 406916 w 1182559"/>
                <a:gd name="connsiteY95" fmla="*/ 652099 h 987502"/>
                <a:gd name="connsiteX96" fmla="*/ 373301 w 1182559"/>
                <a:gd name="connsiteY96" fmla="*/ 573548 h 987502"/>
                <a:gd name="connsiteX97" fmla="*/ 373301 w 1182559"/>
                <a:gd name="connsiteY97" fmla="*/ 971291 h 987502"/>
                <a:gd name="connsiteX98" fmla="*/ 358361 w 1182559"/>
                <a:gd name="connsiteY98" fmla="*/ 987500 h 987502"/>
                <a:gd name="connsiteX99" fmla="*/ 343421 w 1182559"/>
                <a:gd name="connsiteY99" fmla="*/ 971291 h 987502"/>
                <a:gd name="connsiteX100" fmla="*/ 343421 w 1182559"/>
                <a:gd name="connsiteY100" fmla="*/ 427667 h 987502"/>
                <a:gd name="connsiteX101" fmla="*/ 358361 w 1182559"/>
                <a:gd name="connsiteY101" fmla="*/ 412705 h 987502"/>
                <a:gd name="connsiteX102" fmla="*/ 373301 w 1182559"/>
                <a:gd name="connsiteY102" fmla="*/ 427667 h 987502"/>
                <a:gd name="connsiteX103" fmla="*/ 373301 w 1182559"/>
                <a:gd name="connsiteY103" fmla="*/ 496244 h 987502"/>
                <a:gd name="connsiteX104" fmla="*/ 434307 w 1182559"/>
                <a:gd name="connsiteY104" fmla="*/ 639631 h 987502"/>
                <a:gd name="connsiteX105" fmla="*/ 448002 w 1182559"/>
                <a:gd name="connsiteY105" fmla="*/ 652099 h 987502"/>
                <a:gd name="connsiteX106" fmla="*/ 466677 w 1182559"/>
                <a:gd name="connsiteY106" fmla="*/ 648358 h 987502"/>
                <a:gd name="connsiteX107" fmla="*/ 649694 w 1182559"/>
                <a:gd name="connsiteY107" fmla="*/ 521180 h 987502"/>
                <a:gd name="connsiteX108" fmla="*/ 663389 w 1182559"/>
                <a:gd name="connsiteY108" fmla="*/ 499984 h 987502"/>
                <a:gd name="connsiteX109" fmla="*/ 657164 w 1182559"/>
                <a:gd name="connsiteY109" fmla="*/ 476294 h 987502"/>
                <a:gd name="connsiteX110" fmla="*/ 613588 w 1182559"/>
                <a:gd name="connsiteY110" fmla="*/ 468813 h 987502"/>
                <a:gd name="connsiteX111" fmla="*/ 492822 w 1182559"/>
                <a:gd name="connsiteY111" fmla="*/ 547364 h 987502"/>
                <a:gd name="connsiteX112" fmla="*/ 480372 w 1182559"/>
                <a:gd name="connsiteY112" fmla="*/ 548611 h 987502"/>
                <a:gd name="connsiteX113" fmla="*/ 470412 w 1182559"/>
                <a:gd name="connsiteY113" fmla="*/ 539883 h 987502"/>
                <a:gd name="connsiteX114" fmla="*/ 428081 w 1182559"/>
                <a:gd name="connsiteY114" fmla="*/ 447617 h 987502"/>
                <a:gd name="connsiteX115" fmla="*/ 420611 w 1182559"/>
                <a:gd name="connsiteY115" fmla="*/ 428914 h 987502"/>
                <a:gd name="connsiteX116" fmla="*/ 363341 w 1182559"/>
                <a:gd name="connsiteY116" fmla="*/ 366572 h 987502"/>
                <a:gd name="connsiteX117" fmla="*/ 328480 w 1182559"/>
                <a:gd name="connsiteY117" fmla="*/ 366572 h 987502"/>
                <a:gd name="connsiteX118" fmla="*/ 327235 w 1182559"/>
                <a:gd name="connsiteY118" fmla="*/ 366572 h 987502"/>
                <a:gd name="connsiteX119" fmla="*/ 120563 w 1182559"/>
                <a:gd name="connsiteY119" fmla="*/ 366572 h 987502"/>
                <a:gd name="connsiteX120" fmla="*/ 53332 w 1182559"/>
                <a:gd name="connsiteY120" fmla="*/ 446370 h 987502"/>
                <a:gd name="connsiteX121" fmla="*/ 30922 w 1182559"/>
                <a:gd name="connsiteY121" fmla="*/ 547364 h 987502"/>
                <a:gd name="connsiteX122" fmla="*/ 40882 w 1182559"/>
                <a:gd name="connsiteY122" fmla="*/ 578535 h 987502"/>
                <a:gd name="connsiteX123" fmla="*/ 105623 w 1182559"/>
                <a:gd name="connsiteY123" fmla="*/ 638384 h 987502"/>
                <a:gd name="connsiteX124" fmla="*/ 105623 w 1182559"/>
                <a:gd name="connsiteY124" fmla="*/ 547364 h 987502"/>
                <a:gd name="connsiteX125" fmla="*/ 74498 w 1182559"/>
                <a:gd name="connsiteY125" fmla="*/ 516193 h 987502"/>
                <a:gd name="connsiteX126" fmla="*/ 74498 w 1182559"/>
                <a:gd name="connsiteY126" fmla="*/ 494997 h 987502"/>
                <a:gd name="connsiteX127" fmla="*/ 95663 w 1182559"/>
                <a:gd name="connsiteY127" fmla="*/ 494997 h 987502"/>
                <a:gd name="connsiteX128" fmla="*/ 105623 w 1182559"/>
                <a:gd name="connsiteY128" fmla="*/ 504971 h 987502"/>
                <a:gd name="connsiteX129" fmla="*/ 105623 w 1182559"/>
                <a:gd name="connsiteY129" fmla="*/ 427667 h 987502"/>
                <a:gd name="connsiteX130" fmla="*/ 120563 w 1182559"/>
                <a:gd name="connsiteY130" fmla="*/ 412705 h 987502"/>
                <a:gd name="connsiteX131" fmla="*/ 135503 w 1182559"/>
                <a:gd name="connsiteY131" fmla="*/ 427667 h 987502"/>
                <a:gd name="connsiteX132" fmla="*/ 135503 w 1182559"/>
                <a:gd name="connsiteY132" fmla="*/ 971291 h 987502"/>
                <a:gd name="connsiteX133" fmla="*/ 120563 w 1182559"/>
                <a:gd name="connsiteY133" fmla="*/ 987500 h 987502"/>
                <a:gd name="connsiteX134" fmla="*/ 105623 w 1182559"/>
                <a:gd name="connsiteY134" fmla="*/ 971291 h 987502"/>
                <a:gd name="connsiteX135" fmla="*/ 105623 w 1182559"/>
                <a:gd name="connsiteY135" fmla="*/ 679530 h 987502"/>
                <a:gd name="connsiteX136" fmla="*/ 20962 w 1182559"/>
                <a:gd name="connsiteY136" fmla="*/ 600978 h 987502"/>
                <a:gd name="connsiteX137" fmla="*/ 1042 w 1182559"/>
                <a:gd name="connsiteY137" fmla="*/ 541130 h 987502"/>
                <a:gd name="connsiteX138" fmla="*/ 24697 w 1182559"/>
                <a:gd name="connsiteY138" fmla="*/ 438889 h 987502"/>
                <a:gd name="connsiteX139" fmla="*/ 120563 w 1182559"/>
                <a:gd name="connsiteY139" fmla="*/ 337894 h 987502"/>
                <a:gd name="connsiteX140" fmla="*/ 327235 w 1182559"/>
                <a:gd name="connsiteY140" fmla="*/ 337894 h 987502"/>
                <a:gd name="connsiteX141" fmla="*/ 328480 w 1182559"/>
                <a:gd name="connsiteY141" fmla="*/ 337894 h 987502"/>
                <a:gd name="connsiteX142" fmla="*/ 363341 w 1182559"/>
                <a:gd name="connsiteY142" fmla="*/ 337894 h 987502"/>
                <a:gd name="connsiteX143" fmla="*/ 419366 w 1182559"/>
                <a:gd name="connsiteY143" fmla="*/ 357844 h 987502"/>
                <a:gd name="connsiteX144" fmla="*/ 419366 w 1182559"/>
                <a:gd name="connsiteY144" fmla="*/ 128425 h 987502"/>
                <a:gd name="connsiteX145" fmla="*/ 420611 w 1182559"/>
                <a:gd name="connsiteY145" fmla="*/ 115956 h 987502"/>
                <a:gd name="connsiteX146" fmla="*/ 388241 w 1182559"/>
                <a:gd name="connsiteY146" fmla="*/ 74810 h 987502"/>
                <a:gd name="connsiteX147" fmla="*/ 388241 w 1182559"/>
                <a:gd name="connsiteY147" fmla="*/ 42392 h 987502"/>
                <a:gd name="connsiteX148" fmla="*/ 430572 w 1182559"/>
                <a:gd name="connsiteY148" fmla="*/ 0 h 987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</a:cxnLst>
              <a:rect l="l" t="t" r="r" b="b"/>
              <a:pathLst>
                <a:path w="1182559" h="987502">
                  <a:moveTo>
                    <a:pt x="786645" y="703220"/>
                  </a:moveTo>
                  <a:cubicBezTo>
                    <a:pt x="779175" y="703220"/>
                    <a:pt x="774195" y="709454"/>
                    <a:pt x="774195" y="715688"/>
                  </a:cubicBezTo>
                  <a:cubicBezTo>
                    <a:pt x="774195" y="723170"/>
                    <a:pt x="779175" y="729404"/>
                    <a:pt x="786645" y="729404"/>
                  </a:cubicBezTo>
                  <a:cubicBezTo>
                    <a:pt x="794115" y="729404"/>
                    <a:pt x="800340" y="723170"/>
                    <a:pt x="800340" y="715688"/>
                  </a:cubicBezTo>
                  <a:cubicBezTo>
                    <a:pt x="800340" y="709454"/>
                    <a:pt x="794115" y="703220"/>
                    <a:pt x="786645" y="703220"/>
                  </a:cubicBezTo>
                  <a:close/>
                  <a:moveTo>
                    <a:pt x="239001" y="692124"/>
                  </a:moveTo>
                  <a:cubicBezTo>
                    <a:pt x="246607" y="692124"/>
                    <a:pt x="254212" y="699602"/>
                    <a:pt x="254212" y="707080"/>
                  </a:cubicBezTo>
                  <a:lnTo>
                    <a:pt x="254212" y="972546"/>
                  </a:lnTo>
                  <a:cubicBezTo>
                    <a:pt x="254212" y="981270"/>
                    <a:pt x="246607" y="987502"/>
                    <a:pt x="239001" y="987502"/>
                  </a:cubicBezTo>
                  <a:cubicBezTo>
                    <a:pt x="230127" y="987502"/>
                    <a:pt x="222521" y="981270"/>
                    <a:pt x="222521" y="972546"/>
                  </a:cubicBezTo>
                  <a:lnTo>
                    <a:pt x="222521" y="707080"/>
                  </a:lnTo>
                  <a:cubicBezTo>
                    <a:pt x="222521" y="699602"/>
                    <a:pt x="230127" y="692124"/>
                    <a:pt x="239001" y="692124"/>
                  </a:cubicBezTo>
                  <a:close/>
                  <a:moveTo>
                    <a:pt x="459207" y="115956"/>
                  </a:moveTo>
                  <a:cubicBezTo>
                    <a:pt x="454227" y="115956"/>
                    <a:pt x="449247" y="122190"/>
                    <a:pt x="449247" y="128425"/>
                  </a:cubicBezTo>
                  <a:lnTo>
                    <a:pt x="449247" y="415199"/>
                  </a:lnTo>
                  <a:cubicBezTo>
                    <a:pt x="449247" y="416446"/>
                    <a:pt x="448002" y="416446"/>
                    <a:pt x="448002" y="417692"/>
                  </a:cubicBezTo>
                  <a:cubicBezTo>
                    <a:pt x="450492" y="423927"/>
                    <a:pt x="454227" y="430161"/>
                    <a:pt x="456717" y="436395"/>
                  </a:cubicBezTo>
                  <a:lnTo>
                    <a:pt x="491577" y="512452"/>
                  </a:lnTo>
                  <a:lnTo>
                    <a:pt x="521457" y="493750"/>
                  </a:lnTo>
                  <a:lnTo>
                    <a:pt x="511497" y="493750"/>
                  </a:lnTo>
                  <a:cubicBezTo>
                    <a:pt x="502782" y="493750"/>
                    <a:pt x="496557" y="486269"/>
                    <a:pt x="496557" y="477541"/>
                  </a:cubicBezTo>
                  <a:cubicBezTo>
                    <a:pt x="496557" y="468813"/>
                    <a:pt x="502782" y="462579"/>
                    <a:pt x="511497" y="462579"/>
                  </a:cubicBezTo>
                  <a:lnTo>
                    <a:pt x="565033" y="462579"/>
                  </a:lnTo>
                  <a:cubicBezTo>
                    <a:pt x="566278" y="462579"/>
                    <a:pt x="567523" y="462579"/>
                    <a:pt x="567523" y="462579"/>
                  </a:cubicBezTo>
                  <a:lnTo>
                    <a:pt x="597403" y="443876"/>
                  </a:lnTo>
                  <a:cubicBezTo>
                    <a:pt x="623548" y="425173"/>
                    <a:pt x="662144" y="431408"/>
                    <a:pt x="682064" y="457591"/>
                  </a:cubicBezTo>
                  <a:cubicBezTo>
                    <a:pt x="683309" y="460085"/>
                    <a:pt x="683309" y="461332"/>
                    <a:pt x="684554" y="462579"/>
                  </a:cubicBezTo>
                  <a:lnTo>
                    <a:pt x="721904" y="462579"/>
                  </a:lnTo>
                  <a:cubicBezTo>
                    <a:pt x="724395" y="462579"/>
                    <a:pt x="726885" y="461332"/>
                    <a:pt x="726885" y="458838"/>
                  </a:cubicBezTo>
                  <a:lnTo>
                    <a:pt x="764235" y="372806"/>
                  </a:lnTo>
                  <a:cubicBezTo>
                    <a:pt x="770460" y="359091"/>
                    <a:pt x="784155" y="350363"/>
                    <a:pt x="797850" y="350363"/>
                  </a:cubicBezTo>
                  <a:lnTo>
                    <a:pt x="929822" y="350363"/>
                  </a:lnTo>
                  <a:cubicBezTo>
                    <a:pt x="932312" y="350363"/>
                    <a:pt x="934802" y="349116"/>
                    <a:pt x="936047" y="346622"/>
                  </a:cubicBezTo>
                  <a:lnTo>
                    <a:pt x="990827" y="238147"/>
                  </a:lnTo>
                  <a:lnTo>
                    <a:pt x="975887" y="230666"/>
                  </a:lnTo>
                  <a:cubicBezTo>
                    <a:pt x="969662" y="225678"/>
                    <a:pt x="969662" y="215704"/>
                    <a:pt x="975887" y="211963"/>
                  </a:cubicBezTo>
                  <a:lnTo>
                    <a:pt x="1028178" y="180792"/>
                  </a:lnTo>
                  <a:cubicBezTo>
                    <a:pt x="1035648" y="177052"/>
                    <a:pt x="1044363" y="182039"/>
                    <a:pt x="1044363" y="190767"/>
                  </a:cubicBezTo>
                  <a:lnTo>
                    <a:pt x="1044363" y="251862"/>
                  </a:lnTo>
                  <a:cubicBezTo>
                    <a:pt x="1044363" y="259343"/>
                    <a:pt x="1035648" y="265577"/>
                    <a:pt x="1028178" y="260590"/>
                  </a:cubicBezTo>
                  <a:lnTo>
                    <a:pt x="1015727" y="253109"/>
                  </a:lnTo>
                  <a:lnTo>
                    <a:pt x="963437" y="360338"/>
                  </a:lnTo>
                  <a:cubicBezTo>
                    <a:pt x="957212" y="372806"/>
                    <a:pt x="943517" y="380287"/>
                    <a:pt x="929822" y="380287"/>
                  </a:cubicBezTo>
                  <a:lnTo>
                    <a:pt x="797850" y="380287"/>
                  </a:lnTo>
                  <a:cubicBezTo>
                    <a:pt x="794115" y="380287"/>
                    <a:pt x="792870" y="381534"/>
                    <a:pt x="791625" y="384028"/>
                  </a:cubicBezTo>
                  <a:lnTo>
                    <a:pt x="755520" y="471307"/>
                  </a:lnTo>
                  <a:cubicBezTo>
                    <a:pt x="749295" y="483775"/>
                    <a:pt x="736845" y="493750"/>
                    <a:pt x="721904" y="493750"/>
                  </a:cubicBezTo>
                  <a:lnTo>
                    <a:pt x="693269" y="493750"/>
                  </a:lnTo>
                  <a:cubicBezTo>
                    <a:pt x="694514" y="496244"/>
                    <a:pt x="693269" y="501231"/>
                    <a:pt x="693269" y="504971"/>
                  </a:cubicBezTo>
                  <a:cubicBezTo>
                    <a:pt x="690779" y="521180"/>
                    <a:pt x="680819" y="536143"/>
                    <a:pt x="667124" y="546117"/>
                  </a:cubicBezTo>
                  <a:lnTo>
                    <a:pt x="604873" y="588510"/>
                  </a:lnTo>
                  <a:lnTo>
                    <a:pt x="1109103" y="588510"/>
                  </a:lnTo>
                  <a:cubicBezTo>
                    <a:pt x="1115328" y="588510"/>
                    <a:pt x="1120309" y="583523"/>
                    <a:pt x="1120309" y="577288"/>
                  </a:cubicBezTo>
                  <a:lnTo>
                    <a:pt x="1120309" y="128425"/>
                  </a:lnTo>
                  <a:cubicBezTo>
                    <a:pt x="1120309" y="122190"/>
                    <a:pt x="1115328" y="115956"/>
                    <a:pt x="1109103" y="115956"/>
                  </a:cubicBezTo>
                  <a:close/>
                  <a:moveTo>
                    <a:pt x="236875" y="95944"/>
                  </a:moveTo>
                  <a:cubicBezTo>
                    <a:pt x="190836" y="95944"/>
                    <a:pt x="154752" y="132228"/>
                    <a:pt x="154752" y="177272"/>
                  </a:cubicBezTo>
                  <a:cubicBezTo>
                    <a:pt x="154752" y="222315"/>
                    <a:pt x="190836" y="259851"/>
                    <a:pt x="236875" y="259851"/>
                  </a:cubicBezTo>
                  <a:cubicBezTo>
                    <a:pt x="280425" y="259851"/>
                    <a:pt x="317754" y="222315"/>
                    <a:pt x="317754" y="177272"/>
                  </a:cubicBezTo>
                  <a:cubicBezTo>
                    <a:pt x="317754" y="132228"/>
                    <a:pt x="280425" y="95944"/>
                    <a:pt x="236875" y="95944"/>
                  </a:cubicBezTo>
                  <a:close/>
                  <a:moveTo>
                    <a:pt x="236875" y="65915"/>
                  </a:moveTo>
                  <a:cubicBezTo>
                    <a:pt x="297845" y="65915"/>
                    <a:pt x="347617" y="115963"/>
                    <a:pt x="347617" y="177272"/>
                  </a:cubicBezTo>
                  <a:cubicBezTo>
                    <a:pt x="347617" y="239832"/>
                    <a:pt x="297845" y="289880"/>
                    <a:pt x="236875" y="289880"/>
                  </a:cubicBezTo>
                  <a:cubicBezTo>
                    <a:pt x="174661" y="289880"/>
                    <a:pt x="123645" y="239832"/>
                    <a:pt x="123645" y="177272"/>
                  </a:cubicBezTo>
                  <a:cubicBezTo>
                    <a:pt x="123645" y="115963"/>
                    <a:pt x="174661" y="65915"/>
                    <a:pt x="236875" y="65915"/>
                  </a:cubicBezTo>
                  <a:close/>
                  <a:moveTo>
                    <a:pt x="430572" y="29924"/>
                  </a:moveTo>
                  <a:cubicBezTo>
                    <a:pt x="424346" y="29924"/>
                    <a:pt x="418121" y="36158"/>
                    <a:pt x="418121" y="42392"/>
                  </a:cubicBezTo>
                  <a:lnTo>
                    <a:pt x="418121" y="74810"/>
                  </a:lnTo>
                  <a:cubicBezTo>
                    <a:pt x="418121" y="81045"/>
                    <a:pt x="424346" y="86032"/>
                    <a:pt x="430572" y="86032"/>
                  </a:cubicBezTo>
                  <a:lnTo>
                    <a:pt x="459207" y="86032"/>
                  </a:lnTo>
                  <a:lnTo>
                    <a:pt x="1109103" y="86032"/>
                  </a:lnTo>
                  <a:lnTo>
                    <a:pt x="1140229" y="86032"/>
                  </a:lnTo>
                  <a:cubicBezTo>
                    <a:pt x="1147699" y="86032"/>
                    <a:pt x="1152679" y="81045"/>
                    <a:pt x="1152679" y="74810"/>
                  </a:cubicBezTo>
                  <a:lnTo>
                    <a:pt x="1152679" y="42392"/>
                  </a:lnTo>
                  <a:cubicBezTo>
                    <a:pt x="1152679" y="36158"/>
                    <a:pt x="1147699" y="29924"/>
                    <a:pt x="1140229" y="29924"/>
                  </a:cubicBezTo>
                  <a:close/>
                  <a:moveTo>
                    <a:pt x="430572" y="0"/>
                  </a:moveTo>
                  <a:lnTo>
                    <a:pt x="1140229" y="0"/>
                  </a:lnTo>
                  <a:cubicBezTo>
                    <a:pt x="1163884" y="0"/>
                    <a:pt x="1182559" y="19949"/>
                    <a:pt x="1182559" y="42392"/>
                  </a:cubicBezTo>
                  <a:lnTo>
                    <a:pt x="1182559" y="74810"/>
                  </a:lnTo>
                  <a:cubicBezTo>
                    <a:pt x="1182559" y="94760"/>
                    <a:pt x="1167619" y="112216"/>
                    <a:pt x="1148944" y="115956"/>
                  </a:cubicBezTo>
                  <a:cubicBezTo>
                    <a:pt x="1150189" y="119697"/>
                    <a:pt x="1150189" y="123437"/>
                    <a:pt x="1150189" y="128425"/>
                  </a:cubicBezTo>
                  <a:lnTo>
                    <a:pt x="1150189" y="577288"/>
                  </a:lnTo>
                  <a:cubicBezTo>
                    <a:pt x="1150189" y="600978"/>
                    <a:pt x="1132759" y="618434"/>
                    <a:pt x="1109103" y="618434"/>
                  </a:cubicBezTo>
                  <a:lnTo>
                    <a:pt x="802830" y="618434"/>
                  </a:lnTo>
                  <a:lnTo>
                    <a:pt x="802830" y="675789"/>
                  </a:lnTo>
                  <a:cubicBezTo>
                    <a:pt x="819015" y="680776"/>
                    <a:pt x="830221" y="696986"/>
                    <a:pt x="830221" y="715688"/>
                  </a:cubicBezTo>
                  <a:cubicBezTo>
                    <a:pt x="830221" y="739378"/>
                    <a:pt x="810300" y="759328"/>
                    <a:pt x="786645" y="759328"/>
                  </a:cubicBezTo>
                  <a:cubicBezTo>
                    <a:pt x="764235" y="759328"/>
                    <a:pt x="744315" y="739378"/>
                    <a:pt x="744315" y="715688"/>
                  </a:cubicBezTo>
                  <a:cubicBezTo>
                    <a:pt x="744315" y="696986"/>
                    <a:pt x="756765" y="680776"/>
                    <a:pt x="771705" y="675789"/>
                  </a:cubicBezTo>
                  <a:lnTo>
                    <a:pt x="771705" y="618434"/>
                  </a:lnTo>
                  <a:lnTo>
                    <a:pt x="570013" y="618434"/>
                  </a:lnTo>
                  <a:cubicBezTo>
                    <a:pt x="567523" y="618434"/>
                    <a:pt x="565033" y="618434"/>
                    <a:pt x="563788" y="618434"/>
                  </a:cubicBezTo>
                  <a:lnTo>
                    <a:pt x="484107" y="673295"/>
                  </a:lnTo>
                  <a:cubicBezTo>
                    <a:pt x="475392" y="679530"/>
                    <a:pt x="465432" y="683270"/>
                    <a:pt x="454227" y="683270"/>
                  </a:cubicBezTo>
                  <a:cubicBezTo>
                    <a:pt x="450492" y="683270"/>
                    <a:pt x="445512" y="682023"/>
                    <a:pt x="440532" y="680776"/>
                  </a:cubicBezTo>
                  <a:cubicBezTo>
                    <a:pt x="425591" y="675789"/>
                    <a:pt x="413141" y="665814"/>
                    <a:pt x="406916" y="652099"/>
                  </a:cubicBezTo>
                  <a:lnTo>
                    <a:pt x="373301" y="573548"/>
                  </a:lnTo>
                  <a:lnTo>
                    <a:pt x="373301" y="971291"/>
                  </a:lnTo>
                  <a:cubicBezTo>
                    <a:pt x="373301" y="980019"/>
                    <a:pt x="367076" y="987500"/>
                    <a:pt x="358361" y="987500"/>
                  </a:cubicBezTo>
                  <a:cubicBezTo>
                    <a:pt x="349646" y="987500"/>
                    <a:pt x="343421" y="980019"/>
                    <a:pt x="343421" y="971291"/>
                  </a:cubicBezTo>
                  <a:lnTo>
                    <a:pt x="343421" y="427667"/>
                  </a:lnTo>
                  <a:cubicBezTo>
                    <a:pt x="343421" y="420186"/>
                    <a:pt x="349646" y="412705"/>
                    <a:pt x="358361" y="412705"/>
                  </a:cubicBezTo>
                  <a:cubicBezTo>
                    <a:pt x="367076" y="412705"/>
                    <a:pt x="373301" y="420186"/>
                    <a:pt x="373301" y="427667"/>
                  </a:cubicBezTo>
                  <a:lnTo>
                    <a:pt x="373301" y="496244"/>
                  </a:lnTo>
                  <a:lnTo>
                    <a:pt x="434307" y="639631"/>
                  </a:lnTo>
                  <a:cubicBezTo>
                    <a:pt x="436797" y="645865"/>
                    <a:pt x="441777" y="649605"/>
                    <a:pt x="448002" y="652099"/>
                  </a:cubicBezTo>
                  <a:cubicBezTo>
                    <a:pt x="454227" y="653346"/>
                    <a:pt x="461697" y="652099"/>
                    <a:pt x="466677" y="648358"/>
                  </a:cubicBezTo>
                  <a:lnTo>
                    <a:pt x="649694" y="521180"/>
                  </a:lnTo>
                  <a:cubicBezTo>
                    <a:pt x="657164" y="516193"/>
                    <a:pt x="662144" y="508712"/>
                    <a:pt x="663389" y="499984"/>
                  </a:cubicBezTo>
                  <a:cubicBezTo>
                    <a:pt x="664634" y="491256"/>
                    <a:pt x="663389" y="482528"/>
                    <a:pt x="657164" y="476294"/>
                  </a:cubicBezTo>
                  <a:cubicBezTo>
                    <a:pt x="647204" y="461332"/>
                    <a:pt x="627284" y="458838"/>
                    <a:pt x="613588" y="468813"/>
                  </a:cubicBezTo>
                  <a:lnTo>
                    <a:pt x="492822" y="547364"/>
                  </a:lnTo>
                  <a:cubicBezTo>
                    <a:pt x="489087" y="549858"/>
                    <a:pt x="484107" y="549858"/>
                    <a:pt x="480372" y="548611"/>
                  </a:cubicBezTo>
                  <a:cubicBezTo>
                    <a:pt x="475392" y="547364"/>
                    <a:pt x="472902" y="544870"/>
                    <a:pt x="470412" y="539883"/>
                  </a:cubicBezTo>
                  <a:lnTo>
                    <a:pt x="428081" y="447617"/>
                  </a:lnTo>
                  <a:cubicBezTo>
                    <a:pt x="425591" y="441382"/>
                    <a:pt x="423101" y="433901"/>
                    <a:pt x="420611" y="428914"/>
                  </a:cubicBezTo>
                  <a:cubicBezTo>
                    <a:pt x="394466" y="369065"/>
                    <a:pt x="394466" y="366572"/>
                    <a:pt x="363341" y="366572"/>
                  </a:cubicBezTo>
                  <a:lnTo>
                    <a:pt x="328480" y="366572"/>
                  </a:lnTo>
                  <a:lnTo>
                    <a:pt x="327235" y="366572"/>
                  </a:lnTo>
                  <a:lnTo>
                    <a:pt x="120563" y="366572"/>
                  </a:lnTo>
                  <a:cubicBezTo>
                    <a:pt x="85703" y="366572"/>
                    <a:pt x="75743" y="366572"/>
                    <a:pt x="53332" y="446370"/>
                  </a:cubicBezTo>
                  <a:lnTo>
                    <a:pt x="30922" y="547364"/>
                  </a:lnTo>
                  <a:cubicBezTo>
                    <a:pt x="28432" y="558586"/>
                    <a:pt x="32167" y="571054"/>
                    <a:pt x="40882" y="578535"/>
                  </a:cubicBezTo>
                  <a:lnTo>
                    <a:pt x="105623" y="638384"/>
                  </a:lnTo>
                  <a:lnTo>
                    <a:pt x="105623" y="547364"/>
                  </a:lnTo>
                  <a:lnTo>
                    <a:pt x="74498" y="516193"/>
                  </a:lnTo>
                  <a:cubicBezTo>
                    <a:pt x="68273" y="509959"/>
                    <a:pt x="68273" y="501231"/>
                    <a:pt x="74498" y="494997"/>
                  </a:cubicBezTo>
                  <a:cubicBezTo>
                    <a:pt x="80723" y="488762"/>
                    <a:pt x="89438" y="488762"/>
                    <a:pt x="95663" y="494997"/>
                  </a:cubicBezTo>
                  <a:lnTo>
                    <a:pt x="105623" y="504971"/>
                  </a:lnTo>
                  <a:lnTo>
                    <a:pt x="105623" y="427667"/>
                  </a:lnTo>
                  <a:cubicBezTo>
                    <a:pt x="105623" y="420186"/>
                    <a:pt x="111848" y="412705"/>
                    <a:pt x="120563" y="412705"/>
                  </a:cubicBezTo>
                  <a:cubicBezTo>
                    <a:pt x="128033" y="412705"/>
                    <a:pt x="135503" y="420186"/>
                    <a:pt x="135503" y="427667"/>
                  </a:cubicBezTo>
                  <a:lnTo>
                    <a:pt x="135503" y="971291"/>
                  </a:lnTo>
                  <a:cubicBezTo>
                    <a:pt x="135503" y="980019"/>
                    <a:pt x="128033" y="987500"/>
                    <a:pt x="120563" y="987500"/>
                  </a:cubicBezTo>
                  <a:cubicBezTo>
                    <a:pt x="111848" y="987500"/>
                    <a:pt x="105623" y="980019"/>
                    <a:pt x="105623" y="971291"/>
                  </a:cubicBezTo>
                  <a:lnTo>
                    <a:pt x="105623" y="679530"/>
                  </a:lnTo>
                  <a:lnTo>
                    <a:pt x="20962" y="600978"/>
                  </a:lnTo>
                  <a:cubicBezTo>
                    <a:pt x="3532" y="584769"/>
                    <a:pt x="-2693" y="563573"/>
                    <a:pt x="1042" y="541130"/>
                  </a:cubicBezTo>
                  <a:lnTo>
                    <a:pt x="24697" y="438889"/>
                  </a:lnTo>
                  <a:cubicBezTo>
                    <a:pt x="48352" y="354103"/>
                    <a:pt x="64538" y="337894"/>
                    <a:pt x="120563" y="337894"/>
                  </a:cubicBezTo>
                  <a:lnTo>
                    <a:pt x="327235" y="337894"/>
                  </a:lnTo>
                  <a:lnTo>
                    <a:pt x="328480" y="337894"/>
                  </a:lnTo>
                  <a:lnTo>
                    <a:pt x="363341" y="337894"/>
                  </a:lnTo>
                  <a:cubicBezTo>
                    <a:pt x="391976" y="337894"/>
                    <a:pt x="406916" y="342882"/>
                    <a:pt x="419366" y="357844"/>
                  </a:cubicBezTo>
                  <a:lnTo>
                    <a:pt x="419366" y="128425"/>
                  </a:lnTo>
                  <a:cubicBezTo>
                    <a:pt x="419366" y="123437"/>
                    <a:pt x="419366" y="119697"/>
                    <a:pt x="420611" y="115956"/>
                  </a:cubicBezTo>
                  <a:cubicBezTo>
                    <a:pt x="401936" y="110969"/>
                    <a:pt x="388241" y="94760"/>
                    <a:pt x="388241" y="74810"/>
                  </a:cubicBezTo>
                  <a:lnTo>
                    <a:pt x="388241" y="42392"/>
                  </a:lnTo>
                  <a:cubicBezTo>
                    <a:pt x="388241" y="19949"/>
                    <a:pt x="406916" y="0"/>
                    <a:pt x="43057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r>
                <a:rPr lang="en-US" dirty="0">
                  <a:latin typeface="Poppins" pitchFamily="2" charset="77"/>
                </a:rPr>
                <a:t>`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9D26F54-EFE4-15CA-8FEC-F83A1ADDBFD2}"/>
                </a:ext>
              </a:extLst>
            </p:cNvPr>
            <p:cNvSpPr txBox="1"/>
            <p:nvPr/>
          </p:nvSpPr>
          <p:spPr>
            <a:xfrm>
              <a:off x="1902966" y="4303547"/>
              <a:ext cx="2881758" cy="400110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US" sz="2000" b="1" dirty="0">
                  <a:solidFill>
                    <a:srgbClr val="A9B62C"/>
                  </a:solidFill>
                  <a:latin typeface="Meta" panose="00000400000000000000"/>
                </a:rPr>
                <a:t>Conditions for Consent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953FABC-1AF3-7BB8-E947-A6DB18709D6A}"/>
              </a:ext>
            </a:extLst>
          </p:cNvPr>
          <p:cNvGrpSpPr/>
          <p:nvPr/>
        </p:nvGrpSpPr>
        <p:grpSpPr>
          <a:xfrm>
            <a:off x="6265655" y="4086454"/>
            <a:ext cx="4341935" cy="1450251"/>
            <a:chOff x="6233284" y="3793986"/>
            <a:chExt cx="4341935" cy="1450251"/>
          </a:xfrm>
        </p:grpSpPr>
        <p:sp>
          <p:nvSpPr>
            <p:cNvPr id="47" name="Freeform 327">
              <a:extLst>
                <a:ext uri="{FF2B5EF4-FFF2-40B4-BE49-F238E27FC236}">
                  <a16:creationId xmlns:a16="http://schemas.microsoft.com/office/drawing/2014/main" id="{68794B59-4027-ED44-BB2B-E7A61BAB38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68285" y="3793986"/>
              <a:ext cx="3780588" cy="1450251"/>
            </a:xfrm>
            <a:prstGeom prst="roundRect">
              <a:avLst>
                <a:gd name="adj" fmla="val 21030"/>
              </a:avLst>
            </a:prstGeom>
            <a:solidFill>
              <a:schemeClr val="accent5">
                <a:lumMod val="20000"/>
                <a:lumOff val="80000"/>
                <a:alpha val="2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48" name="Freeform 328">
              <a:extLst>
                <a:ext uri="{FF2B5EF4-FFF2-40B4-BE49-F238E27FC236}">
                  <a16:creationId xmlns:a16="http://schemas.microsoft.com/office/drawing/2014/main" id="{659D83E9-4E2D-BC3C-5DC4-C0F856B64A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5946" y="3809020"/>
              <a:ext cx="216977" cy="1271639"/>
            </a:xfrm>
            <a:custGeom>
              <a:avLst/>
              <a:gdLst>
                <a:gd name="T0" fmla="*/ 348 w 349"/>
                <a:gd name="T1" fmla="*/ 546 h 2043"/>
                <a:gd name="T2" fmla="*/ 348 w 349"/>
                <a:gd name="T3" fmla="*/ 2042 h 2043"/>
                <a:gd name="T4" fmla="*/ 0 w 349"/>
                <a:gd name="T5" fmla="*/ 1496 h 2043"/>
                <a:gd name="T6" fmla="*/ 0 w 349"/>
                <a:gd name="T7" fmla="*/ 0 h 2043"/>
                <a:gd name="T8" fmla="*/ 348 w 349"/>
                <a:gd name="T9" fmla="*/ 546 h 2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2043">
                  <a:moveTo>
                    <a:pt x="348" y="546"/>
                  </a:moveTo>
                  <a:lnTo>
                    <a:pt x="348" y="2042"/>
                  </a:lnTo>
                  <a:lnTo>
                    <a:pt x="0" y="1496"/>
                  </a:lnTo>
                  <a:lnTo>
                    <a:pt x="0" y="0"/>
                  </a:lnTo>
                  <a:lnTo>
                    <a:pt x="348" y="546"/>
                  </a:lnTo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49" name="Freeform 329">
              <a:extLst>
                <a:ext uri="{FF2B5EF4-FFF2-40B4-BE49-F238E27FC236}">
                  <a16:creationId xmlns:a16="http://schemas.microsoft.com/office/drawing/2014/main" id="{E15BEA92-1524-8F12-64A1-3FD8801838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3284" y="3809020"/>
              <a:ext cx="1235936" cy="711348"/>
            </a:xfrm>
            <a:custGeom>
              <a:avLst/>
              <a:gdLst>
                <a:gd name="T0" fmla="*/ 1739 w 1983"/>
                <a:gd name="T1" fmla="*/ 1140 h 1141"/>
                <a:gd name="T2" fmla="*/ 0 w 1983"/>
                <a:gd name="T3" fmla="*/ 1140 h 1141"/>
                <a:gd name="T4" fmla="*/ 0 w 1983"/>
                <a:gd name="T5" fmla="*/ 0 h 1141"/>
                <a:gd name="T6" fmla="*/ 1982 w 1983"/>
                <a:gd name="T7" fmla="*/ 0 h 1141"/>
                <a:gd name="T8" fmla="*/ 1982 w 1983"/>
                <a:gd name="T9" fmla="*/ 896 h 1141"/>
                <a:gd name="T10" fmla="*/ 1982 w 1983"/>
                <a:gd name="T11" fmla="*/ 896 h 1141"/>
                <a:gd name="T12" fmla="*/ 1739 w 1983"/>
                <a:gd name="T13" fmla="*/ 1140 h 1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83" h="1141">
                  <a:moveTo>
                    <a:pt x="1739" y="1140"/>
                  </a:moveTo>
                  <a:lnTo>
                    <a:pt x="0" y="1140"/>
                  </a:lnTo>
                  <a:lnTo>
                    <a:pt x="0" y="0"/>
                  </a:lnTo>
                  <a:lnTo>
                    <a:pt x="1982" y="0"/>
                  </a:lnTo>
                  <a:lnTo>
                    <a:pt x="1982" y="896"/>
                  </a:lnTo>
                  <a:lnTo>
                    <a:pt x="1982" y="896"/>
                  </a:lnTo>
                  <a:cubicBezTo>
                    <a:pt x="1982" y="1031"/>
                    <a:pt x="1874" y="1140"/>
                    <a:pt x="1739" y="114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CE3BCBA-9999-D156-B7D0-59088D425695}"/>
                </a:ext>
              </a:extLst>
            </p:cNvPr>
            <p:cNvSpPr txBox="1"/>
            <p:nvPr/>
          </p:nvSpPr>
          <p:spPr>
            <a:xfrm>
              <a:off x="7693461" y="4303547"/>
              <a:ext cx="2881758" cy="400110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US" sz="2000" b="1" i="0" dirty="0">
                  <a:solidFill>
                    <a:srgbClr val="4AB5C4"/>
                  </a:solidFill>
                  <a:effectLst/>
                  <a:latin typeface="Söhne"/>
                </a:rPr>
                <a:t>Consent Exceptions</a:t>
              </a:r>
              <a:endParaRPr lang="en-US" sz="2000" b="1" spc="-15" dirty="0">
                <a:solidFill>
                  <a:srgbClr val="4AB5C4"/>
                </a:solidFill>
                <a:latin typeface="Poppins" pitchFamily="2" charset="77"/>
                <a:cs typeface="Poppins" pitchFamily="2" charset="77"/>
              </a:endParaRPr>
            </a:p>
          </p:txBody>
        </p:sp>
        <p:sp>
          <p:nvSpPr>
            <p:cNvPr id="53" name="Freeform 40">
              <a:extLst>
                <a:ext uri="{FF2B5EF4-FFF2-40B4-BE49-F238E27FC236}">
                  <a16:creationId xmlns:a16="http://schemas.microsoft.com/office/drawing/2014/main" id="{C4AB47E0-EA1A-7D94-A168-A04A0E18CB68}"/>
                </a:ext>
              </a:extLst>
            </p:cNvPr>
            <p:cNvSpPr/>
            <p:nvPr/>
          </p:nvSpPr>
          <p:spPr>
            <a:xfrm>
              <a:off x="6569965" y="3909000"/>
              <a:ext cx="522113" cy="522113"/>
            </a:xfrm>
            <a:custGeom>
              <a:avLst/>
              <a:gdLst/>
              <a:ahLst/>
              <a:cxnLst/>
              <a:rect l="l" t="t" r="r" b="b"/>
              <a:pathLst>
                <a:path w="783170" h="783170">
                  <a:moveTo>
                    <a:pt x="0" y="0"/>
                  </a:moveTo>
                  <a:lnTo>
                    <a:pt x="783170" y="0"/>
                  </a:lnTo>
                  <a:lnTo>
                    <a:pt x="783170" y="783171"/>
                  </a:lnTo>
                  <a:lnTo>
                    <a:pt x="0" y="783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27734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D6F50B-3C7A-8212-63BF-885C8F24BD6E}"/>
              </a:ext>
            </a:extLst>
          </p:cNvPr>
          <p:cNvSpPr txBox="1"/>
          <p:nvPr/>
        </p:nvSpPr>
        <p:spPr>
          <a:xfrm>
            <a:off x="442670" y="679537"/>
            <a:ext cx="41571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Meta-Bold" pitchFamily="50" charset="0"/>
              </a:rPr>
              <a:t>Data Transfer Outside Kingdom</a:t>
            </a:r>
            <a:endParaRPr lang="en-US" sz="2400" dirty="0">
              <a:latin typeface="Meta" panose="00000400000000000000" pitchFamily="2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C03397B-3005-9184-73EE-1D83E6FE147C}"/>
              </a:ext>
            </a:extLst>
          </p:cNvPr>
          <p:cNvGrpSpPr/>
          <p:nvPr/>
        </p:nvGrpSpPr>
        <p:grpSpPr>
          <a:xfrm>
            <a:off x="1032952" y="2472580"/>
            <a:ext cx="2825226" cy="2349332"/>
            <a:chOff x="1032952" y="2472580"/>
            <a:chExt cx="2825226" cy="234933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80D2DAD-D02F-EDC0-7712-943B79604599}"/>
                </a:ext>
              </a:extLst>
            </p:cNvPr>
            <p:cNvGrpSpPr/>
            <p:nvPr/>
          </p:nvGrpSpPr>
          <p:grpSpPr>
            <a:xfrm>
              <a:off x="1702541" y="2472580"/>
              <a:ext cx="1303169" cy="1347924"/>
              <a:chOff x="0" y="0"/>
              <a:chExt cx="812800" cy="812800"/>
            </a:xfrm>
          </p:grpSpPr>
          <p:sp>
            <p:nvSpPr>
              <p:cNvPr id="20" name="Freeform 7">
                <a:extLst>
                  <a:ext uri="{FF2B5EF4-FFF2-40B4-BE49-F238E27FC236}">
                    <a16:creationId xmlns:a16="http://schemas.microsoft.com/office/drawing/2014/main" id="{76B55D40-1CCF-FF6D-BA67-FD4BCA18EC56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8">
                <a:extLst>
                  <a:ext uri="{FF2B5EF4-FFF2-40B4-BE49-F238E27FC236}">
                    <a16:creationId xmlns:a16="http://schemas.microsoft.com/office/drawing/2014/main" id="{2F3BA317-AEA9-44F3-FA64-EC82BC76D4CF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  <a:ln>
                <a:noFill/>
              </a:ln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46"/>
                  </a:lnSpc>
                </a:pPr>
                <a:endParaRPr sz="1200"/>
              </a:p>
            </p:txBody>
          </p:sp>
        </p:grp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8049E68A-5559-97BD-B1F8-990F6EF3E8AC}"/>
                </a:ext>
              </a:extLst>
            </p:cNvPr>
            <p:cNvSpPr/>
            <p:nvPr/>
          </p:nvSpPr>
          <p:spPr>
            <a:xfrm>
              <a:off x="2096823" y="2791340"/>
              <a:ext cx="570177" cy="795018"/>
            </a:xfrm>
            <a:custGeom>
              <a:avLst/>
              <a:gdLst/>
              <a:ahLst/>
              <a:cxnLst/>
              <a:rect l="l" t="t" r="r" b="b"/>
              <a:pathLst>
                <a:path w="855266" h="1152932">
                  <a:moveTo>
                    <a:pt x="0" y="0"/>
                  </a:moveTo>
                  <a:lnTo>
                    <a:pt x="855266" y="0"/>
                  </a:lnTo>
                  <a:lnTo>
                    <a:pt x="855266" y="1152932"/>
                  </a:lnTo>
                  <a:lnTo>
                    <a:pt x="0" y="1152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9">
              <a:extLst>
                <a:ext uri="{FF2B5EF4-FFF2-40B4-BE49-F238E27FC236}">
                  <a16:creationId xmlns:a16="http://schemas.microsoft.com/office/drawing/2014/main" id="{3290F7C0-56DA-ED74-7A3C-767F02376D83}"/>
                </a:ext>
              </a:extLst>
            </p:cNvPr>
            <p:cNvSpPr txBox="1"/>
            <p:nvPr/>
          </p:nvSpPr>
          <p:spPr>
            <a:xfrm>
              <a:off x="1032952" y="3949878"/>
              <a:ext cx="2825226" cy="872034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269487" lvl="1" indent="-134743">
                <a:lnSpc>
                  <a:spcPts val="1747"/>
                </a:lnSpc>
                <a:buFont typeface="Arial"/>
                <a:buChar char="•"/>
              </a:pPr>
              <a:r>
                <a:rPr lang="en-US" sz="1600" dirty="0">
                  <a:solidFill>
                    <a:srgbClr val="000000"/>
                  </a:solidFill>
                  <a:latin typeface="Open Sauce Light"/>
                </a:rPr>
                <a:t>An agreement, serving the interests of the Kingdom and fulfilling obligations of the data subject.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DABF1A5-904F-E26B-E806-0356BE29F1FC}"/>
              </a:ext>
            </a:extLst>
          </p:cNvPr>
          <p:cNvGrpSpPr/>
          <p:nvPr/>
        </p:nvGrpSpPr>
        <p:grpSpPr>
          <a:xfrm>
            <a:off x="4553693" y="2472580"/>
            <a:ext cx="2825226" cy="2695580"/>
            <a:chOff x="4553693" y="2472580"/>
            <a:chExt cx="2825226" cy="2695580"/>
          </a:xfrm>
        </p:grpSpPr>
        <p:grpSp>
          <p:nvGrpSpPr>
            <p:cNvPr id="9" name="Group 10">
              <a:extLst>
                <a:ext uri="{FF2B5EF4-FFF2-40B4-BE49-F238E27FC236}">
                  <a16:creationId xmlns:a16="http://schemas.microsoft.com/office/drawing/2014/main" id="{53037813-1B1F-7B08-EAA9-A75ED664ACA0}"/>
                </a:ext>
              </a:extLst>
            </p:cNvPr>
            <p:cNvGrpSpPr/>
            <p:nvPr/>
          </p:nvGrpSpPr>
          <p:grpSpPr>
            <a:xfrm>
              <a:off x="5265965" y="2472580"/>
              <a:ext cx="1349435" cy="1347924"/>
              <a:chOff x="76200" y="0"/>
              <a:chExt cx="841657" cy="812800"/>
            </a:xfrm>
          </p:grpSpPr>
          <p:sp>
            <p:nvSpPr>
              <p:cNvPr id="18" name="Freeform 11">
                <a:extLst>
                  <a:ext uri="{FF2B5EF4-FFF2-40B4-BE49-F238E27FC236}">
                    <a16:creationId xmlns:a16="http://schemas.microsoft.com/office/drawing/2014/main" id="{3565988E-0EDB-40E6-37DF-677557F793AE}"/>
                  </a:ext>
                </a:extLst>
              </p:cNvPr>
              <p:cNvSpPr/>
              <p:nvPr/>
            </p:nvSpPr>
            <p:spPr>
              <a:xfrm>
                <a:off x="105057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" name="TextBox 12">
                <a:extLst>
                  <a:ext uri="{FF2B5EF4-FFF2-40B4-BE49-F238E27FC236}">
                    <a16:creationId xmlns:a16="http://schemas.microsoft.com/office/drawing/2014/main" id="{A982B61B-AE0A-C968-406E-1B2A09E14428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  <a:ln>
                <a:noFill/>
              </a:ln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46"/>
                  </a:lnSpc>
                </a:pPr>
                <a:endParaRPr sz="1200"/>
              </a:p>
            </p:txBody>
          </p:sp>
        </p:grp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C58D0452-7DE6-D500-BE14-E705A1C02DCD}"/>
                </a:ext>
              </a:extLst>
            </p:cNvPr>
            <p:cNvSpPr/>
            <p:nvPr/>
          </p:nvSpPr>
          <p:spPr>
            <a:xfrm>
              <a:off x="5581322" y="2810134"/>
              <a:ext cx="743467" cy="795018"/>
            </a:xfrm>
            <a:custGeom>
              <a:avLst/>
              <a:gdLst/>
              <a:ahLst/>
              <a:cxnLst/>
              <a:rect l="l" t="t" r="r" b="b"/>
              <a:pathLst>
                <a:path w="1115200" h="1152932">
                  <a:moveTo>
                    <a:pt x="0" y="0"/>
                  </a:moveTo>
                  <a:lnTo>
                    <a:pt x="1115200" y="0"/>
                  </a:lnTo>
                  <a:lnTo>
                    <a:pt x="1115200" y="1152933"/>
                  </a:lnTo>
                  <a:lnTo>
                    <a:pt x="0" y="11529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TextBox 21">
              <a:extLst>
                <a:ext uri="{FF2B5EF4-FFF2-40B4-BE49-F238E27FC236}">
                  <a16:creationId xmlns:a16="http://schemas.microsoft.com/office/drawing/2014/main" id="{2239F137-CA5E-0AA3-E253-ABAF80218AA3}"/>
                </a:ext>
              </a:extLst>
            </p:cNvPr>
            <p:cNvSpPr txBox="1"/>
            <p:nvPr/>
          </p:nvSpPr>
          <p:spPr>
            <a:xfrm>
              <a:off x="4553693" y="3949878"/>
              <a:ext cx="2825226" cy="1218282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287882" lvl="1" indent="-143941">
                <a:lnSpc>
                  <a:spcPts val="1867"/>
                </a:lnSpc>
                <a:buFont typeface="Arial"/>
                <a:buChar char="•"/>
              </a:pPr>
              <a:r>
                <a:rPr lang="en-US" sz="1600" dirty="0">
                  <a:solidFill>
                    <a:srgbClr val="000000"/>
                  </a:solidFill>
                  <a:latin typeface="Open Sauce Light"/>
                </a:rPr>
                <a:t>Does not impact national security or the vital interests of the Kingdom.</a:t>
              </a:r>
            </a:p>
            <a:p>
              <a:pPr marL="287882" lvl="1" indent="-143941">
                <a:lnSpc>
                  <a:spcPts val="1867"/>
                </a:lnSpc>
                <a:buFont typeface="Arial"/>
                <a:buChar char="•"/>
              </a:pPr>
              <a:r>
                <a:rPr lang="en-US" sz="1600" dirty="0">
                  <a:solidFill>
                    <a:srgbClr val="000000"/>
                  </a:solidFill>
                  <a:latin typeface="Open Sauce Light"/>
                </a:rPr>
                <a:t>Requires an adequate level of protection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E8427B3-84E4-6C09-D772-3296A9501A41}"/>
              </a:ext>
            </a:extLst>
          </p:cNvPr>
          <p:cNvGrpSpPr/>
          <p:nvPr/>
        </p:nvGrpSpPr>
        <p:grpSpPr>
          <a:xfrm>
            <a:off x="8179899" y="2472580"/>
            <a:ext cx="2825225" cy="2451924"/>
            <a:chOff x="8179899" y="2472580"/>
            <a:chExt cx="2825225" cy="2451924"/>
          </a:xfrm>
        </p:grpSpPr>
        <p:grpSp>
          <p:nvGrpSpPr>
            <p:cNvPr id="11" name="Group 14">
              <a:extLst>
                <a:ext uri="{FF2B5EF4-FFF2-40B4-BE49-F238E27FC236}">
                  <a16:creationId xmlns:a16="http://schemas.microsoft.com/office/drawing/2014/main" id="{77DE042A-21C7-116A-BE5D-ACBFB3F5263F}"/>
                </a:ext>
              </a:extLst>
            </p:cNvPr>
            <p:cNvGrpSpPr/>
            <p:nvPr/>
          </p:nvGrpSpPr>
          <p:grpSpPr>
            <a:xfrm>
              <a:off x="8875656" y="2472580"/>
              <a:ext cx="1303169" cy="1347924"/>
              <a:chOff x="60032" y="0"/>
              <a:chExt cx="812800" cy="8128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D6D7C089-912E-539E-13CD-31D4A4B86587}"/>
                  </a:ext>
                </a:extLst>
              </p:cNvPr>
              <p:cNvSpPr/>
              <p:nvPr/>
            </p:nvSpPr>
            <p:spPr>
              <a:xfrm>
                <a:off x="60032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88EAB34-2879-9E90-63B6-13BBE75877E3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  <a:ln>
                <a:noFill/>
              </a:ln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46"/>
                  </a:lnSpc>
                </a:pPr>
                <a:endParaRPr sz="1200"/>
              </a:p>
            </p:txBody>
          </p:sp>
        </p:grpSp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26F52917-1E60-C2C8-7985-A6E09F5DABFE}"/>
                </a:ext>
              </a:extLst>
            </p:cNvPr>
            <p:cNvSpPr/>
            <p:nvPr/>
          </p:nvSpPr>
          <p:spPr>
            <a:xfrm>
              <a:off x="9172795" y="2796022"/>
              <a:ext cx="768621" cy="795018"/>
            </a:xfrm>
            <a:custGeom>
              <a:avLst/>
              <a:gdLst/>
              <a:ahLst/>
              <a:cxnLst/>
              <a:rect l="l" t="t" r="r" b="b"/>
              <a:pathLst>
                <a:path w="1152932" h="1152932">
                  <a:moveTo>
                    <a:pt x="0" y="0"/>
                  </a:moveTo>
                  <a:lnTo>
                    <a:pt x="1152933" y="0"/>
                  </a:lnTo>
                  <a:lnTo>
                    <a:pt x="1152933" y="1152933"/>
                  </a:lnTo>
                  <a:lnTo>
                    <a:pt x="0" y="11529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22">
              <a:extLst>
                <a:ext uri="{FF2B5EF4-FFF2-40B4-BE49-F238E27FC236}">
                  <a16:creationId xmlns:a16="http://schemas.microsoft.com/office/drawing/2014/main" id="{E124202A-599B-22BA-A15E-EA6C1D73DEFB}"/>
                </a:ext>
              </a:extLst>
            </p:cNvPr>
            <p:cNvSpPr txBox="1"/>
            <p:nvPr/>
          </p:nvSpPr>
          <p:spPr>
            <a:xfrm>
              <a:off x="8179899" y="3949878"/>
              <a:ext cx="2825225" cy="974626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287882" lvl="1" indent="-143941">
                <a:lnSpc>
                  <a:spcPts val="1867"/>
                </a:lnSpc>
                <a:buFont typeface="Arial"/>
                <a:buChar char="•"/>
              </a:pPr>
              <a:r>
                <a:rPr lang="en-US" sz="1600" dirty="0">
                  <a:solidFill>
                    <a:srgbClr val="000000"/>
                  </a:solidFill>
                  <a:latin typeface="Open Sauce Light"/>
                </a:rPr>
                <a:t>Extreme necessity to preserve life or vital interests, or to prevent, examine, or treat diseases.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ED3BC95-B392-B4DA-30A2-F330EC2F3411}"/>
              </a:ext>
            </a:extLst>
          </p:cNvPr>
          <p:cNvGrpSpPr/>
          <p:nvPr/>
        </p:nvGrpSpPr>
        <p:grpSpPr>
          <a:xfrm>
            <a:off x="855358" y="5893122"/>
            <a:ext cx="10464406" cy="800533"/>
            <a:chOff x="855358" y="5893122"/>
            <a:chExt cx="10464406" cy="800533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8239AB6D-9116-CECE-9458-D1B90C489F24}"/>
                </a:ext>
              </a:extLst>
            </p:cNvPr>
            <p:cNvSpPr/>
            <p:nvPr/>
          </p:nvSpPr>
          <p:spPr>
            <a:xfrm>
              <a:off x="2667000" y="6026854"/>
              <a:ext cx="8652764" cy="5298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/>
              <a:r>
                <a:rPr lang="en-US" sz="1400" dirty="0">
                  <a:solidFill>
                    <a:schemeClr val="tx1"/>
                  </a:solidFill>
                  <a:latin typeface="Meta bold"/>
                </a:rPr>
                <a:t>Ensure data processing agreement is signed with the data recipient and there is a control in place to protect privacy of data subjects.</a:t>
              </a:r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D29887EF-97F2-1CFF-8ED9-C3901E843D8D}"/>
                </a:ext>
              </a:extLst>
            </p:cNvPr>
            <p:cNvSpPr/>
            <p:nvPr/>
          </p:nvSpPr>
          <p:spPr>
            <a:xfrm>
              <a:off x="855358" y="5893122"/>
              <a:ext cx="2127328" cy="80053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anchor="ctr"/>
            <a:lstStyle/>
            <a:p>
              <a:pPr algn="ctr"/>
              <a:r>
                <a:rPr lang="en-US" sz="1800" b="1" dirty="0">
                  <a:latin typeface="Meta bold"/>
                </a:rPr>
                <a:t>Action to be taken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4F8538D-B6AA-092E-EF8B-C1EC168FF8BE}"/>
              </a:ext>
            </a:extLst>
          </p:cNvPr>
          <p:cNvGrpSpPr/>
          <p:nvPr/>
        </p:nvGrpSpPr>
        <p:grpSpPr>
          <a:xfrm>
            <a:off x="442670" y="1225174"/>
            <a:ext cx="11306659" cy="646331"/>
            <a:chOff x="442670" y="1085612"/>
            <a:chExt cx="11306659" cy="64633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75EE0E9-B0F2-A4D7-F4DC-0820351A85E8}"/>
                </a:ext>
              </a:extLst>
            </p:cNvPr>
            <p:cNvSpPr txBox="1"/>
            <p:nvPr/>
          </p:nvSpPr>
          <p:spPr>
            <a:xfrm>
              <a:off x="442670" y="1085612"/>
              <a:ext cx="113066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0" i="0" dirty="0">
                  <a:solidFill>
                    <a:srgbClr val="374151"/>
                  </a:solidFill>
                  <a:effectLst/>
                  <a:latin typeface="Meta bold"/>
                </a:rPr>
                <a:t>Personal data may be transferred outside the Kingdom: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n-US" dirty="0">
                  <a:solidFill>
                    <a:srgbClr val="374151"/>
                  </a:solidFill>
                  <a:latin typeface="Meta bold"/>
                </a:rPr>
                <a:t>I</a:t>
              </a:r>
              <a:r>
                <a:rPr lang="en-US" b="0" i="0" dirty="0">
                  <a:solidFill>
                    <a:srgbClr val="374151"/>
                  </a:solidFill>
                  <a:effectLst/>
                  <a:latin typeface="Meta bold"/>
                </a:rPr>
                <a:t>f the data subject has provided explicit consent 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425AEBB-08DB-E73B-CFDD-F470333D25CB}"/>
                </a:ext>
              </a:extLst>
            </p:cNvPr>
            <p:cNvSpPr txBox="1"/>
            <p:nvPr/>
          </p:nvSpPr>
          <p:spPr>
            <a:xfrm>
              <a:off x="5953055" y="1349684"/>
              <a:ext cx="56533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n-US" dirty="0">
                  <a:solidFill>
                    <a:srgbClr val="374151"/>
                  </a:solidFill>
                  <a:latin typeface="Meta bold"/>
                </a:rPr>
                <a:t>I</a:t>
              </a:r>
              <a:r>
                <a:rPr lang="en-US" b="0" i="0" dirty="0">
                  <a:solidFill>
                    <a:srgbClr val="374151"/>
                  </a:solidFill>
                  <a:effectLst/>
                  <a:latin typeface="Meta bold"/>
                </a:rPr>
                <a:t>f there is a legal obligation requiring such a transfer.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80477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C48D99-36FE-AA46-4294-DA6D04671051}"/>
              </a:ext>
            </a:extLst>
          </p:cNvPr>
          <p:cNvSpPr txBox="1"/>
          <p:nvPr/>
        </p:nvSpPr>
        <p:spPr>
          <a:xfrm>
            <a:off x="463468" y="621880"/>
            <a:ext cx="33141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Meta-Bold" pitchFamily="50" charset="0"/>
              </a:rPr>
              <a:t>Data Breach Notification</a:t>
            </a:r>
            <a:endParaRPr lang="en-US" sz="2400" dirty="0">
              <a:latin typeface="Meta" panose="000004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B826EAA-35B8-5EDB-E174-A0888F7437B7}"/>
              </a:ext>
            </a:extLst>
          </p:cNvPr>
          <p:cNvSpPr txBox="1"/>
          <p:nvPr/>
        </p:nvSpPr>
        <p:spPr>
          <a:xfrm>
            <a:off x="2853772" y="1729870"/>
            <a:ext cx="3233598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 algn="r">
              <a:defRPr sz="1400" b="1" spc="-15">
                <a:solidFill>
                  <a:schemeClr val="accent4"/>
                </a:solidFill>
                <a:latin typeface="Meta" panose="00000400000000000000"/>
                <a:cs typeface="Poppins" panose="00000500000000000000" pitchFamily="2" charset="0"/>
              </a:defRPr>
            </a:lvl1pPr>
          </a:lstStyle>
          <a:p>
            <a:pPr algn="ctr"/>
            <a:r>
              <a:rPr lang="en-US" sz="1800" dirty="0">
                <a:solidFill>
                  <a:schemeClr val="accent1"/>
                </a:solidFill>
              </a:rPr>
              <a:t>Reporting Obligations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E0EC78C-8C99-CEFC-4A0D-1CF6C21F9D8F}"/>
              </a:ext>
            </a:extLst>
          </p:cNvPr>
          <p:cNvSpPr txBox="1"/>
          <p:nvPr/>
        </p:nvSpPr>
        <p:spPr>
          <a:xfrm>
            <a:off x="2016297" y="3065889"/>
            <a:ext cx="2278241" cy="646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b="1" spc="-15" dirty="0">
                <a:solidFill>
                  <a:srgbClr val="8AB833"/>
                </a:solidFill>
                <a:latin typeface="Meta" panose="00000400000000000000"/>
                <a:cs typeface="Poppins" panose="00000500000000000000" pitchFamily="2" charset="0"/>
              </a:rPr>
              <a:t>Information to be Included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A1D4770-7087-2B62-3879-24C1EC6D2660}"/>
              </a:ext>
            </a:extLst>
          </p:cNvPr>
          <p:cNvSpPr txBox="1"/>
          <p:nvPr/>
        </p:nvSpPr>
        <p:spPr>
          <a:xfrm>
            <a:off x="1716756" y="4867818"/>
            <a:ext cx="2619971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b="1" spc="-15" dirty="0">
                <a:solidFill>
                  <a:srgbClr val="668A26"/>
                </a:solidFill>
                <a:latin typeface="Meta" panose="00000400000000000000"/>
                <a:cs typeface="Poppins" panose="00000500000000000000" pitchFamily="2" charset="0"/>
              </a:rPr>
              <a:t>Exception to Notification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193B6E3-A45E-EC23-4553-5D62F99FD3E6}"/>
              </a:ext>
            </a:extLst>
          </p:cNvPr>
          <p:cNvSpPr txBox="1"/>
          <p:nvPr/>
        </p:nvSpPr>
        <p:spPr>
          <a:xfrm>
            <a:off x="7788536" y="2153074"/>
            <a:ext cx="2113844" cy="646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b="1" spc="-15" dirty="0">
                <a:solidFill>
                  <a:schemeClr val="accent4"/>
                </a:solidFill>
                <a:latin typeface="Meta" panose="00000400000000000000"/>
                <a:cs typeface="Poppins" panose="00000500000000000000" pitchFamily="2" charset="0"/>
              </a:rPr>
              <a:t>Data Subject Notification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55BB85B-4224-3506-E7BA-731A899F05AB}"/>
              </a:ext>
            </a:extLst>
          </p:cNvPr>
          <p:cNvSpPr txBox="1"/>
          <p:nvPr/>
        </p:nvSpPr>
        <p:spPr>
          <a:xfrm>
            <a:off x="8168114" y="3872500"/>
            <a:ext cx="2292922" cy="646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b="1" spc="-15" dirty="0">
                <a:solidFill>
                  <a:schemeClr val="accent5"/>
                </a:solidFill>
                <a:latin typeface="Meta" panose="00000400000000000000"/>
                <a:cs typeface="Poppins" panose="00000500000000000000" pitchFamily="2" charset="0"/>
              </a:rPr>
              <a:t>Competent Authority Notification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71D5E8F-F30D-EB3D-CFBA-05BB1DF6C3A3}"/>
              </a:ext>
            </a:extLst>
          </p:cNvPr>
          <p:cNvSpPr txBox="1"/>
          <p:nvPr/>
        </p:nvSpPr>
        <p:spPr>
          <a:xfrm>
            <a:off x="6644359" y="5449611"/>
            <a:ext cx="2113842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b="1" spc="-15" dirty="0">
                <a:solidFill>
                  <a:schemeClr val="accent6"/>
                </a:solidFill>
                <a:latin typeface="Meta" panose="00000400000000000000"/>
                <a:cs typeface="Poppins" panose="00000500000000000000" pitchFamily="2" charset="0"/>
              </a:rPr>
              <a:t>Record-Keeping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876D408-88F3-54A5-E690-3E3BABF23144}"/>
              </a:ext>
            </a:extLst>
          </p:cNvPr>
          <p:cNvSpPr txBox="1"/>
          <p:nvPr/>
        </p:nvSpPr>
        <p:spPr>
          <a:xfrm>
            <a:off x="463468" y="1018743"/>
            <a:ext cx="109436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Meta" panose="00000400000000000000"/>
              </a:rPr>
              <a:t>Organizations processing personal data have a legal obligation to promptly report data breaches that may compromise the security of personal data within 72 hours. 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key elements of Data Breach Notification include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:</a:t>
            </a:r>
            <a:endParaRPr lang="en-US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BD935B5-D98A-D18F-8D37-3F33A4BC97F2}"/>
              </a:ext>
            </a:extLst>
          </p:cNvPr>
          <p:cNvGrpSpPr/>
          <p:nvPr/>
        </p:nvGrpSpPr>
        <p:grpSpPr>
          <a:xfrm>
            <a:off x="4207569" y="1750170"/>
            <a:ext cx="3977955" cy="4146237"/>
            <a:chOff x="4103359" y="1273785"/>
            <a:chExt cx="3985288" cy="4661753"/>
          </a:xfrm>
        </p:grpSpPr>
        <p:sp>
          <p:nvSpPr>
            <p:cNvPr id="4" name="Freeform: Shape 526">
              <a:extLst>
                <a:ext uri="{FF2B5EF4-FFF2-40B4-BE49-F238E27FC236}">
                  <a16:creationId xmlns:a16="http://schemas.microsoft.com/office/drawing/2014/main" id="{27920805-B2A3-675B-8C82-30CE5221C092}"/>
                </a:ext>
              </a:extLst>
            </p:cNvPr>
            <p:cNvSpPr/>
            <p:nvPr/>
          </p:nvSpPr>
          <p:spPr>
            <a:xfrm>
              <a:off x="5484943" y="1273785"/>
              <a:ext cx="1222744" cy="111872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964" h="1797">
                  <a:moveTo>
                    <a:pt x="1208" y="1491"/>
                  </a:moveTo>
                  <a:lnTo>
                    <a:pt x="1739" y="1797"/>
                  </a:lnTo>
                  <a:lnTo>
                    <a:pt x="1856" y="1729"/>
                  </a:lnTo>
                  <a:cubicBezTo>
                    <a:pt x="1923" y="1691"/>
                    <a:pt x="1964" y="1620"/>
                    <a:pt x="1964" y="1543"/>
                  </a:cubicBezTo>
                  <a:lnTo>
                    <a:pt x="1964" y="658"/>
                  </a:lnTo>
                  <a:cubicBezTo>
                    <a:pt x="1964" y="581"/>
                    <a:pt x="1923" y="510"/>
                    <a:pt x="1856" y="471"/>
                  </a:cubicBezTo>
                  <a:lnTo>
                    <a:pt x="1090" y="28"/>
                  </a:lnTo>
                  <a:cubicBezTo>
                    <a:pt x="1023" y="-9"/>
                    <a:pt x="941" y="-9"/>
                    <a:pt x="874" y="28"/>
                  </a:cubicBezTo>
                  <a:lnTo>
                    <a:pt x="108" y="471"/>
                  </a:lnTo>
                  <a:cubicBezTo>
                    <a:pt x="41" y="510"/>
                    <a:pt x="0" y="581"/>
                    <a:pt x="0" y="658"/>
                  </a:cubicBezTo>
                  <a:lnTo>
                    <a:pt x="0" y="1543"/>
                  </a:lnTo>
                  <a:cubicBezTo>
                    <a:pt x="0" y="1620"/>
                    <a:pt x="41" y="1691"/>
                    <a:pt x="108" y="1729"/>
                  </a:cubicBezTo>
                  <a:lnTo>
                    <a:pt x="226" y="1797"/>
                  </a:lnTo>
                  <a:lnTo>
                    <a:pt x="755" y="1491"/>
                  </a:lnTo>
                  <a:cubicBezTo>
                    <a:pt x="896" y="1411"/>
                    <a:pt x="1068" y="1411"/>
                    <a:pt x="1208" y="1491"/>
                  </a:cubicBez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45000" tIns="22500" rIns="45000" bIns="22500" anchor="ctr" anchorCtr="1" compatLnSpc="0"/>
            <a:lstStyle/>
            <a:p>
              <a:pPr hangingPunct="0"/>
              <a:endParaRPr lang="en-US" sz="900"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5" name="Freeform: Shape 527">
              <a:extLst>
                <a:ext uri="{FF2B5EF4-FFF2-40B4-BE49-F238E27FC236}">
                  <a16:creationId xmlns:a16="http://schemas.microsoft.com/office/drawing/2014/main" id="{A97913A8-E900-C75E-C85B-36B409A337B6}"/>
                </a:ext>
              </a:extLst>
            </p:cNvPr>
            <p:cNvSpPr/>
            <p:nvPr/>
          </p:nvSpPr>
          <p:spPr>
            <a:xfrm>
              <a:off x="4103359" y="2078568"/>
              <a:ext cx="1223367" cy="136974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965" h="2200">
                  <a:moveTo>
                    <a:pt x="1364" y="1128"/>
                  </a:moveTo>
                  <a:lnTo>
                    <a:pt x="1965" y="782"/>
                  </a:lnTo>
                  <a:lnTo>
                    <a:pt x="1965" y="657"/>
                  </a:lnTo>
                  <a:cubicBezTo>
                    <a:pt x="1965" y="580"/>
                    <a:pt x="1923" y="509"/>
                    <a:pt x="1857" y="471"/>
                  </a:cubicBezTo>
                  <a:lnTo>
                    <a:pt x="1090" y="28"/>
                  </a:lnTo>
                  <a:cubicBezTo>
                    <a:pt x="1024" y="-9"/>
                    <a:pt x="942" y="-9"/>
                    <a:pt x="875" y="28"/>
                  </a:cubicBezTo>
                  <a:lnTo>
                    <a:pt x="109" y="471"/>
                  </a:lnTo>
                  <a:cubicBezTo>
                    <a:pt x="42" y="509"/>
                    <a:pt x="0" y="580"/>
                    <a:pt x="0" y="657"/>
                  </a:cubicBezTo>
                  <a:lnTo>
                    <a:pt x="0" y="1542"/>
                  </a:lnTo>
                  <a:cubicBezTo>
                    <a:pt x="0" y="1619"/>
                    <a:pt x="42" y="1690"/>
                    <a:pt x="109" y="1729"/>
                  </a:cubicBezTo>
                  <a:lnTo>
                    <a:pt x="875" y="2172"/>
                  </a:lnTo>
                  <a:cubicBezTo>
                    <a:pt x="942" y="2210"/>
                    <a:pt x="1024" y="2210"/>
                    <a:pt x="1090" y="2172"/>
                  </a:cubicBezTo>
                  <a:lnTo>
                    <a:pt x="1137" y="2144"/>
                  </a:lnTo>
                  <a:lnTo>
                    <a:pt x="1137" y="1521"/>
                  </a:lnTo>
                  <a:cubicBezTo>
                    <a:pt x="1137" y="1359"/>
                    <a:pt x="1224" y="1210"/>
                    <a:pt x="1364" y="1128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45000" tIns="22500" rIns="45000" bIns="22500" anchor="ctr" anchorCtr="1" compatLnSpc="0"/>
            <a:lstStyle/>
            <a:p>
              <a:pPr hangingPunct="0"/>
              <a:endParaRPr lang="en-US" sz="900" dirty="0"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6" name="Freeform: Shape 528">
              <a:extLst>
                <a:ext uri="{FF2B5EF4-FFF2-40B4-BE49-F238E27FC236}">
                  <a16:creationId xmlns:a16="http://schemas.microsoft.com/office/drawing/2014/main" id="{C5A43965-58E7-6A4C-5297-4786C45A1E46}"/>
                </a:ext>
              </a:extLst>
            </p:cNvPr>
            <p:cNvSpPr/>
            <p:nvPr/>
          </p:nvSpPr>
          <p:spPr>
            <a:xfrm>
              <a:off x="6865280" y="2078568"/>
              <a:ext cx="1223367" cy="136974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965" h="2200">
                  <a:moveTo>
                    <a:pt x="828" y="1521"/>
                  </a:moveTo>
                  <a:lnTo>
                    <a:pt x="828" y="2144"/>
                  </a:lnTo>
                  <a:lnTo>
                    <a:pt x="875" y="2172"/>
                  </a:lnTo>
                  <a:cubicBezTo>
                    <a:pt x="942" y="2210"/>
                    <a:pt x="1024" y="2210"/>
                    <a:pt x="1090" y="2172"/>
                  </a:cubicBezTo>
                  <a:lnTo>
                    <a:pt x="1857" y="1729"/>
                  </a:lnTo>
                  <a:cubicBezTo>
                    <a:pt x="1923" y="1690"/>
                    <a:pt x="1965" y="1619"/>
                    <a:pt x="1965" y="1542"/>
                  </a:cubicBezTo>
                  <a:lnTo>
                    <a:pt x="1965" y="657"/>
                  </a:lnTo>
                  <a:cubicBezTo>
                    <a:pt x="1965" y="580"/>
                    <a:pt x="1923" y="509"/>
                    <a:pt x="1857" y="471"/>
                  </a:cubicBezTo>
                  <a:lnTo>
                    <a:pt x="1090" y="28"/>
                  </a:lnTo>
                  <a:cubicBezTo>
                    <a:pt x="1024" y="-9"/>
                    <a:pt x="942" y="-9"/>
                    <a:pt x="875" y="28"/>
                  </a:cubicBezTo>
                  <a:lnTo>
                    <a:pt x="109" y="471"/>
                  </a:lnTo>
                  <a:cubicBezTo>
                    <a:pt x="42" y="509"/>
                    <a:pt x="0" y="580"/>
                    <a:pt x="0" y="657"/>
                  </a:cubicBezTo>
                  <a:lnTo>
                    <a:pt x="0" y="782"/>
                  </a:lnTo>
                  <a:lnTo>
                    <a:pt x="601" y="1128"/>
                  </a:lnTo>
                  <a:cubicBezTo>
                    <a:pt x="741" y="1210"/>
                    <a:pt x="828" y="1359"/>
                    <a:pt x="828" y="1521"/>
                  </a:cubicBezTo>
                  <a:close/>
                </a:path>
              </a:pathLst>
            </a:custGeom>
            <a:solidFill>
              <a:schemeClr val="accent4"/>
            </a:solidFill>
            <a:ln cap="flat">
              <a:noFill/>
              <a:prstDash val="solid"/>
            </a:ln>
          </p:spPr>
          <p:txBody>
            <a:bodyPr vert="horz" wrap="none" lIns="45000" tIns="22500" rIns="45000" bIns="22500" anchor="ctr" anchorCtr="1" compatLnSpc="0"/>
            <a:lstStyle/>
            <a:p>
              <a:pPr hangingPunct="0"/>
              <a:endParaRPr lang="en-US" sz="900" dirty="0"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7" name="Freeform: Shape 529">
              <a:extLst>
                <a:ext uri="{FF2B5EF4-FFF2-40B4-BE49-F238E27FC236}">
                  <a16:creationId xmlns:a16="http://schemas.microsoft.com/office/drawing/2014/main" id="{D9CA5C1B-984E-35B9-CA3B-05E8E10BB85A}"/>
                </a:ext>
              </a:extLst>
            </p:cNvPr>
            <p:cNvSpPr/>
            <p:nvPr/>
          </p:nvSpPr>
          <p:spPr>
            <a:xfrm>
              <a:off x="5625716" y="2165774"/>
              <a:ext cx="941818" cy="479007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513" h="770">
                  <a:moveTo>
                    <a:pt x="864" y="741"/>
                  </a:moveTo>
                  <a:lnTo>
                    <a:pt x="1513" y="366"/>
                  </a:lnTo>
                  <a:lnTo>
                    <a:pt x="982" y="60"/>
                  </a:lnTo>
                  <a:cubicBezTo>
                    <a:pt x="842" y="-20"/>
                    <a:pt x="670" y="-20"/>
                    <a:pt x="529" y="60"/>
                  </a:cubicBezTo>
                  <a:lnTo>
                    <a:pt x="0" y="366"/>
                  </a:lnTo>
                  <a:lnTo>
                    <a:pt x="648" y="741"/>
                  </a:lnTo>
                  <a:cubicBezTo>
                    <a:pt x="715" y="780"/>
                    <a:pt x="797" y="780"/>
                    <a:pt x="864" y="741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60000"/>
              </a:schemeClr>
            </a:solidFill>
            <a:ln cap="flat">
              <a:noFill/>
              <a:prstDash val="solid"/>
            </a:ln>
          </p:spPr>
          <p:txBody>
            <a:bodyPr vert="horz" wrap="none" lIns="45000" tIns="22500" rIns="45000" bIns="22500" anchor="ctr" anchorCtr="1" compatLnSpc="0"/>
            <a:lstStyle/>
            <a:p>
              <a:pPr hangingPunct="0"/>
              <a:endParaRPr lang="en-US" sz="900"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8" name="Freeform: Shape 530">
              <a:extLst>
                <a:ext uri="{FF2B5EF4-FFF2-40B4-BE49-F238E27FC236}">
                  <a16:creationId xmlns:a16="http://schemas.microsoft.com/office/drawing/2014/main" id="{D3F1CABA-B740-8FAF-3E37-8C3F23797C13}"/>
                </a:ext>
              </a:extLst>
            </p:cNvPr>
            <p:cNvSpPr/>
            <p:nvPr/>
          </p:nvSpPr>
          <p:spPr>
            <a:xfrm>
              <a:off x="4811590" y="2566295"/>
              <a:ext cx="515135" cy="84776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28" h="1362">
                  <a:moveTo>
                    <a:pt x="828" y="760"/>
                  </a:moveTo>
                  <a:lnTo>
                    <a:pt x="828" y="0"/>
                  </a:lnTo>
                  <a:lnTo>
                    <a:pt x="227" y="346"/>
                  </a:lnTo>
                  <a:cubicBezTo>
                    <a:pt x="87" y="428"/>
                    <a:pt x="0" y="577"/>
                    <a:pt x="0" y="739"/>
                  </a:cubicBezTo>
                  <a:lnTo>
                    <a:pt x="0" y="1362"/>
                  </a:lnTo>
                  <a:lnTo>
                    <a:pt x="720" y="947"/>
                  </a:lnTo>
                  <a:cubicBezTo>
                    <a:pt x="786" y="908"/>
                    <a:pt x="828" y="837"/>
                    <a:pt x="828" y="760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60000"/>
              </a:schemeClr>
            </a:solidFill>
            <a:ln cap="flat">
              <a:noFill/>
              <a:prstDash val="solid"/>
            </a:ln>
          </p:spPr>
          <p:txBody>
            <a:bodyPr vert="horz" wrap="none" lIns="45000" tIns="22500" rIns="45000" bIns="22500" anchor="ctr" anchorCtr="1" compatLnSpc="0"/>
            <a:lstStyle/>
            <a:p>
              <a:pPr hangingPunct="0"/>
              <a:endParaRPr lang="en-US" sz="900"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9" name="Freeform: Shape 531">
              <a:extLst>
                <a:ext uri="{FF2B5EF4-FFF2-40B4-BE49-F238E27FC236}">
                  <a16:creationId xmlns:a16="http://schemas.microsoft.com/office/drawing/2014/main" id="{E4D567C1-8134-0F32-A703-300CB53F9273}"/>
                </a:ext>
              </a:extLst>
            </p:cNvPr>
            <p:cNvSpPr/>
            <p:nvPr/>
          </p:nvSpPr>
          <p:spPr>
            <a:xfrm>
              <a:off x="6865280" y="2566295"/>
              <a:ext cx="515135" cy="84776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28" h="1362">
                  <a:moveTo>
                    <a:pt x="109" y="947"/>
                  </a:moveTo>
                  <a:lnTo>
                    <a:pt x="828" y="1362"/>
                  </a:lnTo>
                  <a:lnTo>
                    <a:pt x="828" y="739"/>
                  </a:lnTo>
                  <a:cubicBezTo>
                    <a:pt x="828" y="577"/>
                    <a:pt x="741" y="428"/>
                    <a:pt x="601" y="346"/>
                  </a:cubicBezTo>
                  <a:lnTo>
                    <a:pt x="0" y="0"/>
                  </a:lnTo>
                  <a:lnTo>
                    <a:pt x="0" y="760"/>
                  </a:lnTo>
                  <a:cubicBezTo>
                    <a:pt x="0" y="837"/>
                    <a:pt x="42" y="908"/>
                    <a:pt x="109" y="947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60000"/>
              </a:schemeClr>
            </a:solidFill>
            <a:ln cap="flat">
              <a:noFill/>
              <a:prstDash val="solid"/>
            </a:ln>
          </p:spPr>
          <p:txBody>
            <a:bodyPr vert="horz" wrap="none" lIns="45000" tIns="22500" rIns="45000" bIns="22500" anchor="ctr" anchorCtr="1" compatLnSpc="0"/>
            <a:lstStyle/>
            <a:p>
              <a:pPr hangingPunct="0"/>
              <a:endParaRPr lang="en-US" sz="900"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0" name="Freeform: Shape 532">
              <a:extLst>
                <a:ext uri="{FF2B5EF4-FFF2-40B4-BE49-F238E27FC236}">
                  <a16:creationId xmlns:a16="http://schemas.microsoft.com/office/drawing/2014/main" id="{399E2E97-E78D-BDD0-1961-E7E6F23D2F9B}"/>
                </a:ext>
              </a:extLst>
            </p:cNvPr>
            <p:cNvSpPr/>
            <p:nvPr/>
          </p:nvSpPr>
          <p:spPr>
            <a:xfrm>
              <a:off x="5484943" y="4816195"/>
              <a:ext cx="1222744" cy="111934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964" h="1798">
                  <a:moveTo>
                    <a:pt x="755" y="306"/>
                  </a:moveTo>
                  <a:lnTo>
                    <a:pt x="226" y="0"/>
                  </a:lnTo>
                  <a:lnTo>
                    <a:pt x="108" y="68"/>
                  </a:lnTo>
                  <a:cubicBezTo>
                    <a:pt x="41" y="107"/>
                    <a:pt x="0" y="178"/>
                    <a:pt x="0" y="255"/>
                  </a:cubicBezTo>
                  <a:lnTo>
                    <a:pt x="0" y="1140"/>
                  </a:lnTo>
                  <a:cubicBezTo>
                    <a:pt x="0" y="1217"/>
                    <a:pt x="41" y="1288"/>
                    <a:pt x="108" y="1327"/>
                  </a:cubicBezTo>
                  <a:lnTo>
                    <a:pt x="874" y="1769"/>
                  </a:lnTo>
                  <a:cubicBezTo>
                    <a:pt x="941" y="1807"/>
                    <a:pt x="1023" y="1807"/>
                    <a:pt x="1090" y="1769"/>
                  </a:cubicBezTo>
                  <a:lnTo>
                    <a:pt x="1856" y="1327"/>
                  </a:lnTo>
                  <a:cubicBezTo>
                    <a:pt x="1923" y="1288"/>
                    <a:pt x="1964" y="1217"/>
                    <a:pt x="1964" y="1140"/>
                  </a:cubicBezTo>
                  <a:lnTo>
                    <a:pt x="1964" y="255"/>
                  </a:lnTo>
                  <a:cubicBezTo>
                    <a:pt x="1964" y="178"/>
                    <a:pt x="1923" y="107"/>
                    <a:pt x="1856" y="68"/>
                  </a:cubicBezTo>
                  <a:lnTo>
                    <a:pt x="1739" y="0"/>
                  </a:lnTo>
                  <a:lnTo>
                    <a:pt x="1208" y="306"/>
                  </a:lnTo>
                  <a:cubicBezTo>
                    <a:pt x="1068" y="387"/>
                    <a:pt x="896" y="387"/>
                    <a:pt x="755" y="306"/>
                  </a:cubicBezTo>
                  <a:close/>
                </a:path>
              </a:pathLst>
            </a:custGeom>
            <a:solidFill>
              <a:schemeClr val="accent6"/>
            </a:solidFill>
            <a:ln cap="flat">
              <a:noFill/>
              <a:prstDash val="solid"/>
            </a:ln>
          </p:spPr>
          <p:txBody>
            <a:bodyPr vert="horz" wrap="none" lIns="45000" tIns="22500" rIns="45000" bIns="22500" anchor="ctr" anchorCtr="1" compatLnSpc="0"/>
            <a:lstStyle/>
            <a:p>
              <a:pPr hangingPunct="0"/>
              <a:endParaRPr lang="en-US" sz="900"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1" name="Freeform: Shape 533">
              <a:extLst>
                <a:ext uri="{FF2B5EF4-FFF2-40B4-BE49-F238E27FC236}">
                  <a16:creationId xmlns:a16="http://schemas.microsoft.com/office/drawing/2014/main" id="{AFB64924-776E-1669-F393-1ECF0D57A27B}"/>
                </a:ext>
              </a:extLst>
            </p:cNvPr>
            <p:cNvSpPr/>
            <p:nvPr/>
          </p:nvSpPr>
          <p:spPr>
            <a:xfrm>
              <a:off x="5625716" y="4565165"/>
              <a:ext cx="941818" cy="479007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513" h="770">
                  <a:moveTo>
                    <a:pt x="648" y="29"/>
                  </a:moveTo>
                  <a:lnTo>
                    <a:pt x="0" y="403"/>
                  </a:lnTo>
                  <a:lnTo>
                    <a:pt x="529" y="709"/>
                  </a:lnTo>
                  <a:cubicBezTo>
                    <a:pt x="670" y="790"/>
                    <a:pt x="842" y="790"/>
                    <a:pt x="982" y="709"/>
                  </a:cubicBezTo>
                  <a:lnTo>
                    <a:pt x="1513" y="403"/>
                  </a:lnTo>
                  <a:lnTo>
                    <a:pt x="864" y="29"/>
                  </a:lnTo>
                  <a:cubicBezTo>
                    <a:pt x="797" y="-10"/>
                    <a:pt x="715" y="-10"/>
                    <a:pt x="648" y="29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60000"/>
              </a:schemeClr>
            </a:solidFill>
            <a:ln cap="flat">
              <a:noFill/>
              <a:prstDash val="solid"/>
            </a:ln>
          </p:spPr>
          <p:txBody>
            <a:bodyPr vert="horz" wrap="none" lIns="45000" tIns="22500" rIns="45000" bIns="22500" anchor="ctr" anchorCtr="1" compatLnSpc="0"/>
            <a:lstStyle/>
            <a:p>
              <a:pPr hangingPunct="0"/>
              <a:endParaRPr lang="en-US" sz="900"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2" name="Freeform: Shape 534">
              <a:extLst>
                <a:ext uri="{FF2B5EF4-FFF2-40B4-BE49-F238E27FC236}">
                  <a16:creationId xmlns:a16="http://schemas.microsoft.com/office/drawing/2014/main" id="{90AD3121-96AC-1376-0762-DCBA3E2EF6D1}"/>
                </a:ext>
              </a:extLst>
            </p:cNvPr>
            <p:cNvSpPr/>
            <p:nvPr/>
          </p:nvSpPr>
          <p:spPr>
            <a:xfrm>
              <a:off x="6865280" y="3760386"/>
              <a:ext cx="1223367" cy="137099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965" h="2202">
                  <a:moveTo>
                    <a:pt x="601" y="1072"/>
                  </a:moveTo>
                  <a:lnTo>
                    <a:pt x="0" y="1418"/>
                  </a:lnTo>
                  <a:lnTo>
                    <a:pt x="0" y="1543"/>
                  </a:lnTo>
                  <a:cubicBezTo>
                    <a:pt x="0" y="1620"/>
                    <a:pt x="42" y="1691"/>
                    <a:pt x="109" y="1730"/>
                  </a:cubicBezTo>
                  <a:lnTo>
                    <a:pt x="875" y="2172"/>
                  </a:lnTo>
                  <a:cubicBezTo>
                    <a:pt x="942" y="2211"/>
                    <a:pt x="1024" y="2211"/>
                    <a:pt x="1090" y="2172"/>
                  </a:cubicBezTo>
                  <a:lnTo>
                    <a:pt x="1857" y="1730"/>
                  </a:lnTo>
                  <a:cubicBezTo>
                    <a:pt x="1923" y="1691"/>
                    <a:pt x="1965" y="1620"/>
                    <a:pt x="1965" y="1543"/>
                  </a:cubicBezTo>
                  <a:lnTo>
                    <a:pt x="1965" y="658"/>
                  </a:lnTo>
                  <a:cubicBezTo>
                    <a:pt x="1965" y="581"/>
                    <a:pt x="1923" y="510"/>
                    <a:pt x="1857" y="472"/>
                  </a:cubicBezTo>
                  <a:lnTo>
                    <a:pt x="1090" y="29"/>
                  </a:lnTo>
                  <a:cubicBezTo>
                    <a:pt x="1024" y="-10"/>
                    <a:pt x="942" y="-10"/>
                    <a:pt x="875" y="29"/>
                  </a:cubicBezTo>
                  <a:lnTo>
                    <a:pt x="828" y="56"/>
                  </a:lnTo>
                  <a:lnTo>
                    <a:pt x="828" y="679"/>
                  </a:lnTo>
                  <a:cubicBezTo>
                    <a:pt x="828" y="841"/>
                    <a:pt x="741" y="991"/>
                    <a:pt x="601" y="1072"/>
                  </a:cubicBezTo>
                  <a:close/>
                </a:path>
              </a:pathLst>
            </a:custGeom>
            <a:solidFill>
              <a:schemeClr val="accent5"/>
            </a:solidFill>
            <a:ln cap="flat">
              <a:noFill/>
              <a:prstDash val="solid"/>
            </a:ln>
          </p:spPr>
          <p:txBody>
            <a:bodyPr vert="horz" wrap="none" lIns="45000" tIns="22500" rIns="45000" bIns="22500" anchor="ctr" anchorCtr="1" compatLnSpc="0"/>
            <a:lstStyle/>
            <a:p>
              <a:pPr hangingPunct="0"/>
              <a:endParaRPr lang="en-US" sz="900"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3" name="Freeform: Shape 535">
              <a:extLst>
                <a:ext uri="{FF2B5EF4-FFF2-40B4-BE49-F238E27FC236}">
                  <a16:creationId xmlns:a16="http://schemas.microsoft.com/office/drawing/2014/main" id="{7A224D72-F2AE-8AF0-38E0-BF01529AAF77}"/>
                </a:ext>
              </a:extLst>
            </p:cNvPr>
            <p:cNvSpPr/>
            <p:nvPr/>
          </p:nvSpPr>
          <p:spPr>
            <a:xfrm>
              <a:off x="6865280" y="3795268"/>
              <a:ext cx="515135" cy="84776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28" h="1362">
                  <a:moveTo>
                    <a:pt x="0" y="602"/>
                  </a:moveTo>
                  <a:lnTo>
                    <a:pt x="0" y="1362"/>
                  </a:lnTo>
                  <a:lnTo>
                    <a:pt x="601" y="1016"/>
                  </a:lnTo>
                  <a:cubicBezTo>
                    <a:pt x="741" y="935"/>
                    <a:pt x="828" y="785"/>
                    <a:pt x="828" y="623"/>
                  </a:cubicBezTo>
                  <a:lnTo>
                    <a:pt x="828" y="0"/>
                  </a:lnTo>
                  <a:lnTo>
                    <a:pt x="109" y="416"/>
                  </a:lnTo>
                  <a:cubicBezTo>
                    <a:pt x="42" y="454"/>
                    <a:pt x="0" y="525"/>
                    <a:pt x="0" y="602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60000"/>
              </a:schemeClr>
            </a:solidFill>
            <a:ln cap="flat">
              <a:noFill/>
              <a:prstDash val="solid"/>
            </a:ln>
          </p:spPr>
          <p:txBody>
            <a:bodyPr vert="horz" wrap="none" lIns="45000" tIns="22500" rIns="45000" bIns="22500" anchor="ctr" anchorCtr="1" compatLnSpc="0"/>
            <a:lstStyle/>
            <a:p>
              <a:pPr hangingPunct="0"/>
              <a:endParaRPr lang="en-US" sz="900"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4" name="Freeform: Shape 536">
              <a:extLst>
                <a:ext uri="{FF2B5EF4-FFF2-40B4-BE49-F238E27FC236}">
                  <a16:creationId xmlns:a16="http://schemas.microsoft.com/office/drawing/2014/main" id="{C7FA8D6E-C214-5671-113E-91DB1F6E474D}"/>
                </a:ext>
              </a:extLst>
            </p:cNvPr>
            <p:cNvSpPr/>
            <p:nvPr/>
          </p:nvSpPr>
          <p:spPr>
            <a:xfrm>
              <a:off x="4103359" y="3760386"/>
              <a:ext cx="1223367" cy="137099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965" h="2202">
                  <a:moveTo>
                    <a:pt x="1137" y="679"/>
                  </a:moveTo>
                  <a:lnTo>
                    <a:pt x="1137" y="56"/>
                  </a:lnTo>
                  <a:lnTo>
                    <a:pt x="1090" y="29"/>
                  </a:lnTo>
                  <a:cubicBezTo>
                    <a:pt x="1024" y="-10"/>
                    <a:pt x="942" y="-10"/>
                    <a:pt x="875" y="29"/>
                  </a:cubicBezTo>
                  <a:lnTo>
                    <a:pt x="109" y="472"/>
                  </a:lnTo>
                  <a:cubicBezTo>
                    <a:pt x="42" y="510"/>
                    <a:pt x="0" y="581"/>
                    <a:pt x="0" y="658"/>
                  </a:cubicBezTo>
                  <a:lnTo>
                    <a:pt x="0" y="1543"/>
                  </a:lnTo>
                  <a:cubicBezTo>
                    <a:pt x="0" y="1620"/>
                    <a:pt x="42" y="1691"/>
                    <a:pt x="109" y="1730"/>
                  </a:cubicBezTo>
                  <a:lnTo>
                    <a:pt x="875" y="2172"/>
                  </a:lnTo>
                  <a:cubicBezTo>
                    <a:pt x="942" y="2211"/>
                    <a:pt x="1024" y="2211"/>
                    <a:pt x="1090" y="2172"/>
                  </a:cubicBezTo>
                  <a:lnTo>
                    <a:pt x="1857" y="1730"/>
                  </a:lnTo>
                  <a:cubicBezTo>
                    <a:pt x="1923" y="1691"/>
                    <a:pt x="1965" y="1620"/>
                    <a:pt x="1965" y="1543"/>
                  </a:cubicBezTo>
                  <a:lnTo>
                    <a:pt x="1965" y="1418"/>
                  </a:lnTo>
                  <a:lnTo>
                    <a:pt x="1364" y="1072"/>
                  </a:lnTo>
                  <a:cubicBezTo>
                    <a:pt x="1224" y="991"/>
                    <a:pt x="1137" y="841"/>
                    <a:pt x="1137" y="679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45000" tIns="22500" rIns="45000" bIns="22500" anchor="ctr" anchorCtr="1" compatLnSpc="0"/>
            <a:lstStyle/>
            <a:p>
              <a:pPr hangingPunct="0"/>
              <a:endParaRPr lang="en-US" sz="900"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5" name="Freeform: Shape 537">
              <a:extLst>
                <a:ext uri="{FF2B5EF4-FFF2-40B4-BE49-F238E27FC236}">
                  <a16:creationId xmlns:a16="http://schemas.microsoft.com/office/drawing/2014/main" id="{2560EE9B-5F82-C300-8D4D-132BB2E2AAFD}"/>
                </a:ext>
              </a:extLst>
            </p:cNvPr>
            <p:cNvSpPr/>
            <p:nvPr/>
          </p:nvSpPr>
          <p:spPr>
            <a:xfrm>
              <a:off x="4811590" y="3795268"/>
              <a:ext cx="515135" cy="84776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28" h="1362">
                  <a:moveTo>
                    <a:pt x="720" y="416"/>
                  </a:moveTo>
                  <a:lnTo>
                    <a:pt x="0" y="0"/>
                  </a:lnTo>
                  <a:lnTo>
                    <a:pt x="0" y="623"/>
                  </a:lnTo>
                  <a:cubicBezTo>
                    <a:pt x="0" y="785"/>
                    <a:pt x="87" y="935"/>
                    <a:pt x="227" y="1016"/>
                  </a:cubicBezTo>
                  <a:lnTo>
                    <a:pt x="828" y="1362"/>
                  </a:lnTo>
                  <a:lnTo>
                    <a:pt x="828" y="602"/>
                  </a:lnTo>
                  <a:cubicBezTo>
                    <a:pt x="828" y="525"/>
                    <a:pt x="786" y="454"/>
                    <a:pt x="720" y="416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60000"/>
              </a:schemeClr>
            </a:solidFill>
            <a:ln cap="flat">
              <a:noFill/>
              <a:prstDash val="solid"/>
            </a:ln>
          </p:spPr>
          <p:txBody>
            <a:bodyPr vert="horz" wrap="none" lIns="45000" tIns="22500" rIns="45000" bIns="22500" anchor="ctr" anchorCtr="1" compatLnSpc="0"/>
            <a:lstStyle/>
            <a:p>
              <a:pPr hangingPunct="0"/>
              <a:endParaRPr lang="en-US" sz="900"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6" name="Freeform 30">
              <a:extLst>
                <a:ext uri="{FF2B5EF4-FFF2-40B4-BE49-F238E27FC236}">
                  <a16:creationId xmlns:a16="http://schemas.microsoft.com/office/drawing/2014/main" id="{93C1AF2B-900C-74B2-3F3E-A248B690CB99}"/>
                </a:ext>
              </a:extLst>
            </p:cNvPr>
            <p:cNvSpPr/>
            <p:nvPr/>
          </p:nvSpPr>
          <p:spPr>
            <a:xfrm>
              <a:off x="7390381" y="2396246"/>
              <a:ext cx="551261" cy="551262"/>
            </a:xfrm>
            <a:custGeom>
              <a:avLst/>
              <a:gdLst>
                <a:gd name="connsiteX0" fmla="*/ 256111 w 1102521"/>
                <a:gd name="connsiteY0" fmla="*/ 952126 h 1102523"/>
                <a:gd name="connsiteX1" fmla="*/ 256111 w 1102521"/>
                <a:gd name="connsiteY1" fmla="*/ 1009302 h 1102523"/>
                <a:gd name="connsiteX2" fmla="*/ 227516 w 1102521"/>
                <a:gd name="connsiteY2" fmla="*/ 1037890 h 1102523"/>
                <a:gd name="connsiteX3" fmla="*/ 197678 w 1102521"/>
                <a:gd name="connsiteY3" fmla="*/ 1037890 h 1102523"/>
                <a:gd name="connsiteX4" fmla="*/ 180272 w 1102521"/>
                <a:gd name="connsiteY4" fmla="*/ 1056534 h 1102523"/>
                <a:gd name="connsiteX5" fmla="*/ 197678 w 1102521"/>
                <a:gd name="connsiteY5" fmla="*/ 1073935 h 1102523"/>
                <a:gd name="connsiteX6" fmla="*/ 414005 w 1102521"/>
                <a:gd name="connsiteY6" fmla="*/ 1073935 h 1102523"/>
                <a:gd name="connsiteX7" fmla="*/ 431411 w 1102521"/>
                <a:gd name="connsiteY7" fmla="*/ 1056534 h 1102523"/>
                <a:gd name="connsiteX8" fmla="*/ 414005 w 1102521"/>
                <a:gd name="connsiteY8" fmla="*/ 1037890 h 1102523"/>
                <a:gd name="connsiteX9" fmla="*/ 385410 w 1102521"/>
                <a:gd name="connsiteY9" fmla="*/ 1037890 h 1102523"/>
                <a:gd name="connsiteX10" fmla="*/ 356815 w 1102521"/>
                <a:gd name="connsiteY10" fmla="*/ 1009302 h 1102523"/>
                <a:gd name="connsiteX11" fmla="*/ 356815 w 1102521"/>
                <a:gd name="connsiteY11" fmla="*/ 952126 h 1102523"/>
                <a:gd name="connsiteX12" fmla="*/ 680040 w 1102521"/>
                <a:gd name="connsiteY12" fmla="*/ 894320 h 1102523"/>
                <a:gd name="connsiteX13" fmla="*/ 699106 w 1102521"/>
                <a:gd name="connsiteY13" fmla="*/ 894320 h 1102523"/>
                <a:gd name="connsiteX14" fmla="*/ 703872 w 1102521"/>
                <a:gd name="connsiteY14" fmla="*/ 905065 h 1102523"/>
                <a:gd name="connsiteX15" fmla="*/ 699106 w 1102521"/>
                <a:gd name="connsiteY15" fmla="*/ 914616 h 1102523"/>
                <a:gd name="connsiteX16" fmla="*/ 694339 w 1102521"/>
                <a:gd name="connsiteY16" fmla="*/ 917003 h 1102523"/>
                <a:gd name="connsiteX17" fmla="*/ 689573 w 1102521"/>
                <a:gd name="connsiteY17" fmla="*/ 919391 h 1102523"/>
                <a:gd name="connsiteX18" fmla="*/ 683615 w 1102521"/>
                <a:gd name="connsiteY18" fmla="*/ 917003 h 1102523"/>
                <a:gd name="connsiteX19" fmla="*/ 680040 w 1102521"/>
                <a:gd name="connsiteY19" fmla="*/ 914616 h 1102523"/>
                <a:gd name="connsiteX20" fmla="*/ 676465 w 1102521"/>
                <a:gd name="connsiteY20" fmla="*/ 905065 h 1102523"/>
                <a:gd name="connsiteX21" fmla="*/ 676465 w 1102521"/>
                <a:gd name="connsiteY21" fmla="*/ 901483 h 1102523"/>
                <a:gd name="connsiteX22" fmla="*/ 676465 w 1102521"/>
                <a:gd name="connsiteY22" fmla="*/ 900289 h 1102523"/>
                <a:gd name="connsiteX23" fmla="*/ 678848 w 1102521"/>
                <a:gd name="connsiteY23" fmla="*/ 896708 h 1102523"/>
                <a:gd name="connsiteX24" fmla="*/ 680040 w 1102521"/>
                <a:gd name="connsiteY24" fmla="*/ 894320 h 1102523"/>
                <a:gd name="connsiteX25" fmla="*/ 882615 w 1102521"/>
                <a:gd name="connsiteY25" fmla="*/ 890738 h 1102523"/>
                <a:gd name="connsiteX26" fmla="*/ 895723 w 1102521"/>
                <a:gd name="connsiteY26" fmla="*/ 905065 h 1102523"/>
                <a:gd name="connsiteX27" fmla="*/ 882615 w 1102521"/>
                <a:gd name="connsiteY27" fmla="*/ 919391 h 1102523"/>
                <a:gd name="connsiteX28" fmla="*/ 868316 w 1102521"/>
                <a:gd name="connsiteY28" fmla="*/ 905065 h 1102523"/>
                <a:gd name="connsiteX29" fmla="*/ 882615 w 1102521"/>
                <a:gd name="connsiteY29" fmla="*/ 890738 h 1102523"/>
                <a:gd name="connsiteX30" fmla="*/ 785498 w 1102521"/>
                <a:gd name="connsiteY30" fmla="*/ 890738 h 1102523"/>
                <a:gd name="connsiteX31" fmla="*/ 799797 w 1102521"/>
                <a:gd name="connsiteY31" fmla="*/ 905065 h 1102523"/>
                <a:gd name="connsiteX32" fmla="*/ 785498 w 1102521"/>
                <a:gd name="connsiteY32" fmla="*/ 919391 h 1102523"/>
                <a:gd name="connsiteX33" fmla="*/ 772390 w 1102521"/>
                <a:gd name="connsiteY33" fmla="*/ 905065 h 1102523"/>
                <a:gd name="connsiteX34" fmla="*/ 785498 w 1102521"/>
                <a:gd name="connsiteY34" fmla="*/ 890738 h 1102523"/>
                <a:gd name="connsiteX35" fmla="*/ 975018 w 1102521"/>
                <a:gd name="connsiteY35" fmla="*/ 886949 h 1102523"/>
                <a:gd name="connsiteX36" fmla="*/ 992892 w 1102521"/>
                <a:gd name="connsiteY36" fmla="*/ 895306 h 1102523"/>
                <a:gd name="connsiteX37" fmla="*/ 984551 w 1102521"/>
                <a:gd name="connsiteY37" fmla="*/ 913214 h 1102523"/>
                <a:gd name="connsiteX38" fmla="*/ 979784 w 1102521"/>
                <a:gd name="connsiteY38" fmla="*/ 914408 h 1102523"/>
                <a:gd name="connsiteX39" fmla="*/ 966677 w 1102521"/>
                <a:gd name="connsiteY39" fmla="*/ 904857 h 1102523"/>
                <a:gd name="connsiteX40" fmla="*/ 975018 w 1102521"/>
                <a:gd name="connsiteY40" fmla="*/ 886949 h 1102523"/>
                <a:gd name="connsiteX41" fmla="*/ 305869 w 1102521"/>
                <a:gd name="connsiteY41" fmla="*/ 880772 h 1102523"/>
                <a:gd name="connsiteX42" fmla="*/ 320168 w 1102521"/>
                <a:gd name="connsiteY42" fmla="*/ 893880 h 1102523"/>
                <a:gd name="connsiteX43" fmla="*/ 305869 w 1102521"/>
                <a:gd name="connsiteY43" fmla="*/ 908179 h 1102523"/>
                <a:gd name="connsiteX44" fmla="*/ 292761 w 1102521"/>
                <a:gd name="connsiteY44" fmla="*/ 893880 h 1102523"/>
                <a:gd name="connsiteX45" fmla="*/ 305869 w 1102521"/>
                <a:gd name="connsiteY45" fmla="*/ 880772 h 1102523"/>
                <a:gd name="connsiteX46" fmla="*/ 28595 w 1102521"/>
                <a:gd name="connsiteY46" fmla="*/ 866362 h 1102523"/>
                <a:gd name="connsiteX47" fmla="*/ 28595 w 1102521"/>
                <a:gd name="connsiteY47" fmla="*/ 903651 h 1102523"/>
                <a:gd name="connsiteX48" fmla="*/ 48487 w 1102521"/>
                <a:gd name="connsiteY48" fmla="*/ 923538 h 1102523"/>
                <a:gd name="connsiteX49" fmla="*/ 563196 w 1102521"/>
                <a:gd name="connsiteY49" fmla="*/ 923538 h 1102523"/>
                <a:gd name="connsiteX50" fmla="*/ 583088 w 1102521"/>
                <a:gd name="connsiteY50" fmla="*/ 903651 h 1102523"/>
                <a:gd name="connsiteX51" fmla="*/ 583088 w 1102521"/>
                <a:gd name="connsiteY51" fmla="*/ 866362 h 1102523"/>
                <a:gd name="connsiteX52" fmla="*/ 1027182 w 1102521"/>
                <a:gd name="connsiteY52" fmla="*/ 811008 h 1102523"/>
                <a:gd name="connsiteX53" fmla="*/ 1041481 w 1102521"/>
                <a:gd name="connsiteY53" fmla="*/ 825307 h 1102523"/>
                <a:gd name="connsiteX54" fmla="*/ 1027182 w 1102521"/>
                <a:gd name="connsiteY54" fmla="*/ 838415 h 1102523"/>
                <a:gd name="connsiteX55" fmla="*/ 1014074 w 1102521"/>
                <a:gd name="connsiteY55" fmla="*/ 825307 h 1102523"/>
                <a:gd name="connsiteX56" fmla="*/ 1027182 w 1102521"/>
                <a:gd name="connsiteY56" fmla="*/ 811008 h 1102523"/>
                <a:gd name="connsiteX57" fmla="*/ 1027182 w 1102521"/>
                <a:gd name="connsiteY57" fmla="*/ 715080 h 1102523"/>
                <a:gd name="connsiteX58" fmla="*/ 1041481 w 1102521"/>
                <a:gd name="connsiteY58" fmla="*/ 729379 h 1102523"/>
                <a:gd name="connsiteX59" fmla="*/ 1027182 w 1102521"/>
                <a:gd name="connsiteY59" fmla="*/ 742487 h 1102523"/>
                <a:gd name="connsiteX60" fmla="*/ 1014074 w 1102521"/>
                <a:gd name="connsiteY60" fmla="*/ 729379 h 1102523"/>
                <a:gd name="connsiteX61" fmla="*/ 1027182 w 1102521"/>
                <a:gd name="connsiteY61" fmla="*/ 715080 h 1102523"/>
                <a:gd name="connsiteX62" fmla="*/ 1027182 w 1102521"/>
                <a:gd name="connsiteY62" fmla="*/ 619156 h 1102523"/>
                <a:gd name="connsiteX63" fmla="*/ 1041481 w 1102521"/>
                <a:gd name="connsiteY63" fmla="*/ 633455 h 1102523"/>
                <a:gd name="connsiteX64" fmla="*/ 1027182 w 1102521"/>
                <a:gd name="connsiteY64" fmla="*/ 646563 h 1102523"/>
                <a:gd name="connsiteX65" fmla="*/ 1014074 w 1102521"/>
                <a:gd name="connsiteY65" fmla="*/ 633455 h 1102523"/>
                <a:gd name="connsiteX66" fmla="*/ 1027182 w 1102521"/>
                <a:gd name="connsiteY66" fmla="*/ 619156 h 1102523"/>
                <a:gd name="connsiteX67" fmla="*/ 48487 w 1102521"/>
                <a:gd name="connsiteY67" fmla="*/ 585455 h 1102523"/>
                <a:gd name="connsiteX68" fmla="*/ 28595 w 1102521"/>
                <a:gd name="connsiteY68" fmla="*/ 604099 h 1102523"/>
                <a:gd name="connsiteX69" fmla="*/ 28595 w 1102521"/>
                <a:gd name="connsiteY69" fmla="*/ 836531 h 1102523"/>
                <a:gd name="connsiteX70" fmla="*/ 583088 w 1102521"/>
                <a:gd name="connsiteY70" fmla="*/ 836531 h 1102523"/>
                <a:gd name="connsiteX71" fmla="*/ 583088 w 1102521"/>
                <a:gd name="connsiteY71" fmla="*/ 604099 h 1102523"/>
                <a:gd name="connsiteX72" fmla="*/ 563196 w 1102521"/>
                <a:gd name="connsiteY72" fmla="*/ 585455 h 1102523"/>
                <a:gd name="connsiteX73" fmla="*/ 48487 w 1102521"/>
                <a:gd name="connsiteY73" fmla="*/ 556867 h 1102523"/>
                <a:gd name="connsiteX74" fmla="*/ 563196 w 1102521"/>
                <a:gd name="connsiteY74" fmla="*/ 556867 h 1102523"/>
                <a:gd name="connsiteX75" fmla="*/ 611683 w 1102521"/>
                <a:gd name="connsiteY75" fmla="*/ 604099 h 1102523"/>
                <a:gd name="connsiteX76" fmla="*/ 611683 w 1102521"/>
                <a:gd name="connsiteY76" fmla="*/ 903651 h 1102523"/>
                <a:gd name="connsiteX77" fmla="*/ 563196 w 1102521"/>
                <a:gd name="connsiteY77" fmla="*/ 952126 h 1102523"/>
                <a:gd name="connsiteX78" fmla="*/ 385410 w 1102521"/>
                <a:gd name="connsiteY78" fmla="*/ 952126 h 1102523"/>
                <a:gd name="connsiteX79" fmla="*/ 385410 w 1102521"/>
                <a:gd name="connsiteY79" fmla="*/ 1009302 h 1102523"/>
                <a:gd name="connsiteX80" fmla="*/ 414005 w 1102521"/>
                <a:gd name="connsiteY80" fmla="*/ 1009302 h 1102523"/>
                <a:gd name="connsiteX81" fmla="*/ 460006 w 1102521"/>
                <a:gd name="connsiteY81" fmla="*/ 1056534 h 1102523"/>
                <a:gd name="connsiteX82" fmla="*/ 414005 w 1102521"/>
                <a:gd name="connsiteY82" fmla="*/ 1102523 h 1102523"/>
                <a:gd name="connsiteX83" fmla="*/ 197678 w 1102521"/>
                <a:gd name="connsiteY83" fmla="*/ 1102523 h 1102523"/>
                <a:gd name="connsiteX84" fmla="*/ 151677 w 1102521"/>
                <a:gd name="connsiteY84" fmla="*/ 1056534 h 1102523"/>
                <a:gd name="connsiteX85" fmla="*/ 197678 w 1102521"/>
                <a:gd name="connsiteY85" fmla="*/ 1009302 h 1102523"/>
                <a:gd name="connsiteX86" fmla="*/ 227516 w 1102521"/>
                <a:gd name="connsiteY86" fmla="*/ 1009302 h 1102523"/>
                <a:gd name="connsiteX87" fmla="*/ 227516 w 1102521"/>
                <a:gd name="connsiteY87" fmla="*/ 952126 h 1102523"/>
                <a:gd name="connsiteX88" fmla="*/ 48487 w 1102521"/>
                <a:gd name="connsiteY88" fmla="*/ 952126 h 1102523"/>
                <a:gd name="connsiteX89" fmla="*/ 0 w 1102521"/>
                <a:gd name="connsiteY89" fmla="*/ 903651 h 1102523"/>
                <a:gd name="connsiteX90" fmla="*/ 0 w 1102521"/>
                <a:gd name="connsiteY90" fmla="*/ 604099 h 1102523"/>
                <a:gd name="connsiteX91" fmla="*/ 48487 w 1102521"/>
                <a:gd name="connsiteY91" fmla="*/ 556867 h 1102523"/>
                <a:gd name="connsiteX92" fmla="*/ 1017649 w 1102521"/>
                <a:gd name="connsiteY92" fmla="*/ 526798 h 1102523"/>
                <a:gd name="connsiteX93" fmla="*/ 1036715 w 1102521"/>
                <a:gd name="connsiteY93" fmla="*/ 526798 h 1102523"/>
                <a:gd name="connsiteX94" fmla="*/ 1041481 w 1102521"/>
                <a:gd name="connsiteY94" fmla="*/ 536311 h 1102523"/>
                <a:gd name="connsiteX95" fmla="*/ 1036715 w 1102521"/>
                <a:gd name="connsiteY95" fmla="*/ 547013 h 1102523"/>
                <a:gd name="connsiteX96" fmla="*/ 1027182 w 1102521"/>
                <a:gd name="connsiteY96" fmla="*/ 549392 h 1102523"/>
                <a:gd name="connsiteX97" fmla="*/ 1017649 w 1102521"/>
                <a:gd name="connsiteY97" fmla="*/ 547013 h 1102523"/>
                <a:gd name="connsiteX98" fmla="*/ 1014074 w 1102521"/>
                <a:gd name="connsiteY98" fmla="*/ 536311 h 1102523"/>
                <a:gd name="connsiteX99" fmla="*/ 1014074 w 1102521"/>
                <a:gd name="connsiteY99" fmla="*/ 533933 h 1102523"/>
                <a:gd name="connsiteX100" fmla="*/ 1015266 w 1102521"/>
                <a:gd name="connsiteY100" fmla="*/ 531555 h 1102523"/>
                <a:gd name="connsiteX101" fmla="*/ 1015266 w 1102521"/>
                <a:gd name="connsiteY101" fmla="*/ 529176 h 1102523"/>
                <a:gd name="connsiteX102" fmla="*/ 1017649 w 1102521"/>
                <a:gd name="connsiteY102" fmla="*/ 526798 h 1102523"/>
                <a:gd name="connsiteX103" fmla="*/ 65864 w 1102521"/>
                <a:gd name="connsiteY103" fmla="*/ 464520 h 1102523"/>
                <a:gd name="connsiteX104" fmla="*/ 84930 w 1102521"/>
                <a:gd name="connsiteY104" fmla="*/ 464520 h 1102523"/>
                <a:gd name="connsiteX105" fmla="*/ 86121 w 1102521"/>
                <a:gd name="connsiteY105" fmla="*/ 466908 h 1102523"/>
                <a:gd name="connsiteX106" fmla="*/ 88504 w 1102521"/>
                <a:gd name="connsiteY106" fmla="*/ 469296 h 1102523"/>
                <a:gd name="connsiteX107" fmla="*/ 88504 w 1102521"/>
                <a:gd name="connsiteY107" fmla="*/ 472878 h 1102523"/>
                <a:gd name="connsiteX108" fmla="*/ 89696 w 1102521"/>
                <a:gd name="connsiteY108" fmla="*/ 475265 h 1102523"/>
                <a:gd name="connsiteX109" fmla="*/ 84930 w 1102521"/>
                <a:gd name="connsiteY109" fmla="*/ 484816 h 1102523"/>
                <a:gd name="connsiteX110" fmla="*/ 75397 w 1102521"/>
                <a:gd name="connsiteY110" fmla="*/ 489592 h 1102523"/>
                <a:gd name="connsiteX111" fmla="*/ 70630 w 1102521"/>
                <a:gd name="connsiteY111" fmla="*/ 488398 h 1102523"/>
                <a:gd name="connsiteX112" fmla="*/ 65864 w 1102521"/>
                <a:gd name="connsiteY112" fmla="*/ 484816 h 1102523"/>
                <a:gd name="connsiteX113" fmla="*/ 62289 w 1102521"/>
                <a:gd name="connsiteY113" fmla="*/ 475265 h 1102523"/>
                <a:gd name="connsiteX114" fmla="*/ 62289 w 1102521"/>
                <a:gd name="connsiteY114" fmla="*/ 472878 h 1102523"/>
                <a:gd name="connsiteX115" fmla="*/ 62289 w 1102521"/>
                <a:gd name="connsiteY115" fmla="*/ 469296 h 1102523"/>
                <a:gd name="connsiteX116" fmla="*/ 64672 w 1102521"/>
                <a:gd name="connsiteY116" fmla="*/ 466908 h 1102523"/>
                <a:gd name="connsiteX117" fmla="*/ 65864 w 1102521"/>
                <a:gd name="connsiteY117" fmla="*/ 464520 h 1102523"/>
                <a:gd name="connsiteX118" fmla="*/ 465869 w 1102521"/>
                <a:gd name="connsiteY118" fmla="*/ 403854 h 1102523"/>
                <a:gd name="connsiteX119" fmla="*/ 465869 w 1102521"/>
                <a:gd name="connsiteY119" fmla="*/ 420009 h 1102523"/>
                <a:gd name="connsiteX120" fmla="*/ 505659 w 1102521"/>
                <a:gd name="connsiteY120" fmla="*/ 459773 h 1102523"/>
                <a:gd name="connsiteX121" fmla="*/ 1034131 w 1102521"/>
                <a:gd name="connsiteY121" fmla="*/ 459773 h 1102523"/>
                <a:gd name="connsiteX122" fmla="*/ 1073921 w 1102521"/>
                <a:gd name="connsiteY122" fmla="*/ 420009 h 1102523"/>
                <a:gd name="connsiteX123" fmla="*/ 1073921 w 1102521"/>
                <a:gd name="connsiteY123" fmla="*/ 403854 h 1102523"/>
                <a:gd name="connsiteX124" fmla="*/ 832690 w 1102521"/>
                <a:gd name="connsiteY124" fmla="*/ 403854 h 1102523"/>
                <a:gd name="connsiteX125" fmla="*/ 822742 w 1102521"/>
                <a:gd name="connsiteY125" fmla="*/ 408825 h 1102523"/>
                <a:gd name="connsiteX126" fmla="*/ 770517 w 1102521"/>
                <a:gd name="connsiteY126" fmla="*/ 432435 h 1102523"/>
                <a:gd name="connsiteX127" fmla="*/ 717048 w 1102521"/>
                <a:gd name="connsiteY127" fmla="*/ 408825 h 1102523"/>
                <a:gd name="connsiteX128" fmla="*/ 707100 w 1102521"/>
                <a:gd name="connsiteY128" fmla="*/ 403854 h 1102523"/>
                <a:gd name="connsiteX129" fmla="*/ 75397 w 1102521"/>
                <a:gd name="connsiteY129" fmla="*/ 361277 h 1102523"/>
                <a:gd name="connsiteX130" fmla="*/ 89696 w 1102521"/>
                <a:gd name="connsiteY130" fmla="*/ 374357 h 1102523"/>
                <a:gd name="connsiteX131" fmla="*/ 75397 w 1102521"/>
                <a:gd name="connsiteY131" fmla="*/ 387438 h 1102523"/>
                <a:gd name="connsiteX132" fmla="*/ 62289 w 1102521"/>
                <a:gd name="connsiteY132" fmla="*/ 374357 h 1102523"/>
                <a:gd name="connsiteX133" fmla="*/ 75397 w 1102521"/>
                <a:gd name="connsiteY133" fmla="*/ 361277 h 1102523"/>
                <a:gd name="connsiteX134" fmla="*/ 536746 w 1102521"/>
                <a:gd name="connsiteY134" fmla="*/ 310657 h 1102523"/>
                <a:gd name="connsiteX135" fmla="*/ 482034 w 1102521"/>
                <a:gd name="connsiteY135" fmla="*/ 375274 h 1102523"/>
                <a:gd name="connsiteX136" fmla="*/ 707100 w 1102521"/>
                <a:gd name="connsiteY136" fmla="*/ 375274 h 1102523"/>
                <a:gd name="connsiteX137" fmla="*/ 738187 w 1102521"/>
                <a:gd name="connsiteY137" fmla="*/ 388943 h 1102523"/>
                <a:gd name="connsiteX138" fmla="*/ 770517 w 1102521"/>
                <a:gd name="connsiteY138" fmla="*/ 403854 h 1102523"/>
                <a:gd name="connsiteX139" fmla="*/ 801603 w 1102521"/>
                <a:gd name="connsiteY139" fmla="*/ 388943 h 1102523"/>
                <a:gd name="connsiteX140" fmla="*/ 832690 w 1102521"/>
                <a:gd name="connsiteY140" fmla="*/ 375274 h 1102523"/>
                <a:gd name="connsiteX141" fmla="*/ 1057756 w 1102521"/>
                <a:gd name="connsiteY141" fmla="*/ 375274 h 1102523"/>
                <a:gd name="connsiteX142" fmla="*/ 1003044 w 1102521"/>
                <a:gd name="connsiteY142" fmla="*/ 310657 h 1102523"/>
                <a:gd name="connsiteX143" fmla="*/ 75397 w 1102521"/>
                <a:gd name="connsiteY143" fmla="*/ 260370 h 1102523"/>
                <a:gd name="connsiteX144" fmla="*/ 89696 w 1102521"/>
                <a:gd name="connsiteY144" fmla="*/ 273477 h 1102523"/>
                <a:gd name="connsiteX145" fmla="*/ 75397 w 1102521"/>
                <a:gd name="connsiteY145" fmla="*/ 287777 h 1102523"/>
                <a:gd name="connsiteX146" fmla="*/ 62289 w 1102521"/>
                <a:gd name="connsiteY146" fmla="*/ 273477 h 1102523"/>
                <a:gd name="connsiteX147" fmla="*/ 75397 w 1102521"/>
                <a:gd name="connsiteY147" fmla="*/ 260370 h 1102523"/>
                <a:gd name="connsiteX148" fmla="*/ 75397 w 1102521"/>
                <a:gd name="connsiteY148" fmla="*/ 159459 h 1102523"/>
                <a:gd name="connsiteX149" fmla="*/ 89696 w 1102521"/>
                <a:gd name="connsiteY149" fmla="*/ 172566 h 1102523"/>
                <a:gd name="connsiteX150" fmla="*/ 75397 w 1102521"/>
                <a:gd name="connsiteY150" fmla="*/ 186866 h 1102523"/>
                <a:gd name="connsiteX151" fmla="*/ 62289 w 1102521"/>
                <a:gd name="connsiteY151" fmla="*/ 172566 h 1102523"/>
                <a:gd name="connsiteX152" fmla="*/ 75397 w 1102521"/>
                <a:gd name="connsiteY152" fmla="*/ 159459 h 1102523"/>
                <a:gd name="connsiteX153" fmla="*/ 117890 w 1102521"/>
                <a:gd name="connsiteY153" fmla="*/ 72999 h 1102523"/>
                <a:gd name="connsiteX154" fmla="*/ 125933 w 1102521"/>
                <a:gd name="connsiteY154" fmla="*/ 79403 h 1102523"/>
                <a:gd name="connsiteX155" fmla="*/ 122358 w 1102521"/>
                <a:gd name="connsiteY155" fmla="*/ 98469 h 1102523"/>
                <a:gd name="connsiteX156" fmla="*/ 114017 w 1102521"/>
                <a:gd name="connsiteY156" fmla="*/ 99661 h 1102523"/>
                <a:gd name="connsiteX157" fmla="*/ 103292 w 1102521"/>
                <a:gd name="connsiteY157" fmla="*/ 93703 h 1102523"/>
                <a:gd name="connsiteX158" fmla="*/ 108059 w 1102521"/>
                <a:gd name="connsiteY158" fmla="*/ 74637 h 1102523"/>
                <a:gd name="connsiteX159" fmla="*/ 117890 w 1102521"/>
                <a:gd name="connsiteY159" fmla="*/ 72999 h 1102523"/>
                <a:gd name="connsiteX160" fmla="*/ 408240 w 1102521"/>
                <a:gd name="connsiteY160" fmla="*/ 62288 h 1102523"/>
                <a:gd name="connsiteX161" fmla="*/ 410623 w 1102521"/>
                <a:gd name="connsiteY161" fmla="*/ 62288 h 1102523"/>
                <a:gd name="connsiteX162" fmla="*/ 416582 w 1102521"/>
                <a:gd name="connsiteY162" fmla="*/ 62288 h 1102523"/>
                <a:gd name="connsiteX163" fmla="*/ 418965 w 1102521"/>
                <a:gd name="connsiteY163" fmla="*/ 62288 h 1102523"/>
                <a:gd name="connsiteX164" fmla="*/ 421348 w 1102521"/>
                <a:gd name="connsiteY164" fmla="*/ 64671 h 1102523"/>
                <a:gd name="connsiteX165" fmla="*/ 422540 w 1102521"/>
                <a:gd name="connsiteY165" fmla="*/ 65863 h 1102523"/>
                <a:gd name="connsiteX166" fmla="*/ 424923 w 1102521"/>
                <a:gd name="connsiteY166" fmla="*/ 68246 h 1102523"/>
                <a:gd name="connsiteX167" fmla="*/ 426114 w 1102521"/>
                <a:gd name="connsiteY167" fmla="*/ 70629 h 1102523"/>
                <a:gd name="connsiteX168" fmla="*/ 427306 w 1102521"/>
                <a:gd name="connsiteY168" fmla="*/ 73012 h 1102523"/>
                <a:gd name="connsiteX169" fmla="*/ 427306 w 1102521"/>
                <a:gd name="connsiteY169" fmla="*/ 75395 h 1102523"/>
                <a:gd name="connsiteX170" fmla="*/ 422540 w 1102521"/>
                <a:gd name="connsiteY170" fmla="*/ 84928 h 1102523"/>
                <a:gd name="connsiteX171" fmla="*/ 413007 w 1102521"/>
                <a:gd name="connsiteY171" fmla="*/ 89695 h 1102523"/>
                <a:gd name="connsiteX172" fmla="*/ 403474 w 1102521"/>
                <a:gd name="connsiteY172" fmla="*/ 84928 h 1102523"/>
                <a:gd name="connsiteX173" fmla="*/ 399899 w 1102521"/>
                <a:gd name="connsiteY173" fmla="*/ 75395 h 1102523"/>
                <a:gd name="connsiteX174" fmla="*/ 399899 w 1102521"/>
                <a:gd name="connsiteY174" fmla="*/ 73012 h 1102523"/>
                <a:gd name="connsiteX175" fmla="*/ 401091 w 1102521"/>
                <a:gd name="connsiteY175" fmla="*/ 70629 h 1102523"/>
                <a:gd name="connsiteX176" fmla="*/ 401091 w 1102521"/>
                <a:gd name="connsiteY176" fmla="*/ 68246 h 1102523"/>
                <a:gd name="connsiteX177" fmla="*/ 403474 w 1102521"/>
                <a:gd name="connsiteY177" fmla="*/ 65863 h 1102523"/>
                <a:gd name="connsiteX178" fmla="*/ 405857 w 1102521"/>
                <a:gd name="connsiteY178" fmla="*/ 64671 h 1102523"/>
                <a:gd name="connsiteX179" fmla="*/ 408240 w 1102521"/>
                <a:gd name="connsiteY179" fmla="*/ 62288 h 1102523"/>
                <a:gd name="connsiteX180" fmla="*/ 313289 w 1102521"/>
                <a:gd name="connsiteY180" fmla="*/ 62288 h 1102523"/>
                <a:gd name="connsiteX181" fmla="*/ 326397 w 1102521"/>
                <a:gd name="connsiteY181" fmla="*/ 75395 h 1102523"/>
                <a:gd name="connsiteX182" fmla="*/ 313289 w 1102521"/>
                <a:gd name="connsiteY182" fmla="*/ 89695 h 1102523"/>
                <a:gd name="connsiteX183" fmla="*/ 298990 w 1102521"/>
                <a:gd name="connsiteY183" fmla="*/ 75395 h 1102523"/>
                <a:gd name="connsiteX184" fmla="*/ 313289 w 1102521"/>
                <a:gd name="connsiteY184" fmla="*/ 62288 h 1102523"/>
                <a:gd name="connsiteX185" fmla="*/ 212408 w 1102521"/>
                <a:gd name="connsiteY185" fmla="*/ 62288 h 1102523"/>
                <a:gd name="connsiteX186" fmla="*/ 226734 w 1102521"/>
                <a:gd name="connsiteY186" fmla="*/ 75395 h 1102523"/>
                <a:gd name="connsiteX187" fmla="*/ 212408 w 1102521"/>
                <a:gd name="connsiteY187" fmla="*/ 89695 h 1102523"/>
                <a:gd name="connsiteX188" fmla="*/ 198081 w 1102521"/>
                <a:gd name="connsiteY188" fmla="*/ 75395 h 1102523"/>
                <a:gd name="connsiteX189" fmla="*/ 212408 w 1102521"/>
                <a:gd name="connsiteY189" fmla="*/ 62288 h 1102523"/>
                <a:gd name="connsiteX190" fmla="*/ 606589 w 1102521"/>
                <a:gd name="connsiteY190" fmla="*/ 57305 h 1102523"/>
                <a:gd name="connsiteX191" fmla="*/ 934389 w 1102521"/>
                <a:gd name="connsiteY191" fmla="*/ 57305 h 1102523"/>
                <a:gd name="connsiteX192" fmla="*/ 948047 w 1102521"/>
                <a:gd name="connsiteY192" fmla="*/ 70913 h 1102523"/>
                <a:gd name="connsiteX193" fmla="*/ 934389 w 1102521"/>
                <a:gd name="connsiteY193" fmla="*/ 85758 h 1102523"/>
                <a:gd name="connsiteX194" fmla="*/ 606589 w 1102521"/>
                <a:gd name="connsiteY194" fmla="*/ 85758 h 1102523"/>
                <a:gd name="connsiteX195" fmla="*/ 601622 w 1102521"/>
                <a:gd name="connsiteY195" fmla="*/ 90706 h 1102523"/>
                <a:gd name="connsiteX196" fmla="*/ 601622 w 1102521"/>
                <a:gd name="connsiteY196" fmla="*/ 220600 h 1102523"/>
                <a:gd name="connsiteX197" fmla="*/ 586722 w 1102521"/>
                <a:gd name="connsiteY197" fmla="*/ 234208 h 1102523"/>
                <a:gd name="connsiteX198" fmla="*/ 573064 w 1102521"/>
                <a:gd name="connsiteY198" fmla="*/ 220600 h 1102523"/>
                <a:gd name="connsiteX199" fmla="*/ 573064 w 1102521"/>
                <a:gd name="connsiteY199" fmla="*/ 90706 h 1102523"/>
                <a:gd name="connsiteX200" fmla="*/ 606589 w 1102521"/>
                <a:gd name="connsiteY200" fmla="*/ 57305 h 1102523"/>
                <a:gd name="connsiteX201" fmla="*/ 556641 w 1102521"/>
                <a:gd name="connsiteY201" fmla="*/ 29823 h 1102523"/>
                <a:gd name="connsiteX202" fmla="*/ 544207 w 1102521"/>
                <a:gd name="connsiteY202" fmla="*/ 41007 h 1102523"/>
                <a:gd name="connsiteX203" fmla="*/ 544207 w 1102521"/>
                <a:gd name="connsiteY203" fmla="*/ 283319 h 1102523"/>
                <a:gd name="connsiteX204" fmla="*/ 995583 w 1102521"/>
                <a:gd name="connsiteY204" fmla="*/ 283319 h 1102523"/>
                <a:gd name="connsiteX205" fmla="*/ 995583 w 1102521"/>
                <a:gd name="connsiteY205" fmla="*/ 41007 h 1102523"/>
                <a:gd name="connsiteX206" fmla="*/ 983149 w 1102521"/>
                <a:gd name="connsiteY206" fmla="*/ 29823 h 1102523"/>
                <a:gd name="connsiteX207" fmla="*/ 556641 w 1102521"/>
                <a:gd name="connsiteY207" fmla="*/ 0 h 1102523"/>
                <a:gd name="connsiteX208" fmla="*/ 983149 w 1102521"/>
                <a:gd name="connsiteY208" fmla="*/ 0 h 1102523"/>
                <a:gd name="connsiteX209" fmla="*/ 1024183 w 1102521"/>
                <a:gd name="connsiteY209" fmla="*/ 41007 h 1102523"/>
                <a:gd name="connsiteX210" fmla="*/ 1024183 w 1102521"/>
                <a:gd name="connsiteY210" fmla="*/ 292018 h 1102523"/>
                <a:gd name="connsiteX211" fmla="*/ 1098791 w 1102521"/>
                <a:gd name="connsiteY211" fmla="*/ 380244 h 1102523"/>
                <a:gd name="connsiteX212" fmla="*/ 1102521 w 1102521"/>
                <a:gd name="connsiteY212" fmla="*/ 388943 h 1102523"/>
                <a:gd name="connsiteX213" fmla="*/ 1102521 w 1102521"/>
                <a:gd name="connsiteY213" fmla="*/ 420009 h 1102523"/>
                <a:gd name="connsiteX214" fmla="*/ 1034131 w 1102521"/>
                <a:gd name="connsiteY214" fmla="*/ 489596 h 1102523"/>
                <a:gd name="connsiteX215" fmla="*/ 505659 w 1102521"/>
                <a:gd name="connsiteY215" fmla="*/ 489596 h 1102523"/>
                <a:gd name="connsiteX216" fmla="*/ 437269 w 1102521"/>
                <a:gd name="connsiteY216" fmla="*/ 420009 h 1102523"/>
                <a:gd name="connsiteX217" fmla="*/ 437269 w 1102521"/>
                <a:gd name="connsiteY217" fmla="*/ 388943 h 1102523"/>
                <a:gd name="connsiteX218" fmla="*/ 440999 w 1102521"/>
                <a:gd name="connsiteY218" fmla="*/ 380244 h 1102523"/>
                <a:gd name="connsiteX219" fmla="*/ 515607 w 1102521"/>
                <a:gd name="connsiteY219" fmla="*/ 292018 h 1102523"/>
                <a:gd name="connsiteX220" fmla="*/ 515607 w 1102521"/>
                <a:gd name="connsiteY220" fmla="*/ 41007 h 1102523"/>
                <a:gd name="connsiteX221" fmla="*/ 556641 w 1102521"/>
                <a:gd name="connsiteY221" fmla="*/ 0 h 1102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1102521" h="1102523">
                  <a:moveTo>
                    <a:pt x="256111" y="952126"/>
                  </a:moveTo>
                  <a:lnTo>
                    <a:pt x="256111" y="1009302"/>
                  </a:lnTo>
                  <a:cubicBezTo>
                    <a:pt x="256111" y="1025460"/>
                    <a:pt x="242435" y="1037890"/>
                    <a:pt x="227516" y="1037890"/>
                  </a:cubicBezTo>
                  <a:lnTo>
                    <a:pt x="197678" y="1037890"/>
                  </a:lnTo>
                  <a:cubicBezTo>
                    <a:pt x="187732" y="1037890"/>
                    <a:pt x="180272" y="1046590"/>
                    <a:pt x="180272" y="1056534"/>
                  </a:cubicBezTo>
                  <a:cubicBezTo>
                    <a:pt x="180272" y="1066478"/>
                    <a:pt x="187732" y="1073935"/>
                    <a:pt x="197678" y="1073935"/>
                  </a:cubicBezTo>
                  <a:lnTo>
                    <a:pt x="414005" y="1073935"/>
                  </a:lnTo>
                  <a:cubicBezTo>
                    <a:pt x="423951" y="1073935"/>
                    <a:pt x="431411" y="1066478"/>
                    <a:pt x="431411" y="1056534"/>
                  </a:cubicBezTo>
                  <a:cubicBezTo>
                    <a:pt x="431411" y="1046590"/>
                    <a:pt x="423951" y="1037890"/>
                    <a:pt x="414005" y="1037890"/>
                  </a:cubicBezTo>
                  <a:lnTo>
                    <a:pt x="385410" y="1037890"/>
                  </a:lnTo>
                  <a:cubicBezTo>
                    <a:pt x="369248" y="1037890"/>
                    <a:pt x="356815" y="1025460"/>
                    <a:pt x="356815" y="1009302"/>
                  </a:cubicBezTo>
                  <a:lnTo>
                    <a:pt x="356815" y="952126"/>
                  </a:lnTo>
                  <a:close/>
                  <a:moveTo>
                    <a:pt x="680040" y="894320"/>
                  </a:moveTo>
                  <a:cubicBezTo>
                    <a:pt x="684806" y="889544"/>
                    <a:pt x="694339" y="889544"/>
                    <a:pt x="699106" y="894320"/>
                  </a:cubicBezTo>
                  <a:cubicBezTo>
                    <a:pt x="702680" y="897901"/>
                    <a:pt x="703872" y="901483"/>
                    <a:pt x="703872" y="905065"/>
                  </a:cubicBezTo>
                  <a:cubicBezTo>
                    <a:pt x="703872" y="908646"/>
                    <a:pt x="702680" y="911034"/>
                    <a:pt x="699106" y="914616"/>
                  </a:cubicBezTo>
                  <a:cubicBezTo>
                    <a:pt x="697914" y="915810"/>
                    <a:pt x="696722" y="917003"/>
                    <a:pt x="694339" y="917003"/>
                  </a:cubicBezTo>
                  <a:cubicBezTo>
                    <a:pt x="693148" y="918197"/>
                    <a:pt x="691956" y="919391"/>
                    <a:pt x="689573" y="919391"/>
                  </a:cubicBezTo>
                  <a:cubicBezTo>
                    <a:pt x="687189" y="919391"/>
                    <a:pt x="685998" y="918197"/>
                    <a:pt x="683615" y="917003"/>
                  </a:cubicBezTo>
                  <a:cubicBezTo>
                    <a:pt x="682423" y="917003"/>
                    <a:pt x="681231" y="915810"/>
                    <a:pt x="680040" y="914616"/>
                  </a:cubicBezTo>
                  <a:cubicBezTo>
                    <a:pt x="677657" y="911034"/>
                    <a:pt x="676465" y="908646"/>
                    <a:pt x="676465" y="905065"/>
                  </a:cubicBezTo>
                  <a:cubicBezTo>
                    <a:pt x="676465" y="903871"/>
                    <a:pt x="676465" y="902677"/>
                    <a:pt x="676465" y="901483"/>
                  </a:cubicBezTo>
                  <a:lnTo>
                    <a:pt x="676465" y="900289"/>
                  </a:lnTo>
                  <a:cubicBezTo>
                    <a:pt x="677657" y="897901"/>
                    <a:pt x="677657" y="897901"/>
                    <a:pt x="678848" y="896708"/>
                  </a:cubicBezTo>
                  <a:cubicBezTo>
                    <a:pt x="678848" y="896708"/>
                    <a:pt x="680040" y="895514"/>
                    <a:pt x="680040" y="894320"/>
                  </a:cubicBezTo>
                  <a:close/>
                  <a:moveTo>
                    <a:pt x="882615" y="890738"/>
                  </a:moveTo>
                  <a:cubicBezTo>
                    <a:pt x="889765" y="890738"/>
                    <a:pt x="895723" y="896708"/>
                    <a:pt x="895723" y="905065"/>
                  </a:cubicBezTo>
                  <a:cubicBezTo>
                    <a:pt x="895723" y="912228"/>
                    <a:pt x="889765" y="919391"/>
                    <a:pt x="882615" y="919391"/>
                  </a:cubicBezTo>
                  <a:cubicBezTo>
                    <a:pt x="874274" y="919391"/>
                    <a:pt x="868316" y="912228"/>
                    <a:pt x="868316" y="905065"/>
                  </a:cubicBezTo>
                  <a:cubicBezTo>
                    <a:pt x="868316" y="896708"/>
                    <a:pt x="874274" y="890738"/>
                    <a:pt x="882615" y="890738"/>
                  </a:cubicBezTo>
                  <a:close/>
                  <a:moveTo>
                    <a:pt x="785498" y="890738"/>
                  </a:moveTo>
                  <a:cubicBezTo>
                    <a:pt x="793839" y="890738"/>
                    <a:pt x="799797" y="896708"/>
                    <a:pt x="799797" y="905065"/>
                  </a:cubicBezTo>
                  <a:cubicBezTo>
                    <a:pt x="799797" y="912228"/>
                    <a:pt x="793839" y="919391"/>
                    <a:pt x="785498" y="919391"/>
                  </a:cubicBezTo>
                  <a:cubicBezTo>
                    <a:pt x="778348" y="919391"/>
                    <a:pt x="772390" y="912228"/>
                    <a:pt x="772390" y="905065"/>
                  </a:cubicBezTo>
                  <a:cubicBezTo>
                    <a:pt x="772390" y="896708"/>
                    <a:pt x="778348" y="890738"/>
                    <a:pt x="785498" y="890738"/>
                  </a:cubicBezTo>
                  <a:close/>
                  <a:moveTo>
                    <a:pt x="975018" y="886949"/>
                  </a:moveTo>
                  <a:cubicBezTo>
                    <a:pt x="980976" y="884561"/>
                    <a:pt x="989317" y="888143"/>
                    <a:pt x="992892" y="895306"/>
                  </a:cubicBezTo>
                  <a:cubicBezTo>
                    <a:pt x="994084" y="902469"/>
                    <a:pt x="990509" y="910827"/>
                    <a:pt x="984551" y="913214"/>
                  </a:cubicBezTo>
                  <a:cubicBezTo>
                    <a:pt x="982168" y="913214"/>
                    <a:pt x="980976" y="914408"/>
                    <a:pt x="979784" y="914408"/>
                  </a:cubicBezTo>
                  <a:cubicBezTo>
                    <a:pt x="973826" y="914408"/>
                    <a:pt x="967868" y="910827"/>
                    <a:pt x="966677" y="904857"/>
                  </a:cubicBezTo>
                  <a:cubicBezTo>
                    <a:pt x="964293" y="897694"/>
                    <a:pt x="967868" y="889336"/>
                    <a:pt x="975018" y="886949"/>
                  </a:cubicBezTo>
                  <a:close/>
                  <a:moveTo>
                    <a:pt x="305869" y="880772"/>
                  </a:moveTo>
                  <a:cubicBezTo>
                    <a:pt x="313018" y="880772"/>
                    <a:pt x="320168" y="886730"/>
                    <a:pt x="320168" y="893880"/>
                  </a:cubicBezTo>
                  <a:cubicBezTo>
                    <a:pt x="320168" y="902221"/>
                    <a:pt x="313018" y="908179"/>
                    <a:pt x="305869" y="908179"/>
                  </a:cubicBezTo>
                  <a:cubicBezTo>
                    <a:pt x="298719" y="908179"/>
                    <a:pt x="292761" y="902221"/>
                    <a:pt x="292761" y="893880"/>
                  </a:cubicBezTo>
                  <a:cubicBezTo>
                    <a:pt x="292761" y="886730"/>
                    <a:pt x="298719" y="880772"/>
                    <a:pt x="305869" y="880772"/>
                  </a:cubicBezTo>
                  <a:close/>
                  <a:moveTo>
                    <a:pt x="28595" y="866362"/>
                  </a:moveTo>
                  <a:lnTo>
                    <a:pt x="28595" y="903651"/>
                  </a:lnTo>
                  <a:cubicBezTo>
                    <a:pt x="28595" y="914837"/>
                    <a:pt x="37298" y="923538"/>
                    <a:pt x="48487" y="923538"/>
                  </a:cubicBezTo>
                  <a:lnTo>
                    <a:pt x="563196" y="923538"/>
                  </a:lnTo>
                  <a:cubicBezTo>
                    <a:pt x="574385" y="923538"/>
                    <a:pt x="583088" y="914837"/>
                    <a:pt x="583088" y="903651"/>
                  </a:cubicBezTo>
                  <a:lnTo>
                    <a:pt x="583088" y="866362"/>
                  </a:lnTo>
                  <a:close/>
                  <a:moveTo>
                    <a:pt x="1027182" y="811008"/>
                  </a:moveTo>
                  <a:cubicBezTo>
                    <a:pt x="1034331" y="811008"/>
                    <a:pt x="1041481" y="818157"/>
                    <a:pt x="1041481" y="825307"/>
                  </a:cubicBezTo>
                  <a:cubicBezTo>
                    <a:pt x="1041481" y="832457"/>
                    <a:pt x="1034331" y="838415"/>
                    <a:pt x="1027182" y="838415"/>
                  </a:cubicBezTo>
                  <a:cubicBezTo>
                    <a:pt x="1020032" y="838415"/>
                    <a:pt x="1014074" y="832457"/>
                    <a:pt x="1014074" y="825307"/>
                  </a:cubicBezTo>
                  <a:cubicBezTo>
                    <a:pt x="1014074" y="818157"/>
                    <a:pt x="1020032" y="811008"/>
                    <a:pt x="1027182" y="811008"/>
                  </a:cubicBezTo>
                  <a:close/>
                  <a:moveTo>
                    <a:pt x="1027182" y="715080"/>
                  </a:moveTo>
                  <a:cubicBezTo>
                    <a:pt x="1034331" y="715080"/>
                    <a:pt x="1041481" y="721038"/>
                    <a:pt x="1041481" y="729379"/>
                  </a:cubicBezTo>
                  <a:cubicBezTo>
                    <a:pt x="1041481" y="736529"/>
                    <a:pt x="1034331" y="742487"/>
                    <a:pt x="1027182" y="742487"/>
                  </a:cubicBezTo>
                  <a:cubicBezTo>
                    <a:pt x="1020032" y="742487"/>
                    <a:pt x="1014074" y="736529"/>
                    <a:pt x="1014074" y="729379"/>
                  </a:cubicBezTo>
                  <a:cubicBezTo>
                    <a:pt x="1014074" y="721038"/>
                    <a:pt x="1020032" y="715080"/>
                    <a:pt x="1027182" y="715080"/>
                  </a:cubicBezTo>
                  <a:close/>
                  <a:moveTo>
                    <a:pt x="1027182" y="619156"/>
                  </a:moveTo>
                  <a:cubicBezTo>
                    <a:pt x="1034331" y="619156"/>
                    <a:pt x="1041481" y="625114"/>
                    <a:pt x="1041481" y="633455"/>
                  </a:cubicBezTo>
                  <a:cubicBezTo>
                    <a:pt x="1041481" y="640605"/>
                    <a:pt x="1034331" y="646563"/>
                    <a:pt x="1027182" y="646563"/>
                  </a:cubicBezTo>
                  <a:cubicBezTo>
                    <a:pt x="1020032" y="646563"/>
                    <a:pt x="1014074" y="640605"/>
                    <a:pt x="1014074" y="633455"/>
                  </a:cubicBezTo>
                  <a:cubicBezTo>
                    <a:pt x="1014074" y="625114"/>
                    <a:pt x="1020032" y="619156"/>
                    <a:pt x="1027182" y="619156"/>
                  </a:cubicBezTo>
                  <a:close/>
                  <a:moveTo>
                    <a:pt x="48487" y="585455"/>
                  </a:moveTo>
                  <a:cubicBezTo>
                    <a:pt x="37298" y="585455"/>
                    <a:pt x="28595" y="594155"/>
                    <a:pt x="28595" y="604099"/>
                  </a:cubicBezTo>
                  <a:lnTo>
                    <a:pt x="28595" y="836531"/>
                  </a:lnTo>
                  <a:lnTo>
                    <a:pt x="583088" y="836531"/>
                  </a:lnTo>
                  <a:lnTo>
                    <a:pt x="583088" y="604099"/>
                  </a:lnTo>
                  <a:cubicBezTo>
                    <a:pt x="583088" y="594155"/>
                    <a:pt x="574385" y="585455"/>
                    <a:pt x="563196" y="585455"/>
                  </a:cubicBezTo>
                  <a:close/>
                  <a:moveTo>
                    <a:pt x="48487" y="556867"/>
                  </a:moveTo>
                  <a:lnTo>
                    <a:pt x="563196" y="556867"/>
                  </a:lnTo>
                  <a:cubicBezTo>
                    <a:pt x="589304" y="556867"/>
                    <a:pt x="611683" y="577997"/>
                    <a:pt x="611683" y="604099"/>
                  </a:cubicBezTo>
                  <a:lnTo>
                    <a:pt x="611683" y="903651"/>
                  </a:lnTo>
                  <a:cubicBezTo>
                    <a:pt x="611683" y="930996"/>
                    <a:pt x="589304" y="952126"/>
                    <a:pt x="563196" y="952126"/>
                  </a:cubicBezTo>
                  <a:lnTo>
                    <a:pt x="385410" y="952126"/>
                  </a:lnTo>
                  <a:lnTo>
                    <a:pt x="385410" y="1009302"/>
                  </a:lnTo>
                  <a:lnTo>
                    <a:pt x="414005" y="1009302"/>
                  </a:lnTo>
                  <a:cubicBezTo>
                    <a:pt x="440113" y="1009302"/>
                    <a:pt x="460006" y="1030432"/>
                    <a:pt x="460006" y="1056534"/>
                  </a:cubicBezTo>
                  <a:cubicBezTo>
                    <a:pt x="460006" y="1082636"/>
                    <a:pt x="440113" y="1102523"/>
                    <a:pt x="414005" y="1102523"/>
                  </a:cubicBezTo>
                  <a:lnTo>
                    <a:pt x="197678" y="1102523"/>
                  </a:lnTo>
                  <a:cubicBezTo>
                    <a:pt x="171570" y="1102523"/>
                    <a:pt x="151677" y="1082636"/>
                    <a:pt x="151677" y="1056534"/>
                  </a:cubicBezTo>
                  <a:cubicBezTo>
                    <a:pt x="151677" y="1030432"/>
                    <a:pt x="171570" y="1009302"/>
                    <a:pt x="197678" y="1009302"/>
                  </a:cubicBezTo>
                  <a:lnTo>
                    <a:pt x="227516" y="1009302"/>
                  </a:lnTo>
                  <a:lnTo>
                    <a:pt x="227516" y="952126"/>
                  </a:lnTo>
                  <a:lnTo>
                    <a:pt x="48487" y="952126"/>
                  </a:lnTo>
                  <a:cubicBezTo>
                    <a:pt x="22379" y="952126"/>
                    <a:pt x="0" y="930996"/>
                    <a:pt x="0" y="903651"/>
                  </a:cubicBezTo>
                  <a:lnTo>
                    <a:pt x="0" y="604099"/>
                  </a:lnTo>
                  <a:cubicBezTo>
                    <a:pt x="0" y="577997"/>
                    <a:pt x="22379" y="556867"/>
                    <a:pt x="48487" y="556867"/>
                  </a:cubicBezTo>
                  <a:close/>
                  <a:moveTo>
                    <a:pt x="1017649" y="526798"/>
                  </a:moveTo>
                  <a:cubicBezTo>
                    <a:pt x="1023607" y="522042"/>
                    <a:pt x="1031948" y="522042"/>
                    <a:pt x="1036715" y="526798"/>
                  </a:cubicBezTo>
                  <a:cubicBezTo>
                    <a:pt x="1040289" y="529176"/>
                    <a:pt x="1041481" y="532744"/>
                    <a:pt x="1041481" y="536311"/>
                  </a:cubicBezTo>
                  <a:cubicBezTo>
                    <a:pt x="1041481" y="539879"/>
                    <a:pt x="1040289" y="543446"/>
                    <a:pt x="1036715" y="547013"/>
                  </a:cubicBezTo>
                  <a:cubicBezTo>
                    <a:pt x="1034331" y="548203"/>
                    <a:pt x="1030757" y="549392"/>
                    <a:pt x="1027182" y="549392"/>
                  </a:cubicBezTo>
                  <a:cubicBezTo>
                    <a:pt x="1023607" y="549392"/>
                    <a:pt x="1020032" y="548203"/>
                    <a:pt x="1017649" y="547013"/>
                  </a:cubicBezTo>
                  <a:cubicBezTo>
                    <a:pt x="1015266" y="543446"/>
                    <a:pt x="1014074" y="539879"/>
                    <a:pt x="1014074" y="536311"/>
                  </a:cubicBezTo>
                  <a:cubicBezTo>
                    <a:pt x="1014074" y="535122"/>
                    <a:pt x="1014074" y="535122"/>
                    <a:pt x="1014074" y="533933"/>
                  </a:cubicBezTo>
                  <a:cubicBezTo>
                    <a:pt x="1014074" y="532744"/>
                    <a:pt x="1014074" y="531555"/>
                    <a:pt x="1015266" y="531555"/>
                  </a:cubicBezTo>
                  <a:cubicBezTo>
                    <a:pt x="1015266" y="530366"/>
                    <a:pt x="1015266" y="529176"/>
                    <a:pt x="1015266" y="529176"/>
                  </a:cubicBezTo>
                  <a:cubicBezTo>
                    <a:pt x="1016457" y="527987"/>
                    <a:pt x="1017649" y="526798"/>
                    <a:pt x="1017649" y="526798"/>
                  </a:cubicBezTo>
                  <a:close/>
                  <a:moveTo>
                    <a:pt x="65864" y="464520"/>
                  </a:moveTo>
                  <a:cubicBezTo>
                    <a:pt x="70630" y="459745"/>
                    <a:pt x="80163" y="459745"/>
                    <a:pt x="84930" y="464520"/>
                  </a:cubicBezTo>
                  <a:cubicBezTo>
                    <a:pt x="86121" y="465714"/>
                    <a:pt x="86121" y="466908"/>
                    <a:pt x="86121" y="466908"/>
                  </a:cubicBezTo>
                  <a:cubicBezTo>
                    <a:pt x="87313" y="468102"/>
                    <a:pt x="88504" y="468102"/>
                    <a:pt x="88504" y="469296"/>
                  </a:cubicBezTo>
                  <a:cubicBezTo>
                    <a:pt x="88504" y="470490"/>
                    <a:pt x="88504" y="471684"/>
                    <a:pt x="88504" y="472878"/>
                  </a:cubicBezTo>
                  <a:cubicBezTo>
                    <a:pt x="89696" y="472878"/>
                    <a:pt x="89696" y="474071"/>
                    <a:pt x="89696" y="475265"/>
                  </a:cubicBezTo>
                  <a:cubicBezTo>
                    <a:pt x="89696" y="478847"/>
                    <a:pt x="88504" y="482429"/>
                    <a:pt x="84930" y="484816"/>
                  </a:cubicBezTo>
                  <a:cubicBezTo>
                    <a:pt x="83738" y="488398"/>
                    <a:pt x="78972" y="489592"/>
                    <a:pt x="75397" y="489592"/>
                  </a:cubicBezTo>
                  <a:cubicBezTo>
                    <a:pt x="73013" y="489592"/>
                    <a:pt x="71822" y="488398"/>
                    <a:pt x="70630" y="488398"/>
                  </a:cubicBezTo>
                  <a:cubicBezTo>
                    <a:pt x="68247" y="487204"/>
                    <a:pt x="67055" y="486010"/>
                    <a:pt x="65864" y="484816"/>
                  </a:cubicBezTo>
                  <a:cubicBezTo>
                    <a:pt x="63481" y="482429"/>
                    <a:pt x="62289" y="478847"/>
                    <a:pt x="62289" y="475265"/>
                  </a:cubicBezTo>
                  <a:cubicBezTo>
                    <a:pt x="62289" y="474071"/>
                    <a:pt x="62289" y="472878"/>
                    <a:pt x="62289" y="472878"/>
                  </a:cubicBezTo>
                  <a:cubicBezTo>
                    <a:pt x="62289" y="471684"/>
                    <a:pt x="62289" y="470490"/>
                    <a:pt x="62289" y="469296"/>
                  </a:cubicBezTo>
                  <a:cubicBezTo>
                    <a:pt x="63481" y="468102"/>
                    <a:pt x="63481" y="468102"/>
                    <a:pt x="64672" y="466908"/>
                  </a:cubicBezTo>
                  <a:cubicBezTo>
                    <a:pt x="64672" y="466908"/>
                    <a:pt x="65864" y="465714"/>
                    <a:pt x="65864" y="464520"/>
                  </a:cubicBezTo>
                  <a:close/>
                  <a:moveTo>
                    <a:pt x="465869" y="403854"/>
                  </a:moveTo>
                  <a:lnTo>
                    <a:pt x="465869" y="420009"/>
                  </a:lnTo>
                  <a:cubicBezTo>
                    <a:pt x="465869" y="442376"/>
                    <a:pt x="484521" y="459773"/>
                    <a:pt x="505659" y="459773"/>
                  </a:cubicBezTo>
                  <a:lnTo>
                    <a:pt x="1034131" y="459773"/>
                  </a:lnTo>
                  <a:cubicBezTo>
                    <a:pt x="1056513" y="459773"/>
                    <a:pt x="1073921" y="442376"/>
                    <a:pt x="1073921" y="420009"/>
                  </a:cubicBezTo>
                  <a:lnTo>
                    <a:pt x="1073921" y="403854"/>
                  </a:lnTo>
                  <a:lnTo>
                    <a:pt x="832690" y="403854"/>
                  </a:lnTo>
                  <a:cubicBezTo>
                    <a:pt x="828959" y="403854"/>
                    <a:pt x="825229" y="405097"/>
                    <a:pt x="822742" y="408825"/>
                  </a:cubicBezTo>
                  <a:cubicBezTo>
                    <a:pt x="809064" y="423736"/>
                    <a:pt x="790412" y="432435"/>
                    <a:pt x="770517" y="432435"/>
                  </a:cubicBezTo>
                  <a:cubicBezTo>
                    <a:pt x="749378" y="432435"/>
                    <a:pt x="730726" y="423736"/>
                    <a:pt x="717048" y="408825"/>
                  </a:cubicBezTo>
                  <a:cubicBezTo>
                    <a:pt x="714561" y="405097"/>
                    <a:pt x="710831" y="403854"/>
                    <a:pt x="707100" y="403854"/>
                  </a:cubicBezTo>
                  <a:close/>
                  <a:moveTo>
                    <a:pt x="75397" y="361277"/>
                  </a:moveTo>
                  <a:cubicBezTo>
                    <a:pt x="83738" y="361277"/>
                    <a:pt x="89696" y="367222"/>
                    <a:pt x="89696" y="374357"/>
                  </a:cubicBezTo>
                  <a:cubicBezTo>
                    <a:pt x="89696" y="381492"/>
                    <a:pt x="83738" y="387438"/>
                    <a:pt x="75397" y="387438"/>
                  </a:cubicBezTo>
                  <a:cubicBezTo>
                    <a:pt x="68247" y="387438"/>
                    <a:pt x="62289" y="381492"/>
                    <a:pt x="62289" y="374357"/>
                  </a:cubicBezTo>
                  <a:cubicBezTo>
                    <a:pt x="62289" y="367222"/>
                    <a:pt x="68247" y="361277"/>
                    <a:pt x="75397" y="361277"/>
                  </a:cubicBezTo>
                  <a:close/>
                  <a:moveTo>
                    <a:pt x="536746" y="310657"/>
                  </a:moveTo>
                  <a:lnTo>
                    <a:pt x="482034" y="375274"/>
                  </a:lnTo>
                  <a:lnTo>
                    <a:pt x="707100" y="375274"/>
                  </a:lnTo>
                  <a:cubicBezTo>
                    <a:pt x="719535" y="375274"/>
                    <a:pt x="730726" y="380244"/>
                    <a:pt x="738187" y="388943"/>
                  </a:cubicBezTo>
                  <a:cubicBezTo>
                    <a:pt x="745648" y="398884"/>
                    <a:pt x="758082" y="403854"/>
                    <a:pt x="770517" y="403854"/>
                  </a:cubicBezTo>
                  <a:cubicBezTo>
                    <a:pt x="781708" y="403854"/>
                    <a:pt x="792899" y="398884"/>
                    <a:pt x="801603" y="388943"/>
                  </a:cubicBezTo>
                  <a:cubicBezTo>
                    <a:pt x="809064" y="380244"/>
                    <a:pt x="821499" y="375274"/>
                    <a:pt x="832690" y="375274"/>
                  </a:cubicBezTo>
                  <a:lnTo>
                    <a:pt x="1057756" y="375274"/>
                  </a:lnTo>
                  <a:lnTo>
                    <a:pt x="1003044" y="310657"/>
                  </a:lnTo>
                  <a:close/>
                  <a:moveTo>
                    <a:pt x="75397" y="260370"/>
                  </a:moveTo>
                  <a:cubicBezTo>
                    <a:pt x="83738" y="260370"/>
                    <a:pt x="89696" y="266328"/>
                    <a:pt x="89696" y="273477"/>
                  </a:cubicBezTo>
                  <a:cubicBezTo>
                    <a:pt x="89696" y="281819"/>
                    <a:pt x="83738" y="287777"/>
                    <a:pt x="75397" y="287777"/>
                  </a:cubicBezTo>
                  <a:cubicBezTo>
                    <a:pt x="68247" y="287777"/>
                    <a:pt x="62289" y="281819"/>
                    <a:pt x="62289" y="273477"/>
                  </a:cubicBezTo>
                  <a:cubicBezTo>
                    <a:pt x="62289" y="266328"/>
                    <a:pt x="68247" y="260370"/>
                    <a:pt x="75397" y="260370"/>
                  </a:cubicBezTo>
                  <a:close/>
                  <a:moveTo>
                    <a:pt x="75397" y="159459"/>
                  </a:moveTo>
                  <a:cubicBezTo>
                    <a:pt x="83738" y="159459"/>
                    <a:pt x="89696" y="165417"/>
                    <a:pt x="89696" y="172566"/>
                  </a:cubicBezTo>
                  <a:cubicBezTo>
                    <a:pt x="89696" y="180908"/>
                    <a:pt x="83738" y="186866"/>
                    <a:pt x="75397" y="186866"/>
                  </a:cubicBezTo>
                  <a:cubicBezTo>
                    <a:pt x="68247" y="186866"/>
                    <a:pt x="62289" y="180908"/>
                    <a:pt x="62289" y="172566"/>
                  </a:cubicBezTo>
                  <a:cubicBezTo>
                    <a:pt x="62289" y="165417"/>
                    <a:pt x="68247" y="159459"/>
                    <a:pt x="75397" y="159459"/>
                  </a:cubicBezTo>
                  <a:close/>
                  <a:moveTo>
                    <a:pt x="117890" y="72999"/>
                  </a:moveTo>
                  <a:cubicBezTo>
                    <a:pt x="121167" y="74041"/>
                    <a:pt x="124146" y="76424"/>
                    <a:pt x="125933" y="79403"/>
                  </a:cubicBezTo>
                  <a:cubicBezTo>
                    <a:pt x="130699" y="85361"/>
                    <a:pt x="128316" y="93703"/>
                    <a:pt x="122358" y="98469"/>
                  </a:cubicBezTo>
                  <a:cubicBezTo>
                    <a:pt x="119975" y="98469"/>
                    <a:pt x="116400" y="99661"/>
                    <a:pt x="114017" y="99661"/>
                  </a:cubicBezTo>
                  <a:cubicBezTo>
                    <a:pt x="110442" y="99661"/>
                    <a:pt x="104484" y="97278"/>
                    <a:pt x="103292" y="93703"/>
                  </a:cubicBezTo>
                  <a:cubicBezTo>
                    <a:pt x="99717" y="86553"/>
                    <a:pt x="100909" y="78212"/>
                    <a:pt x="108059" y="74637"/>
                  </a:cubicBezTo>
                  <a:cubicBezTo>
                    <a:pt x="111038" y="72254"/>
                    <a:pt x="114613" y="71956"/>
                    <a:pt x="117890" y="72999"/>
                  </a:cubicBezTo>
                  <a:close/>
                  <a:moveTo>
                    <a:pt x="408240" y="62288"/>
                  </a:moveTo>
                  <a:cubicBezTo>
                    <a:pt x="409432" y="62288"/>
                    <a:pt x="409432" y="62288"/>
                    <a:pt x="410623" y="62288"/>
                  </a:cubicBezTo>
                  <a:cubicBezTo>
                    <a:pt x="413007" y="62288"/>
                    <a:pt x="414198" y="62288"/>
                    <a:pt x="416582" y="62288"/>
                  </a:cubicBezTo>
                  <a:cubicBezTo>
                    <a:pt x="416582" y="62288"/>
                    <a:pt x="417773" y="62288"/>
                    <a:pt x="418965" y="62288"/>
                  </a:cubicBezTo>
                  <a:cubicBezTo>
                    <a:pt x="418965" y="63479"/>
                    <a:pt x="420156" y="63479"/>
                    <a:pt x="421348" y="64671"/>
                  </a:cubicBezTo>
                  <a:cubicBezTo>
                    <a:pt x="422540" y="64671"/>
                    <a:pt x="422540" y="65863"/>
                    <a:pt x="422540" y="65863"/>
                  </a:cubicBezTo>
                  <a:cubicBezTo>
                    <a:pt x="423731" y="67054"/>
                    <a:pt x="423731" y="67054"/>
                    <a:pt x="424923" y="68246"/>
                  </a:cubicBezTo>
                  <a:cubicBezTo>
                    <a:pt x="424923" y="68246"/>
                    <a:pt x="426114" y="69437"/>
                    <a:pt x="426114" y="70629"/>
                  </a:cubicBezTo>
                  <a:cubicBezTo>
                    <a:pt x="426114" y="71821"/>
                    <a:pt x="426114" y="73012"/>
                    <a:pt x="427306" y="73012"/>
                  </a:cubicBezTo>
                  <a:cubicBezTo>
                    <a:pt x="427306" y="74204"/>
                    <a:pt x="427306" y="75395"/>
                    <a:pt x="427306" y="75395"/>
                  </a:cubicBezTo>
                  <a:cubicBezTo>
                    <a:pt x="427306" y="80162"/>
                    <a:pt x="426114" y="83737"/>
                    <a:pt x="422540" y="84928"/>
                  </a:cubicBezTo>
                  <a:cubicBezTo>
                    <a:pt x="420156" y="88503"/>
                    <a:pt x="416582" y="89695"/>
                    <a:pt x="413007" y="89695"/>
                  </a:cubicBezTo>
                  <a:cubicBezTo>
                    <a:pt x="409432" y="89695"/>
                    <a:pt x="405857" y="88503"/>
                    <a:pt x="403474" y="84928"/>
                  </a:cubicBezTo>
                  <a:cubicBezTo>
                    <a:pt x="401091" y="83737"/>
                    <a:pt x="399899" y="80162"/>
                    <a:pt x="399899" y="75395"/>
                  </a:cubicBezTo>
                  <a:cubicBezTo>
                    <a:pt x="399899" y="75395"/>
                    <a:pt x="399899" y="74204"/>
                    <a:pt x="399899" y="73012"/>
                  </a:cubicBezTo>
                  <a:cubicBezTo>
                    <a:pt x="399899" y="73012"/>
                    <a:pt x="399899" y="71821"/>
                    <a:pt x="401091" y="70629"/>
                  </a:cubicBezTo>
                  <a:cubicBezTo>
                    <a:pt x="401091" y="69437"/>
                    <a:pt x="401091" y="68246"/>
                    <a:pt x="401091" y="68246"/>
                  </a:cubicBezTo>
                  <a:cubicBezTo>
                    <a:pt x="402282" y="67054"/>
                    <a:pt x="403474" y="67054"/>
                    <a:pt x="403474" y="65863"/>
                  </a:cubicBezTo>
                  <a:cubicBezTo>
                    <a:pt x="404665" y="65863"/>
                    <a:pt x="405857" y="64671"/>
                    <a:pt x="405857" y="64671"/>
                  </a:cubicBezTo>
                  <a:cubicBezTo>
                    <a:pt x="407049" y="63479"/>
                    <a:pt x="407049" y="63479"/>
                    <a:pt x="408240" y="62288"/>
                  </a:cubicBezTo>
                  <a:close/>
                  <a:moveTo>
                    <a:pt x="313289" y="62288"/>
                  </a:moveTo>
                  <a:cubicBezTo>
                    <a:pt x="320439" y="62288"/>
                    <a:pt x="326397" y="68246"/>
                    <a:pt x="326397" y="75395"/>
                  </a:cubicBezTo>
                  <a:cubicBezTo>
                    <a:pt x="326397" y="83737"/>
                    <a:pt x="320439" y="89695"/>
                    <a:pt x="313289" y="89695"/>
                  </a:cubicBezTo>
                  <a:cubicBezTo>
                    <a:pt x="304948" y="89695"/>
                    <a:pt x="298990" y="83737"/>
                    <a:pt x="298990" y="75395"/>
                  </a:cubicBezTo>
                  <a:cubicBezTo>
                    <a:pt x="298990" y="68246"/>
                    <a:pt x="304948" y="62288"/>
                    <a:pt x="313289" y="62288"/>
                  </a:cubicBezTo>
                  <a:close/>
                  <a:moveTo>
                    <a:pt x="212408" y="62288"/>
                  </a:moveTo>
                  <a:cubicBezTo>
                    <a:pt x="219571" y="62288"/>
                    <a:pt x="226734" y="68246"/>
                    <a:pt x="226734" y="75395"/>
                  </a:cubicBezTo>
                  <a:cubicBezTo>
                    <a:pt x="226734" y="83737"/>
                    <a:pt x="219571" y="89695"/>
                    <a:pt x="212408" y="89695"/>
                  </a:cubicBezTo>
                  <a:cubicBezTo>
                    <a:pt x="204050" y="89695"/>
                    <a:pt x="198081" y="83737"/>
                    <a:pt x="198081" y="75395"/>
                  </a:cubicBezTo>
                  <a:cubicBezTo>
                    <a:pt x="198081" y="68246"/>
                    <a:pt x="204050" y="62288"/>
                    <a:pt x="212408" y="62288"/>
                  </a:cubicBezTo>
                  <a:close/>
                  <a:moveTo>
                    <a:pt x="606589" y="57305"/>
                  </a:moveTo>
                  <a:lnTo>
                    <a:pt x="934389" y="57305"/>
                  </a:lnTo>
                  <a:cubicBezTo>
                    <a:pt x="941839" y="57305"/>
                    <a:pt x="948047" y="63490"/>
                    <a:pt x="948047" y="70913"/>
                  </a:cubicBezTo>
                  <a:cubicBezTo>
                    <a:pt x="948047" y="79572"/>
                    <a:pt x="941839" y="85758"/>
                    <a:pt x="934389" y="85758"/>
                  </a:cubicBezTo>
                  <a:lnTo>
                    <a:pt x="606589" y="85758"/>
                  </a:lnTo>
                  <a:cubicBezTo>
                    <a:pt x="602864" y="85758"/>
                    <a:pt x="601622" y="88232"/>
                    <a:pt x="601622" y="90706"/>
                  </a:cubicBezTo>
                  <a:lnTo>
                    <a:pt x="601622" y="220600"/>
                  </a:lnTo>
                  <a:cubicBezTo>
                    <a:pt x="601622" y="228022"/>
                    <a:pt x="594172" y="234208"/>
                    <a:pt x="586722" y="234208"/>
                  </a:cubicBezTo>
                  <a:cubicBezTo>
                    <a:pt x="578031" y="234208"/>
                    <a:pt x="573064" y="228022"/>
                    <a:pt x="573064" y="220600"/>
                  </a:cubicBezTo>
                  <a:lnTo>
                    <a:pt x="573064" y="90706"/>
                  </a:lnTo>
                  <a:cubicBezTo>
                    <a:pt x="573064" y="73387"/>
                    <a:pt x="587964" y="57305"/>
                    <a:pt x="606589" y="57305"/>
                  </a:cubicBezTo>
                  <a:close/>
                  <a:moveTo>
                    <a:pt x="556641" y="29823"/>
                  </a:moveTo>
                  <a:cubicBezTo>
                    <a:pt x="550424" y="29823"/>
                    <a:pt x="544207" y="34793"/>
                    <a:pt x="544207" y="41007"/>
                  </a:cubicBezTo>
                  <a:lnTo>
                    <a:pt x="544207" y="283319"/>
                  </a:lnTo>
                  <a:lnTo>
                    <a:pt x="995583" y="283319"/>
                  </a:lnTo>
                  <a:lnTo>
                    <a:pt x="995583" y="41007"/>
                  </a:lnTo>
                  <a:cubicBezTo>
                    <a:pt x="995583" y="34793"/>
                    <a:pt x="990609" y="29823"/>
                    <a:pt x="983149" y="29823"/>
                  </a:cubicBezTo>
                  <a:close/>
                  <a:moveTo>
                    <a:pt x="556641" y="0"/>
                  </a:moveTo>
                  <a:lnTo>
                    <a:pt x="983149" y="0"/>
                  </a:lnTo>
                  <a:cubicBezTo>
                    <a:pt x="1005531" y="0"/>
                    <a:pt x="1024183" y="19882"/>
                    <a:pt x="1024183" y="41007"/>
                  </a:cubicBezTo>
                  <a:lnTo>
                    <a:pt x="1024183" y="292018"/>
                  </a:lnTo>
                  <a:lnTo>
                    <a:pt x="1098791" y="380244"/>
                  </a:lnTo>
                  <a:cubicBezTo>
                    <a:pt x="1101278" y="382730"/>
                    <a:pt x="1102521" y="386458"/>
                    <a:pt x="1102521" y="388943"/>
                  </a:cubicBezTo>
                  <a:lnTo>
                    <a:pt x="1102521" y="420009"/>
                  </a:lnTo>
                  <a:cubicBezTo>
                    <a:pt x="1102521" y="458530"/>
                    <a:pt x="1071434" y="489596"/>
                    <a:pt x="1034131" y="489596"/>
                  </a:cubicBezTo>
                  <a:lnTo>
                    <a:pt x="505659" y="489596"/>
                  </a:lnTo>
                  <a:cubicBezTo>
                    <a:pt x="468356" y="489596"/>
                    <a:pt x="437269" y="458530"/>
                    <a:pt x="437269" y="420009"/>
                  </a:cubicBezTo>
                  <a:lnTo>
                    <a:pt x="437269" y="388943"/>
                  </a:lnTo>
                  <a:cubicBezTo>
                    <a:pt x="437269" y="386458"/>
                    <a:pt x="438512" y="382730"/>
                    <a:pt x="440999" y="380244"/>
                  </a:cubicBezTo>
                  <a:lnTo>
                    <a:pt x="515607" y="292018"/>
                  </a:lnTo>
                  <a:lnTo>
                    <a:pt x="515607" y="41007"/>
                  </a:lnTo>
                  <a:cubicBezTo>
                    <a:pt x="515607" y="19882"/>
                    <a:pt x="534259" y="0"/>
                    <a:pt x="556641" y="0"/>
                  </a:cubicBezTo>
                  <a:close/>
                </a:path>
              </a:pathLst>
            </a:custGeom>
            <a:solidFill>
              <a:schemeClr val="bg1"/>
            </a:solidFill>
            <a:ln cap="flat">
              <a:noFill/>
              <a:prstDash val="solid"/>
            </a:ln>
          </p:spPr>
          <p:txBody>
            <a:bodyPr vert="horz" wrap="square" lIns="45000" tIns="22500" rIns="45000" bIns="22500" anchor="ctr" anchorCtr="1" compatLnSpc="0">
              <a:noAutofit/>
            </a:bodyPr>
            <a:lstStyle/>
            <a:p>
              <a:pPr hangingPunct="0"/>
              <a:endParaRPr lang="en-US" sz="900"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7" name="Freeform 31">
              <a:extLst>
                <a:ext uri="{FF2B5EF4-FFF2-40B4-BE49-F238E27FC236}">
                  <a16:creationId xmlns:a16="http://schemas.microsoft.com/office/drawing/2014/main" id="{749D396C-44F6-706A-F49F-D860D910B87F}"/>
                </a:ext>
              </a:extLst>
            </p:cNvPr>
            <p:cNvSpPr/>
            <p:nvPr/>
          </p:nvSpPr>
          <p:spPr>
            <a:xfrm>
              <a:off x="5817566" y="1551597"/>
              <a:ext cx="550640" cy="459075"/>
            </a:xfrm>
            <a:custGeom>
              <a:avLst/>
              <a:gdLst>
                <a:gd name="connsiteX0" fmla="*/ 934140 w 1101279"/>
                <a:gd name="connsiteY0" fmla="*/ 551885 h 918149"/>
                <a:gd name="connsiteX1" fmla="*/ 994336 w 1101279"/>
                <a:gd name="connsiteY1" fmla="*/ 551885 h 918149"/>
                <a:gd name="connsiteX2" fmla="*/ 1007849 w 1101279"/>
                <a:gd name="connsiteY2" fmla="*/ 566212 h 918149"/>
                <a:gd name="connsiteX3" fmla="*/ 994336 w 1101279"/>
                <a:gd name="connsiteY3" fmla="*/ 580538 h 918149"/>
                <a:gd name="connsiteX4" fmla="*/ 934140 w 1101279"/>
                <a:gd name="connsiteY4" fmla="*/ 580538 h 918149"/>
                <a:gd name="connsiteX5" fmla="*/ 919398 w 1101279"/>
                <a:gd name="connsiteY5" fmla="*/ 566212 h 918149"/>
                <a:gd name="connsiteX6" fmla="*/ 934140 w 1101279"/>
                <a:gd name="connsiteY6" fmla="*/ 551885 h 918149"/>
                <a:gd name="connsiteX7" fmla="*/ 150665 w 1101279"/>
                <a:gd name="connsiteY7" fmla="*/ 92187 h 918149"/>
                <a:gd name="connsiteX8" fmla="*/ 950621 w 1101279"/>
                <a:gd name="connsiteY8" fmla="*/ 92187 h 918149"/>
                <a:gd name="connsiteX9" fmla="*/ 1009094 w 1101279"/>
                <a:gd name="connsiteY9" fmla="*/ 151833 h 918149"/>
                <a:gd name="connsiteX10" fmla="*/ 1009094 w 1101279"/>
                <a:gd name="connsiteY10" fmla="*/ 447576 h 918149"/>
                <a:gd name="connsiteX11" fmla="*/ 995409 w 1101279"/>
                <a:gd name="connsiteY11" fmla="*/ 461245 h 918149"/>
                <a:gd name="connsiteX12" fmla="*/ 980480 w 1101279"/>
                <a:gd name="connsiteY12" fmla="*/ 447576 h 918149"/>
                <a:gd name="connsiteX13" fmla="*/ 980480 w 1101279"/>
                <a:gd name="connsiteY13" fmla="*/ 151833 h 918149"/>
                <a:gd name="connsiteX14" fmla="*/ 950621 w 1101279"/>
                <a:gd name="connsiteY14" fmla="*/ 119525 h 918149"/>
                <a:gd name="connsiteX15" fmla="*/ 150665 w 1101279"/>
                <a:gd name="connsiteY15" fmla="*/ 119525 h 918149"/>
                <a:gd name="connsiteX16" fmla="*/ 120806 w 1101279"/>
                <a:gd name="connsiteY16" fmla="*/ 151833 h 918149"/>
                <a:gd name="connsiteX17" fmla="*/ 120806 w 1101279"/>
                <a:gd name="connsiteY17" fmla="*/ 520891 h 918149"/>
                <a:gd name="connsiteX18" fmla="*/ 150665 w 1101279"/>
                <a:gd name="connsiteY18" fmla="*/ 550714 h 918149"/>
                <a:gd name="connsiteX19" fmla="*/ 811282 w 1101279"/>
                <a:gd name="connsiteY19" fmla="*/ 550714 h 918149"/>
                <a:gd name="connsiteX20" fmla="*/ 824967 w 1101279"/>
                <a:gd name="connsiteY20" fmla="*/ 565626 h 918149"/>
                <a:gd name="connsiteX21" fmla="*/ 811282 w 1101279"/>
                <a:gd name="connsiteY21" fmla="*/ 580537 h 918149"/>
                <a:gd name="connsiteX22" fmla="*/ 150665 w 1101279"/>
                <a:gd name="connsiteY22" fmla="*/ 580537 h 918149"/>
                <a:gd name="connsiteX23" fmla="*/ 92192 w 1101279"/>
                <a:gd name="connsiteY23" fmla="*/ 520891 h 918149"/>
                <a:gd name="connsiteX24" fmla="*/ 92192 w 1101279"/>
                <a:gd name="connsiteY24" fmla="*/ 151833 h 918149"/>
                <a:gd name="connsiteX25" fmla="*/ 150665 w 1101279"/>
                <a:gd name="connsiteY25" fmla="*/ 92187 h 918149"/>
                <a:gd name="connsiteX26" fmla="*/ 72174 w 1101279"/>
                <a:gd name="connsiteY26" fmla="*/ 27370 h 918149"/>
                <a:gd name="connsiteX27" fmla="*/ 28621 w 1101279"/>
                <a:gd name="connsiteY27" fmla="*/ 72158 h 918149"/>
                <a:gd name="connsiteX28" fmla="*/ 28621 w 1101279"/>
                <a:gd name="connsiteY28" fmla="*/ 599659 h 918149"/>
                <a:gd name="connsiteX29" fmla="*/ 72174 w 1101279"/>
                <a:gd name="connsiteY29" fmla="*/ 643202 h 918149"/>
                <a:gd name="connsiteX30" fmla="*/ 1029105 w 1101279"/>
                <a:gd name="connsiteY30" fmla="*/ 643202 h 918149"/>
                <a:gd name="connsiteX31" fmla="*/ 1072658 w 1101279"/>
                <a:gd name="connsiteY31" fmla="*/ 599659 h 918149"/>
                <a:gd name="connsiteX32" fmla="*/ 1072658 w 1101279"/>
                <a:gd name="connsiteY32" fmla="*/ 72158 h 918149"/>
                <a:gd name="connsiteX33" fmla="*/ 1029105 w 1101279"/>
                <a:gd name="connsiteY33" fmla="*/ 27370 h 918149"/>
                <a:gd name="connsiteX34" fmla="*/ 72174 w 1101279"/>
                <a:gd name="connsiteY34" fmla="*/ 0 h 918149"/>
                <a:gd name="connsiteX35" fmla="*/ 1029105 w 1101279"/>
                <a:gd name="connsiteY35" fmla="*/ 0 h 918149"/>
                <a:gd name="connsiteX36" fmla="*/ 1101279 w 1101279"/>
                <a:gd name="connsiteY36" fmla="*/ 72158 h 918149"/>
                <a:gd name="connsiteX37" fmla="*/ 1101279 w 1101279"/>
                <a:gd name="connsiteY37" fmla="*/ 599659 h 918149"/>
                <a:gd name="connsiteX38" fmla="*/ 1029105 w 1101279"/>
                <a:gd name="connsiteY38" fmla="*/ 673061 h 918149"/>
                <a:gd name="connsiteX39" fmla="*/ 564950 w 1101279"/>
                <a:gd name="connsiteY39" fmla="*/ 673061 h 918149"/>
                <a:gd name="connsiteX40" fmla="*/ 564950 w 1101279"/>
                <a:gd name="connsiteY40" fmla="*/ 888291 h 918149"/>
                <a:gd name="connsiteX41" fmla="*/ 688144 w 1101279"/>
                <a:gd name="connsiteY41" fmla="*/ 888291 h 918149"/>
                <a:gd name="connsiteX42" fmla="*/ 703076 w 1101279"/>
                <a:gd name="connsiteY42" fmla="*/ 903220 h 918149"/>
                <a:gd name="connsiteX43" fmla="*/ 688144 w 1101279"/>
                <a:gd name="connsiteY43" fmla="*/ 918149 h 918149"/>
                <a:gd name="connsiteX44" fmla="*/ 413135 w 1101279"/>
                <a:gd name="connsiteY44" fmla="*/ 918149 h 918149"/>
                <a:gd name="connsiteX45" fmla="*/ 398203 w 1101279"/>
                <a:gd name="connsiteY45" fmla="*/ 903220 h 918149"/>
                <a:gd name="connsiteX46" fmla="*/ 413135 w 1101279"/>
                <a:gd name="connsiteY46" fmla="*/ 888291 h 918149"/>
                <a:gd name="connsiteX47" fmla="*/ 536329 w 1101279"/>
                <a:gd name="connsiteY47" fmla="*/ 888291 h 918149"/>
                <a:gd name="connsiteX48" fmla="*/ 536329 w 1101279"/>
                <a:gd name="connsiteY48" fmla="*/ 673061 h 918149"/>
                <a:gd name="connsiteX49" fmla="*/ 72174 w 1101279"/>
                <a:gd name="connsiteY49" fmla="*/ 673061 h 918149"/>
                <a:gd name="connsiteX50" fmla="*/ 0 w 1101279"/>
                <a:gd name="connsiteY50" fmla="*/ 599659 h 918149"/>
                <a:gd name="connsiteX51" fmla="*/ 0 w 1101279"/>
                <a:gd name="connsiteY51" fmla="*/ 72158 h 918149"/>
                <a:gd name="connsiteX52" fmla="*/ 72174 w 1101279"/>
                <a:gd name="connsiteY52" fmla="*/ 0 h 918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101279" h="918149">
                  <a:moveTo>
                    <a:pt x="934140" y="551885"/>
                  </a:moveTo>
                  <a:lnTo>
                    <a:pt x="994336" y="551885"/>
                  </a:lnTo>
                  <a:cubicBezTo>
                    <a:pt x="1001707" y="551885"/>
                    <a:pt x="1007849" y="557855"/>
                    <a:pt x="1007849" y="566212"/>
                  </a:cubicBezTo>
                  <a:cubicBezTo>
                    <a:pt x="1007849" y="573375"/>
                    <a:pt x="1001707" y="580538"/>
                    <a:pt x="994336" y="580538"/>
                  </a:cubicBezTo>
                  <a:lnTo>
                    <a:pt x="934140" y="580538"/>
                  </a:lnTo>
                  <a:cubicBezTo>
                    <a:pt x="925540" y="580538"/>
                    <a:pt x="919398" y="573375"/>
                    <a:pt x="919398" y="566212"/>
                  </a:cubicBezTo>
                  <a:cubicBezTo>
                    <a:pt x="919398" y="557855"/>
                    <a:pt x="925540" y="551885"/>
                    <a:pt x="934140" y="551885"/>
                  </a:cubicBezTo>
                  <a:close/>
                  <a:moveTo>
                    <a:pt x="150665" y="92187"/>
                  </a:moveTo>
                  <a:lnTo>
                    <a:pt x="950621" y="92187"/>
                  </a:lnTo>
                  <a:cubicBezTo>
                    <a:pt x="982968" y="92187"/>
                    <a:pt x="1009094" y="118282"/>
                    <a:pt x="1009094" y="151833"/>
                  </a:cubicBezTo>
                  <a:lnTo>
                    <a:pt x="1009094" y="447576"/>
                  </a:lnTo>
                  <a:cubicBezTo>
                    <a:pt x="1009094" y="455032"/>
                    <a:pt x="1002874" y="461245"/>
                    <a:pt x="995409" y="461245"/>
                  </a:cubicBezTo>
                  <a:cubicBezTo>
                    <a:pt x="987944" y="461245"/>
                    <a:pt x="980480" y="455032"/>
                    <a:pt x="980480" y="447576"/>
                  </a:cubicBezTo>
                  <a:lnTo>
                    <a:pt x="980480" y="151833"/>
                  </a:lnTo>
                  <a:cubicBezTo>
                    <a:pt x="980480" y="133193"/>
                    <a:pt x="966795" y="119525"/>
                    <a:pt x="950621" y="119525"/>
                  </a:cubicBezTo>
                  <a:lnTo>
                    <a:pt x="150665" y="119525"/>
                  </a:lnTo>
                  <a:cubicBezTo>
                    <a:pt x="134491" y="119525"/>
                    <a:pt x="120806" y="133193"/>
                    <a:pt x="120806" y="151833"/>
                  </a:cubicBezTo>
                  <a:lnTo>
                    <a:pt x="120806" y="520891"/>
                  </a:lnTo>
                  <a:cubicBezTo>
                    <a:pt x="120806" y="537045"/>
                    <a:pt x="134491" y="550714"/>
                    <a:pt x="150665" y="550714"/>
                  </a:cubicBezTo>
                  <a:lnTo>
                    <a:pt x="811282" y="550714"/>
                  </a:lnTo>
                  <a:cubicBezTo>
                    <a:pt x="819991" y="550714"/>
                    <a:pt x="824967" y="556927"/>
                    <a:pt x="824967" y="565626"/>
                  </a:cubicBezTo>
                  <a:cubicBezTo>
                    <a:pt x="824967" y="573082"/>
                    <a:pt x="819991" y="580537"/>
                    <a:pt x="811282" y="580537"/>
                  </a:cubicBezTo>
                  <a:lnTo>
                    <a:pt x="150665" y="580537"/>
                  </a:lnTo>
                  <a:cubicBezTo>
                    <a:pt x="118318" y="580537"/>
                    <a:pt x="92192" y="553200"/>
                    <a:pt x="92192" y="520891"/>
                  </a:cubicBezTo>
                  <a:lnTo>
                    <a:pt x="92192" y="151833"/>
                  </a:lnTo>
                  <a:cubicBezTo>
                    <a:pt x="92192" y="118282"/>
                    <a:pt x="118318" y="92187"/>
                    <a:pt x="150665" y="92187"/>
                  </a:cubicBezTo>
                  <a:close/>
                  <a:moveTo>
                    <a:pt x="72174" y="27370"/>
                  </a:moveTo>
                  <a:cubicBezTo>
                    <a:pt x="48531" y="27370"/>
                    <a:pt x="28621" y="47276"/>
                    <a:pt x="28621" y="72158"/>
                  </a:cubicBezTo>
                  <a:lnTo>
                    <a:pt x="28621" y="599659"/>
                  </a:lnTo>
                  <a:cubicBezTo>
                    <a:pt x="28621" y="624541"/>
                    <a:pt x="48531" y="643202"/>
                    <a:pt x="72174" y="643202"/>
                  </a:cubicBezTo>
                  <a:lnTo>
                    <a:pt x="1029105" y="643202"/>
                  </a:lnTo>
                  <a:cubicBezTo>
                    <a:pt x="1052748" y="643202"/>
                    <a:pt x="1072658" y="624541"/>
                    <a:pt x="1072658" y="599659"/>
                  </a:cubicBezTo>
                  <a:lnTo>
                    <a:pt x="1072658" y="72158"/>
                  </a:lnTo>
                  <a:cubicBezTo>
                    <a:pt x="1072658" y="47276"/>
                    <a:pt x="1052748" y="27370"/>
                    <a:pt x="1029105" y="27370"/>
                  </a:cubicBezTo>
                  <a:close/>
                  <a:moveTo>
                    <a:pt x="72174" y="0"/>
                  </a:moveTo>
                  <a:lnTo>
                    <a:pt x="1029105" y="0"/>
                  </a:lnTo>
                  <a:cubicBezTo>
                    <a:pt x="1068925" y="0"/>
                    <a:pt x="1101279" y="32347"/>
                    <a:pt x="1101279" y="72158"/>
                  </a:cubicBezTo>
                  <a:lnTo>
                    <a:pt x="1101279" y="599659"/>
                  </a:lnTo>
                  <a:cubicBezTo>
                    <a:pt x="1101279" y="639470"/>
                    <a:pt x="1068925" y="673061"/>
                    <a:pt x="1029105" y="673061"/>
                  </a:cubicBezTo>
                  <a:lnTo>
                    <a:pt x="564950" y="673061"/>
                  </a:lnTo>
                  <a:lnTo>
                    <a:pt x="564950" y="888291"/>
                  </a:lnTo>
                  <a:lnTo>
                    <a:pt x="688144" y="888291"/>
                  </a:lnTo>
                  <a:cubicBezTo>
                    <a:pt x="696854" y="888291"/>
                    <a:pt x="703076" y="895755"/>
                    <a:pt x="703076" y="903220"/>
                  </a:cubicBezTo>
                  <a:cubicBezTo>
                    <a:pt x="703076" y="911929"/>
                    <a:pt x="696854" y="918149"/>
                    <a:pt x="688144" y="918149"/>
                  </a:cubicBezTo>
                  <a:lnTo>
                    <a:pt x="413135" y="918149"/>
                  </a:lnTo>
                  <a:cubicBezTo>
                    <a:pt x="404424" y="918149"/>
                    <a:pt x="398203" y="911929"/>
                    <a:pt x="398203" y="903220"/>
                  </a:cubicBezTo>
                  <a:cubicBezTo>
                    <a:pt x="398203" y="895755"/>
                    <a:pt x="404424" y="888291"/>
                    <a:pt x="413135" y="888291"/>
                  </a:cubicBezTo>
                  <a:lnTo>
                    <a:pt x="536329" y="888291"/>
                  </a:lnTo>
                  <a:lnTo>
                    <a:pt x="536329" y="673061"/>
                  </a:lnTo>
                  <a:lnTo>
                    <a:pt x="72174" y="673061"/>
                  </a:lnTo>
                  <a:cubicBezTo>
                    <a:pt x="32354" y="673061"/>
                    <a:pt x="0" y="639470"/>
                    <a:pt x="0" y="599659"/>
                  </a:cubicBezTo>
                  <a:lnTo>
                    <a:pt x="0" y="72158"/>
                  </a:lnTo>
                  <a:cubicBezTo>
                    <a:pt x="0" y="32347"/>
                    <a:pt x="32354" y="0"/>
                    <a:pt x="72174" y="0"/>
                  </a:cubicBezTo>
                  <a:close/>
                </a:path>
              </a:pathLst>
            </a:custGeom>
            <a:solidFill>
              <a:schemeClr val="bg1"/>
            </a:solidFill>
            <a:ln cap="flat">
              <a:noFill/>
              <a:prstDash val="solid"/>
            </a:ln>
          </p:spPr>
          <p:txBody>
            <a:bodyPr vert="horz" wrap="square" lIns="45000" tIns="22500" rIns="45000" bIns="22500" anchor="ctr" anchorCtr="1" compatLnSpc="0">
              <a:noAutofit/>
            </a:bodyPr>
            <a:lstStyle/>
            <a:p>
              <a:pPr hangingPunct="0"/>
              <a:endParaRPr lang="en-US" sz="900"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9" name="Freeform 33">
              <a:extLst>
                <a:ext uri="{FF2B5EF4-FFF2-40B4-BE49-F238E27FC236}">
                  <a16:creationId xmlns:a16="http://schemas.microsoft.com/office/drawing/2014/main" id="{B84451FD-69A5-D1D9-CB38-FA9BA81E7A7B}"/>
                </a:ext>
              </a:extLst>
            </p:cNvPr>
            <p:cNvSpPr/>
            <p:nvPr/>
          </p:nvSpPr>
          <p:spPr>
            <a:xfrm>
              <a:off x="7556070" y="4229425"/>
              <a:ext cx="269714" cy="551262"/>
            </a:xfrm>
            <a:custGeom>
              <a:avLst/>
              <a:gdLst>
                <a:gd name="connsiteX0" fmla="*/ 381488 w 539428"/>
                <a:gd name="connsiteY0" fmla="*/ 836318 h 1102523"/>
                <a:gd name="connsiteX1" fmla="*/ 290825 w 539428"/>
                <a:gd name="connsiteY1" fmla="*/ 918419 h 1102523"/>
                <a:gd name="connsiteX2" fmla="*/ 432408 w 539428"/>
                <a:gd name="connsiteY2" fmla="*/ 1045301 h 1102523"/>
                <a:gd name="connsiteX3" fmla="*/ 157936 w 539428"/>
                <a:gd name="connsiteY3" fmla="*/ 835074 h 1102523"/>
                <a:gd name="connsiteX4" fmla="*/ 107016 w 539428"/>
                <a:gd name="connsiteY4" fmla="*/ 1046545 h 1102523"/>
                <a:gd name="connsiteX5" fmla="*/ 248599 w 539428"/>
                <a:gd name="connsiteY5" fmla="*/ 917175 h 1102523"/>
                <a:gd name="connsiteX6" fmla="*/ 269712 w 539428"/>
                <a:gd name="connsiteY6" fmla="*/ 719387 h 1102523"/>
                <a:gd name="connsiteX7" fmla="*/ 171597 w 539428"/>
                <a:gd name="connsiteY7" fmla="*/ 808951 h 1102523"/>
                <a:gd name="connsiteX8" fmla="*/ 269712 w 539428"/>
                <a:gd name="connsiteY8" fmla="*/ 898516 h 1102523"/>
                <a:gd name="connsiteX9" fmla="*/ 369069 w 539428"/>
                <a:gd name="connsiteY9" fmla="*/ 808951 h 1102523"/>
                <a:gd name="connsiteX10" fmla="*/ 339262 w 539428"/>
                <a:gd name="connsiteY10" fmla="*/ 657190 h 1102523"/>
                <a:gd name="connsiteX11" fmla="*/ 290825 w 539428"/>
                <a:gd name="connsiteY11" fmla="*/ 700728 h 1102523"/>
                <a:gd name="connsiteX12" fmla="*/ 365343 w 539428"/>
                <a:gd name="connsiteY12" fmla="*/ 766657 h 1102523"/>
                <a:gd name="connsiteX13" fmla="*/ 201404 w 539428"/>
                <a:gd name="connsiteY13" fmla="*/ 657190 h 1102523"/>
                <a:gd name="connsiteX14" fmla="*/ 174081 w 539428"/>
                <a:gd name="connsiteY14" fmla="*/ 767901 h 1102523"/>
                <a:gd name="connsiteX15" fmla="*/ 248599 w 539428"/>
                <a:gd name="connsiteY15" fmla="*/ 700728 h 1102523"/>
                <a:gd name="connsiteX16" fmla="*/ 269712 w 539428"/>
                <a:gd name="connsiteY16" fmla="*/ 582553 h 1102523"/>
                <a:gd name="connsiteX17" fmla="*/ 216308 w 539428"/>
                <a:gd name="connsiteY17" fmla="*/ 631067 h 1102523"/>
                <a:gd name="connsiteX18" fmla="*/ 269712 w 539428"/>
                <a:gd name="connsiteY18" fmla="*/ 680825 h 1102523"/>
                <a:gd name="connsiteX19" fmla="*/ 325600 w 539428"/>
                <a:gd name="connsiteY19" fmla="*/ 631067 h 1102523"/>
                <a:gd name="connsiteX20" fmla="*/ 311939 w 539428"/>
                <a:gd name="connsiteY20" fmla="*/ 543990 h 1102523"/>
                <a:gd name="connsiteX21" fmla="*/ 290825 w 539428"/>
                <a:gd name="connsiteY21" fmla="*/ 562649 h 1102523"/>
                <a:gd name="connsiteX22" fmla="*/ 323116 w 539428"/>
                <a:gd name="connsiteY22" fmla="*/ 591260 h 1102523"/>
                <a:gd name="connsiteX23" fmla="*/ 227485 w 539428"/>
                <a:gd name="connsiteY23" fmla="*/ 543990 h 1102523"/>
                <a:gd name="connsiteX24" fmla="*/ 216308 w 539428"/>
                <a:gd name="connsiteY24" fmla="*/ 592504 h 1102523"/>
                <a:gd name="connsiteX25" fmla="*/ 248599 w 539428"/>
                <a:gd name="connsiteY25" fmla="*/ 562649 h 1102523"/>
                <a:gd name="connsiteX26" fmla="*/ 269712 w 539428"/>
                <a:gd name="connsiteY26" fmla="*/ 367350 h 1102523"/>
                <a:gd name="connsiteX27" fmla="*/ 234937 w 539428"/>
                <a:gd name="connsiteY27" fmla="*/ 511648 h 1102523"/>
                <a:gd name="connsiteX28" fmla="*/ 269712 w 539428"/>
                <a:gd name="connsiteY28" fmla="*/ 543990 h 1102523"/>
                <a:gd name="connsiteX29" fmla="*/ 304487 w 539428"/>
                <a:gd name="connsiteY29" fmla="*/ 511648 h 1102523"/>
                <a:gd name="connsiteX30" fmla="*/ 269712 w 539428"/>
                <a:gd name="connsiteY30" fmla="*/ 260370 h 1102523"/>
                <a:gd name="connsiteX31" fmla="*/ 297035 w 539428"/>
                <a:gd name="connsiteY31" fmla="*/ 288981 h 1102523"/>
                <a:gd name="connsiteX32" fmla="*/ 285857 w 539428"/>
                <a:gd name="connsiteY32" fmla="*/ 310128 h 1102523"/>
                <a:gd name="connsiteX33" fmla="*/ 469667 w 539428"/>
                <a:gd name="connsiteY33" fmla="*/ 1081376 h 1102523"/>
                <a:gd name="connsiteX34" fmla="*/ 468425 w 539428"/>
                <a:gd name="connsiteY34" fmla="*/ 1097547 h 1102523"/>
                <a:gd name="connsiteX35" fmla="*/ 457248 w 539428"/>
                <a:gd name="connsiteY35" fmla="*/ 1102523 h 1102523"/>
                <a:gd name="connsiteX36" fmla="*/ 447312 w 539428"/>
                <a:gd name="connsiteY36" fmla="*/ 1098791 h 1102523"/>
                <a:gd name="connsiteX37" fmla="*/ 269712 w 539428"/>
                <a:gd name="connsiteY37" fmla="*/ 937078 h 1102523"/>
                <a:gd name="connsiteX38" fmla="*/ 92112 w 539428"/>
                <a:gd name="connsiteY38" fmla="*/ 1098791 h 1102523"/>
                <a:gd name="connsiteX39" fmla="*/ 88386 w 539428"/>
                <a:gd name="connsiteY39" fmla="*/ 1101279 h 1102523"/>
                <a:gd name="connsiteX40" fmla="*/ 87144 w 539428"/>
                <a:gd name="connsiteY40" fmla="*/ 1101279 h 1102523"/>
                <a:gd name="connsiteX41" fmla="*/ 84660 w 539428"/>
                <a:gd name="connsiteY41" fmla="*/ 1102523 h 1102523"/>
                <a:gd name="connsiteX42" fmla="*/ 83418 w 539428"/>
                <a:gd name="connsiteY42" fmla="*/ 1102523 h 1102523"/>
                <a:gd name="connsiteX43" fmla="*/ 79693 w 539428"/>
                <a:gd name="connsiteY43" fmla="*/ 1102523 h 1102523"/>
                <a:gd name="connsiteX44" fmla="*/ 75967 w 539428"/>
                <a:gd name="connsiteY44" fmla="*/ 1101279 h 1102523"/>
                <a:gd name="connsiteX45" fmla="*/ 75967 w 539428"/>
                <a:gd name="connsiteY45" fmla="*/ 1100035 h 1102523"/>
                <a:gd name="connsiteX46" fmla="*/ 72241 w 539428"/>
                <a:gd name="connsiteY46" fmla="*/ 1097547 h 1102523"/>
                <a:gd name="connsiteX47" fmla="*/ 69757 w 539428"/>
                <a:gd name="connsiteY47" fmla="*/ 1093815 h 1102523"/>
                <a:gd name="connsiteX48" fmla="*/ 69757 w 539428"/>
                <a:gd name="connsiteY48" fmla="*/ 1091327 h 1102523"/>
                <a:gd name="connsiteX49" fmla="*/ 68515 w 539428"/>
                <a:gd name="connsiteY49" fmla="*/ 1087596 h 1102523"/>
                <a:gd name="connsiteX50" fmla="*/ 68515 w 539428"/>
                <a:gd name="connsiteY50" fmla="*/ 1086352 h 1102523"/>
                <a:gd name="connsiteX51" fmla="*/ 68515 w 539428"/>
                <a:gd name="connsiteY51" fmla="*/ 1085108 h 1102523"/>
                <a:gd name="connsiteX52" fmla="*/ 254809 w 539428"/>
                <a:gd name="connsiteY52" fmla="*/ 311372 h 1102523"/>
                <a:gd name="connsiteX53" fmla="*/ 241147 w 539428"/>
                <a:gd name="connsiteY53" fmla="*/ 288981 h 1102523"/>
                <a:gd name="connsiteX54" fmla="*/ 269712 w 539428"/>
                <a:gd name="connsiteY54" fmla="*/ 260370 h 1102523"/>
                <a:gd name="connsiteX55" fmla="*/ 269716 w 539428"/>
                <a:gd name="connsiteY55" fmla="*/ 137039 h 1102523"/>
                <a:gd name="connsiteX56" fmla="*/ 403636 w 539428"/>
                <a:gd name="connsiteY56" fmla="*/ 269641 h 1102523"/>
                <a:gd name="connsiteX57" fmla="*/ 357756 w 539428"/>
                <a:gd name="connsiteY57" fmla="*/ 370021 h 1102523"/>
                <a:gd name="connsiteX58" fmla="*/ 347836 w 539428"/>
                <a:gd name="connsiteY58" fmla="*/ 373739 h 1102523"/>
                <a:gd name="connsiteX59" fmla="*/ 336676 w 539428"/>
                <a:gd name="connsiteY59" fmla="*/ 368782 h 1102523"/>
                <a:gd name="connsiteX60" fmla="*/ 339156 w 539428"/>
                <a:gd name="connsiteY60" fmla="*/ 348954 h 1102523"/>
                <a:gd name="connsiteX61" fmla="*/ 375116 w 539428"/>
                <a:gd name="connsiteY61" fmla="*/ 269641 h 1102523"/>
                <a:gd name="connsiteX62" fmla="*/ 269716 w 539428"/>
                <a:gd name="connsiteY62" fmla="*/ 165542 h 1102523"/>
                <a:gd name="connsiteX63" fmla="*/ 165557 w 539428"/>
                <a:gd name="connsiteY63" fmla="*/ 269641 h 1102523"/>
                <a:gd name="connsiteX64" fmla="*/ 195317 w 539428"/>
                <a:gd name="connsiteY64" fmla="*/ 342757 h 1102523"/>
                <a:gd name="connsiteX65" fmla="*/ 195317 w 539428"/>
                <a:gd name="connsiteY65" fmla="*/ 362586 h 1102523"/>
                <a:gd name="connsiteX66" fmla="*/ 174237 w 539428"/>
                <a:gd name="connsiteY66" fmla="*/ 362586 h 1102523"/>
                <a:gd name="connsiteX67" fmla="*/ 137037 w 539428"/>
                <a:gd name="connsiteY67" fmla="*/ 269641 h 1102523"/>
                <a:gd name="connsiteX68" fmla="*/ 269716 w 539428"/>
                <a:gd name="connsiteY68" fmla="*/ 137039 h 1102523"/>
                <a:gd name="connsiteX69" fmla="*/ 269714 w 539428"/>
                <a:gd name="connsiteY69" fmla="*/ 68521 h 1102523"/>
                <a:gd name="connsiteX70" fmla="*/ 470910 w 539428"/>
                <a:gd name="connsiteY70" fmla="*/ 269676 h 1102523"/>
                <a:gd name="connsiteX71" fmla="*/ 369070 w 539428"/>
                <a:gd name="connsiteY71" fmla="*/ 444755 h 1102523"/>
                <a:gd name="connsiteX72" fmla="*/ 361619 w 539428"/>
                <a:gd name="connsiteY72" fmla="*/ 445997 h 1102523"/>
                <a:gd name="connsiteX73" fmla="*/ 349199 w 539428"/>
                <a:gd name="connsiteY73" fmla="*/ 439788 h 1102523"/>
                <a:gd name="connsiteX74" fmla="*/ 355409 w 539428"/>
                <a:gd name="connsiteY74" fmla="*/ 419921 h 1102523"/>
                <a:gd name="connsiteX75" fmla="*/ 442345 w 539428"/>
                <a:gd name="connsiteY75" fmla="*/ 269676 h 1102523"/>
                <a:gd name="connsiteX76" fmla="*/ 269714 w 539428"/>
                <a:gd name="connsiteY76" fmla="*/ 97080 h 1102523"/>
                <a:gd name="connsiteX77" fmla="*/ 98326 w 539428"/>
                <a:gd name="connsiteY77" fmla="*/ 269676 h 1102523"/>
                <a:gd name="connsiteX78" fmla="*/ 185262 w 539428"/>
                <a:gd name="connsiteY78" fmla="*/ 419921 h 1102523"/>
                <a:gd name="connsiteX79" fmla="*/ 190230 w 539428"/>
                <a:gd name="connsiteY79" fmla="*/ 439788 h 1102523"/>
                <a:gd name="connsiteX80" fmla="*/ 170359 w 539428"/>
                <a:gd name="connsiteY80" fmla="*/ 444755 h 1102523"/>
                <a:gd name="connsiteX81" fmla="*/ 68519 w 539428"/>
                <a:gd name="connsiteY81" fmla="*/ 269676 h 1102523"/>
                <a:gd name="connsiteX82" fmla="*/ 269714 w 539428"/>
                <a:gd name="connsiteY82" fmla="*/ 68521 h 1102523"/>
                <a:gd name="connsiteX83" fmla="*/ 269714 w 539428"/>
                <a:gd name="connsiteY83" fmla="*/ 0 h 1102523"/>
                <a:gd name="connsiteX84" fmla="*/ 539428 w 539428"/>
                <a:gd name="connsiteY84" fmla="*/ 269674 h 1102523"/>
                <a:gd name="connsiteX85" fmla="*/ 402707 w 539428"/>
                <a:gd name="connsiteY85" fmla="*/ 504552 h 1102523"/>
                <a:gd name="connsiteX86" fmla="*/ 395249 w 539428"/>
                <a:gd name="connsiteY86" fmla="*/ 507037 h 1102523"/>
                <a:gd name="connsiteX87" fmla="*/ 382820 w 539428"/>
                <a:gd name="connsiteY87" fmla="*/ 499581 h 1102523"/>
                <a:gd name="connsiteX88" fmla="*/ 387792 w 539428"/>
                <a:gd name="connsiteY88" fmla="*/ 479697 h 1102523"/>
                <a:gd name="connsiteX89" fmla="*/ 510841 w 539428"/>
                <a:gd name="connsiteY89" fmla="*/ 269674 h 1102523"/>
                <a:gd name="connsiteX90" fmla="*/ 269714 w 539428"/>
                <a:gd name="connsiteY90" fmla="*/ 29826 h 1102523"/>
                <a:gd name="connsiteX91" fmla="*/ 28587 w 539428"/>
                <a:gd name="connsiteY91" fmla="*/ 269674 h 1102523"/>
                <a:gd name="connsiteX92" fmla="*/ 151636 w 539428"/>
                <a:gd name="connsiteY92" fmla="*/ 479697 h 1102523"/>
                <a:gd name="connsiteX93" fmla="*/ 157851 w 539428"/>
                <a:gd name="connsiteY93" fmla="*/ 499581 h 1102523"/>
                <a:gd name="connsiteX94" fmla="*/ 137964 w 539428"/>
                <a:gd name="connsiteY94" fmla="*/ 504552 h 1102523"/>
                <a:gd name="connsiteX95" fmla="*/ 0 w 539428"/>
                <a:gd name="connsiteY95" fmla="*/ 269674 h 1102523"/>
                <a:gd name="connsiteX96" fmla="*/ 269714 w 539428"/>
                <a:gd name="connsiteY96" fmla="*/ 0 h 1102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539428" h="1102523">
                  <a:moveTo>
                    <a:pt x="381488" y="836318"/>
                  </a:moveTo>
                  <a:lnTo>
                    <a:pt x="290825" y="918419"/>
                  </a:lnTo>
                  <a:lnTo>
                    <a:pt x="432408" y="1045301"/>
                  </a:lnTo>
                  <a:close/>
                  <a:moveTo>
                    <a:pt x="157936" y="835074"/>
                  </a:moveTo>
                  <a:lnTo>
                    <a:pt x="107016" y="1046545"/>
                  </a:lnTo>
                  <a:lnTo>
                    <a:pt x="248599" y="917175"/>
                  </a:lnTo>
                  <a:close/>
                  <a:moveTo>
                    <a:pt x="269712" y="719387"/>
                  </a:moveTo>
                  <a:lnTo>
                    <a:pt x="171597" y="808951"/>
                  </a:lnTo>
                  <a:lnTo>
                    <a:pt x="269712" y="898516"/>
                  </a:lnTo>
                  <a:lnTo>
                    <a:pt x="369069" y="808951"/>
                  </a:lnTo>
                  <a:close/>
                  <a:moveTo>
                    <a:pt x="339262" y="657190"/>
                  </a:moveTo>
                  <a:lnTo>
                    <a:pt x="290825" y="700728"/>
                  </a:lnTo>
                  <a:lnTo>
                    <a:pt x="365343" y="766657"/>
                  </a:lnTo>
                  <a:close/>
                  <a:moveTo>
                    <a:pt x="201404" y="657190"/>
                  </a:moveTo>
                  <a:lnTo>
                    <a:pt x="174081" y="767901"/>
                  </a:lnTo>
                  <a:lnTo>
                    <a:pt x="248599" y="700728"/>
                  </a:lnTo>
                  <a:close/>
                  <a:moveTo>
                    <a:pt x="269712" y="582553"/>
                  </a:moveTo>
                  <a:lnTo>
                    <a:pt x="216308" y="631067"/>
                  </a:lnTo>
                  <a:lnTo>
                    <a:pt x="269712" y="680825"/>
                  </a:lnTo>
                  <a:lnTo>
                    <a:pt x="325600" y="631067"/>
                  </a:lnTo>
                  <a:close/>
                  <a:moveTo>
                    <a:pt x="311939" y="543990"/>
                  </a:moveTo>
                  <a:lnTo>
                    <a:pt x="290825" y="562649"/>
                  </a:lnTo>
                  <a:lnTo>
                    <a:pt x="323116" y="591260"/>
                  </a:lnTo>
                  <a:close/>
                  <a:moveTo>
                    <a:pt x="227485" y="543990"/>
                  </a:moveTo>
                  <a:lnTo>
                    <a:pt x="216308" y="592504"/>
                  </a:lnTo>
                  <a:lnTo>
                    <a:pt x="248599" y="562649"/>
                  </a:lnTo>
                  <a:close/>
                  <a:moveTo>
                    <a:pt x="269712" y="367350"/>
                  </a:moveTo>
                  <a:lnTo>
                    <a:pt x="234937" y="511648"/>
                  </a:lnTo>
                  <a:lnTo>
                    <a:pt x="269712" y="543990"/>
                  </a:lnTo>
                  <a:lnTo>
                    <a:pt x="304487" y="511648"/>
                  </a:lnTo>
                  <a:close/>
                  <a:moveTo>
                    <a:pt x="269712" y="260370"/>
                  </a:moveTo>
                  <a:cubicBezTo>
                    <a:pt x="284616" y="260370"/>
                    <a:pt x="297035" y="272809"/>
                    <a:pt x="297035" y="288981"/>
                  </a:cubicBezTo>
                  <a:cubicBezTo>
                    <a:pt x="297035" y="296444"/>
                    <a:pt x="292067" y="305152"/>
                    <a:pt x="285857" y="310128"/>
                  </a:cubicBezTo>
                  <a:lnTo>
                    <a:pt x="469667" y="1081376"/>
                  </a:lnTo>
                  <a:cubicBezTo>
                    <a:pt x="473393" y="1086352"/>
                    <a:pt x="472151" y="1093815"/>
                    <a:pt x="468425" y="1097547"/>
                  </a:cubicBezTo>
                  <a:cubicBezTo>
                    <a:pt x="465941" y="1101279"/>
                    <a:pt x="460973" y="1102523"/>
                    <a:pt x="457248" y="1102523"/>
                  </a:cubicBezTo>
                  <a:cubicBezTo>
                    <a:pt x="453522" y="1102523"/>
                    <a:pt x="449796" y="1101279"/>
                    <a:pt x="447312" y="1098791"/>
                  </a:cubicBezTo>
                  <a:lnTo>
                    <a:pt x="269712" y="937078"/>
                  </a:lnTo>
                  <a:lnTo>
                    <a:pt x="92112" y="1098791"/>
                  </a:lnTo>
                  <a:cubicBezTo>
                    <a:pt x="92112" y="1100035"/>
                    <a:pt x="89628" y="1101279"/>
                    <a:pt x="88386" y="1101279"/>
                  </a:cubicBezTo>
                  <a:lnTo>
                    <a:pt x="87144" y="1101279"/>
                  </a:lnTo>
                  <a:cubicBezTo>
                    <a:pt x="85902" y="1102523"/>
                    <a:pt x="84660" y="1102523"/>
                    <a:pt x="84660" y="1102523"/>
                  </a:cubicBezTo>
                  <a:lnTo>
                    <a:pt x="83418" y="1102523"/>
                  </a:lnTo>
                  <a:cubicBezTo>
                    <a:pt x="82177" y="1102523"/>
                    <a:pt x="80935" y="1102523"/>
                    <a:pt x="79693" y="1102523"/>
                  </a:cubicBezTo>
                  <a:cubicBezTo>
                    <a:pt x="78451" y="1101279"/>
                    <a:pt x="77209" y="1101279"/>
                    <a:pt x="75967" y="1101279"/>
                  </a:cubicBezTo>
                  <a:cubicBezTo>
                    <a:pt x="75967" y="1101279"/>
                    <a:pt x="75967" y="1101279"/>
                    <a:pt x="75967" y="1100035"/>
                  </a:cubicBezTo>
                  <a:cubicBezTo>
                    <a:pt x="74725" y="1100035"/>
                    <a:pt x="73483" y="1098791"/>
                    <a:pt x="72241" y="1097547"/>
                  </a:cubicBezTo>
                  <a:cubicBezTo>
                    <a:pt x="70999" y="1096303"/>
                    <a:pt x="69757" y="1095059"/>
                    <a:pt x="69757" y="1093815"/>
                  </a:cubicBezTo>
                  <a:cubicBezTo>
                    <a:pt x="69757" y="1092571"/>
                    <a:pt x="69757" y="1092571"/>
                    <a:pt x="69757" y="1091327"/>
                  </a:cubicBezTo>
                  <a:cubicBezTo>
                    <a:pt x="68515" y="1090084"/>
                    <a:pt x="68515" y="1088840"/>
                    <a:pt x="68515" y="1087596"/>
                  </a:cubicBezTo>
                  <a:cubicBezTo>
                    <a:pt x="68515" y="1087596"/>
                    <a:pt x="68515" y="1087596"/>
                    <a:pt x="68515" y="1086352"/>
                  </a:cubicBezTo>
                  <a:lnTo>
                    <a:pt x="68515" y="1085108"/>
                  </a:lnTo>
                  <a:lnTo>
                    <a:pt x="254809" y="311372"/>
                  </a:lnTo>
                  <a:cubicBezTo>
                    <a:pt x="246115" y="306396"/>
                    <a:pt x="241147" y="297688"/>
                    <a:pt x="241147" y="288981"/>
                  </a:cubicBezTo>
                  <a:cubicBezTo>
                    <a:pt x="241147" y="272809"/>
                    <a:pt x="254809" y="260370"/>
                    <a:pt x="269712" y="260370"/>
                  </a:cubicBezTo>
                  <a:close/>
                  <a:moveTo>
                    <a:pt x="269716" y="137039"/>
                  </a:moveTo>
                  <a:cubicBezTo>
                    <a:pt x="344116" y="137039"/>
                    <a:pt x="403636" y="196524"/>
                    <a:pt x="403636" y="269641"/>
                  </a:cubicBezTo>
                  <a:cubicBezTo>
                    <a:pt x="403636" y="308058"/>
                    <a:pt x="386276" y="343997"/>
                    <a:pt x="357756" y="370021"/>
                  </a:cubicBezTo>
                  <a:cubicBezTo>
                    <a:pt x="354036" y="372500"/>
                    <a:pt x="351556" y="373739"/>
                    <a:pt x="347836" y="373739"/>
                  </a:cubicBezTo>
                  <a:cubicBezTo>
                    <a:pt x="344116" y="373739"/>
                    <a:pt x="340396" y="371260"/>
                    <a:pt x="336676" y="368782"/>
                  </a:cubicBezTo>
                  <a:cubicBezTo>
                    <a:pt x="331716" y="362586"/>
                    <a:pt x="332956" y="353911"/>
                    <a:pt x="339156" y="348954"/>
                  </a:cubicBezTo>
                  <a:cubicBezTo>
                    <a:pt x="361476" y="329125"/>
                    <a:pt x="375116" y="299383"/>
                    <a:pt x="375116" y="269641"/>
                  </a:cubicBezTo>
                  <a:cubicBezTo>
                    <a:pt x="375116" y="211395"/>
                    <a:pt x="327996" y="165542"/>
                    <a:pt x="269716" y="165542"/>
                  </a:cubicBezTo>
                  <a:cubicBezTo>
                    <a:pt x="212677" y="165542"/>
                    <a:pt x="165557" y="211395"/>
                    <a:pt x="165557" y="269641"/>
                  </a:cubicBezTo>
                  <a:cubicBezTo>
                    <a:pt x="165557" y="298144"/>
                    <a:pt x="176717" y="322929"/>
                    <a:pt x="195317" y="342757"/>
                  </a:cubicBezTo>
                  <a:cubicBezTo>
                    <a:pt x="201517" y="348954"/>
                    <a:pt x="201517" y="357629"/>
                    <a:pt x="195317" y="362586"/>
                  </a:cubicBezTo>
                  <a:cubicBezTo>
                    <a:pt x="190357" y="368782"/>
                    <a:pt x="180437" y="368782"/>
                    <a:pt x="174237" y="362586"/>
                  </a:cubicBezTo>
                  <a:cubicBezTo>
                    <a:pt x="150677" y="337800"/>
                    <a:pt x="137037" y="305579"/>
                    <a:pt x="137037" y="269641"/>
                  </a:cubicBezTo>
                  <a:cubicBezTo>
                    <a:pt x="137037" y="196524"/>
                    <a:pt x="196557" y="137039"/>
                    <a:pt x="269716" y="137039"/>
                  </a:cubicBezTo>
                  <a:close/>
                  <a:moveTo>
                    <a:pt x="269714" y="68521"/>
                  </a:moveTo>
                  <a:cubicBezTo>
                    <a:pt x="381490" y="68521"/>
                    <a:pt x="470910" y="159165"/>
                    <a:pt x="470910" y="269676"/>
                  </a:cubicBezTo>
                  <a:cubicBezTo>
                    <a:pt x="470910" y="341694"/>
                    <a:pt x="432410" y="408746"/>
                    <a:pt x="369070" y="444755"/>
                  </a:cubicBezTo>
                  <a:cubicBezTo>
                    <a:pt x="367828" y="445997"/>
                    <a:pt x="364102" y="445997"/>
                    <a:pt x="361619" y="445997"/>
                  </a:cubicBezTo>
                  <a:cubicBezTo>
                    <a:pt x="357893" y="445997"/>
                    <a:pt x="351683" y="444755"/>
                    <a:pt x="349199" y="439788"/>
                  </a:cubicBezTo>
                  <a:cubicBezTo>
                    <a:pt x="346715" y="432338"/>
                    <a:pt x="347957" y="423646"/>
                    <a:pt x="355409" y="419921"/>
                  </a:cubicBezTo>
                  <a:cubicBezTo>
                    <a:pt x="408813" y="388879"/>
                    <a:pt x="442345" y="331761"/>
                    <a:pt x="442345" y="269676"/>
                  </a:cubicBezTo>
                  <a:cubicBezTo>
                    <a:pt x="442345" y="174065"/>
                    <a:pt x="365344" y="97080"/>
                    <a:pt x="269714" y="97080"/>
                  </a:cubicBezTo>
                  <a:cubicBezTo>
                    <a:pt x="175326" y="97080"/>
                    <a:pt x="98326" y="174065"/>
                    <a:pt x="98326" y="269676"/>
                  </a:cubicBezTo>
                  <a:cubicBezTo>
                    <a:pt x="98326" y="331761"/>
                    <a:pt x="131858" y="388879"/>
                    <a:pt x="185262" y="419921"/>
                  </a:cubicBezTo>
                  <a:cubicBezTo>
                    <a:pt x="191472" y="423646"/>
                    <a:pt x="193956" y="432338"/>
                    <a:pt x="190230" y="439788"/>
                  </a:cubicBezTo>
                  <a:cubicBezTo>
                    <a:pt x="186504" y="445997"/>
                    <a:pt x="177810" y="448480"/>
                    <a:pt x="170359" y="444755"/>
                  </a:cubicBezTo>
                  <a:cubicBezTo>
                    <a:pt x="107019" y="408746"/>
                    <a:pt x="68519" y="341694"/>
                    <a:pt x="68519" y="269676"/>
                  </a:cubicBezTo>
                  <a:cubicBezTo>
                    <a:pt x="68519" y="159165"/>
                    <a:pt x="159181" y="68521"/>
                    <a:pt x="269714" y="68521"/>
                  </a:cubicBezTo>
                  <a:close/>
                  <a:moveTo>
                    <a:pt x="269714" y="0"/>
                  </a:moveTo>
                  <a:cubicBezTo>
                    <a:pt x="418865" y="0"/>
                    <a:pt x="539428" y="121788"/>
                    <a:pt x="539428" y="269674"/>
                  </a:cubicBezTo>
                  <a:cubicBezTo>
                    <a:pt x="539428" y="366608"/>
                    <a:pt x="487225" y="456085"/>
                    <a:pt x="402707" y="504552"/>
                  </a:cubicBezTo>
                  <a:cubicBezTo>
                    <a:pt x="400221" y="505794"/>
                    <a:pt x="397735" y="507037"/>
                    <a:pt x="395249" y="507037"/>
                  </a:cubicBezTo>
                  <a:cubicBezTo>
                    <a:pt x="390277" y="507037"/>
                    <a:pt x="385306" y="503309"/>
                    <a:pt x="382820" y="499581"/>
                  </a:cubicBezTo>
                  <a:cubicBezTo>
                    <a:pt x="379091" y="492124"/>
                    <a:pt x="381577" y="483425"/>
                    <a:pt x="387792" y="479697"/>
                  </a:cubicBezTo>
                  <a:cubicBezTo>
                    <a:pt x="463610" y="436201"/>
                    <a:pt x="510841" y="356666"/>
                    <a:pt x="510841" y="269674"/>
                  </a:cubicBezTo>
                  <a:cubicBezTo>
                    <a:pt x="510841" y="136701"/>
                    <a:pt x="403950" y="29826"/>
                    <a:pt x="269714" y="29826"/>
                  </a:cubicBezTo>
                  <a:cubicBezTo>
                    <a:pt x="136721" y="29826"/>
                    <a:pt x="28587" y="136701"/>
                    <a:pt x="28587" y="269674"/>
                  </a:cubicBezTo>
                  <a:cubicBezTo>
                    <a:pt x="28587" y="356666"/>
                    <a:pt x="75818" y="436201"/>
                    <a:pt x="151636" y="479697"/>
                  </a:cubicBezTo>
                  <a:cubicBezTo>
                    <a:pt x="157851" y="483425"/>
                    <a:pt x="161580" y="492124"/>
                    <a:pt x="157851" y="499581"/>
                  </a:cubicBezTo>
                  <a:cubicBezTo>
                    <a:pt x="152879" y="505794"/>
                    <a:pt x="144179" y="508280"/>
                    <a:pt x="137964" y="504552"/>
                  </a:cubicBezTo>
                  <a:cubicBezTo>
                    <a:pt x="53446" y="456085"/>
                    <a:pt x="0" y="366608"/>
                    <a:pt x="0" y="269674"/>
                  </a:cubicBezTo>
                  <a:cubicBezTo>
                    <a:pt x="0" y="121788"/>
                    <a:pt x="120563" y="0"/>
                    <a:pt x="269714" y="0"/>
                  </a:cubicBezTo>
                  <a:close/>
                </a:path>
              </a:pathLst>
            </a:custGeom>
            <a:solidFill>
              <a:schemeClr val="bg1"/>
            </a:solidFill>
            <a:ln cap="flat">
              <a:noFill/>
              <a:prstDash val="solid"/>
            </a:ln>
          </p:spPr>
          <p:txBody>
            <a:bodyPr vert="horz" wrap="square" lIns="45000" tIns="22500" rIns="45000" bIns="22500" anchor="ctr" anchorCtr="1" compatLnSpc="0">
              <a:noAutofit/>
            </a:bodyPr>
            <a:lstStyle/>
            <a:p>
              <a:pPr hangingPunct="0"/>
              <a:endParaRPr lang="en-US" sz="900"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20" name="Freeform 34">
              <a:extLst>
                <a:ext uri="{FF2B5EF4-FFF2-40B4-BE49-F238E27FC236}">
                  <a16:creationId xmlns:a16="http://schemas.microsoft.com/office/drawing/2014/main" id="{F9A2119E-9288-F043-551D-F6F650A9B9CE}"/>
                </a:ext>
              </a:extLst>
            </p:cNvPr>
            <p:cNvSpPr/>
            <p:nvPr/>
          </p:nvSpPr>
          <p:spPr>
            <a:xfrm>
              <a:off x="5832519" y="5199429"/>
              <a:ext cx="520741" cy="446461"/>
            </a:xfrm>
            <a:custGeom>
              <a:avLst/>
              <a:gdLst>
                <a:gd name="connsiteX0" fmla="*/ 359603 w 1041481"/>
                <a:gd name="connsiteY0" fmla="*/ 510996 h 892922"/>
                <a:gd name="connsiteX1" fmla="*/ 48528 w 1041481"/>
                <a:gd name="connsiteY1" fmla="*/ 864309 h 892922"/>
                <a:gd name="connsiteX2" fmla="*/ 987976 w 1041481"/>
                <a:gd name="connsiteY2" fmla="*/ 864309 h 892922"/>
                <a:gd name="connsiteX3" fmla="*/ 678145 w 1041481"/>
                <a:gd name="connsiteY3" fmla="*/ 513485 h 892922"/>
                <a:gd name="connsiteX4" fmla="*/ 561180 w 1041481"/>
                <a:gd name="connsiteY4" fmla="*/ 581908 h 892922"/>
                <a:gd name="connsiteX5" fmla="*/ 521363 w 1041481"/>
                <a:gd name="connsiteY5" fmla="*/ 591860 h 892922"/>
                <a:gd name="connsiteX6" fmla="*/ 480301 w 1041481"/>
                <a:gd name="connsiteY6" fmla="*/ 581908 h 892922"/>
                <a:gd name="connsiteX7" fmla="*/ 413532 w 1041481"/>
                <a:gd name="connsiteY7" fmla="*/ 466865 h 892922"/>
                <a:gd name="connsiteX8" fmla="*/ 627949 w 1041481"/>
                <a:gd name="connsiteY8" fmla="*/ 466865 h 892922"/>
                <a:gd name="connsiteX9" fmla="*/ 641582 w 1041481"/>
                <a:gd name="connsiteY9" fmla="*/ 479973 h 892922"/>
                <a:gd name="connsiteX10" fmla="*/ 627949 w 1041481"/>
                <a:gd name="connsiteY10" fmla="*/ 494272 h 892922"/>
                <a:gd name="connsiteX11" fmla="*/ 413532 w 1041481"/>
                <a:gd name="connsiteY11" fmla="*/ 494272 h 892922"/>
                <a:gd name="connsiteX12" fmla="*/ 399899 w 1041481"/>
                <a:gd name="connsiteY12" fmla="*/ 479973 h 892922"/>
                <a:gd name="connsiteX13" fmla="*/ 413532 w 1041481"/>
                <a:gd name="connsiteY13" fmla="*/ 466865 h 892922"/>
                <a:gd name="connsiteX14" fmla="*/ 352505 w 1041481"/>
                <a:gd name="connsiteY14" fmla="*/ 405818 h 892922"/>
                <a:gd name="connsiteX15" fmla="*/ 688966 w 1041481"/>
                <a:gd name="connsiteY15" fmla="*/ 405818 h 892922"/>
                <a:gd name="connsiteX16" fmla="*/ 702623 w 1041481"/>
                <a:gd name="connsiteY16" fmla="*/ 418898 h 892922"/>
                <a:gd name="connsiteX17" fmla="*/ 688966 w 1041481"/>
                <a:gd name="connsiteY17" fmla="*/ 431979 h 892922"/>
                <a:gd name="connsiteX18" fmla="*/ 352505 w 1041481"/>
                <a:gd name="connsiteY18" fmla="*/ 431979 h 892922"/>
                <a:gd name="connsiteX19" fmla="*/ 337606 w 1041481"/>
                <a:gd name="connsiteY19" fmla="*/ 418898 h 892922"/>
                <a:gd name="connsiteX20" fmla="*/ 352505 w 1041481"/>
                <a:gd name="connsiteY20" fmla="*/ 405818 h 892922"/>
                <a:gd name="connsiteX21" fmla="*/ 229112 w 1041481"/>
                <a:gd name="connsiteY21" fmla="*/ 343526 h 892922"/>
                <a:gd name="connsiteX22" fmla="*/ 351427 w 1041481"/>
                <a:gd name="connsiteY22" fmla="*/ 343526 h 892922"/>
                <a:gd name="connsiteX23" fmla="*/ 365017 w 1041481"/>
                <a:gd name="connsiteY23" fmla="*/ 357852 h 892922"/>
                <a:gd name="connsiteX24" fmla="*/ 351427 w 1041481"/>
                <a:gd name="connsiteY24" fmla="*/ 372179 h 892922"/>
                <a:gd name="connsiteX25" fmla="*/ 229112 w 1041481"/>
                <a:gd name="connsiteY25" fmla="*/ 372179 h 892922"/>
                <a:gd name="connsiteX26" fmla="*/ 215522 w 1041481"/>
                <a:gd name="connsiteY26" fmla="*/ 357852 h 892922"/>
                <a:gd name="connsiteX27" fmla="*/ 229112 w 1041481"/>
                <a:gd name="connsiteY27" fmla="*/ 343526 h 892922"/>
                <a:gd name="connsiteX28" fmla="*/ 1012862 w 1041481"/>
                <a:gd name="connsiteY28" fmla="*/ 321900 h 892922"/>
                <a:gd name="connsiteX29" fmla="*/ 704275 w 1041481"/>
                <a:gd name="connsiteY29" fmla="*/ 498556 h 892922"/>
                <a:gd name="connsiteX30" fmla="*/ 1011618 w 1041481"/>
                <a:gd name="connsiteY30" fmla="*/ 848136 h 892922"/>
                <a:gd name="connsiteX31" fmla="*/ 1012862 w 1041481"/>
                <a:gd name="connsiteY31" fmla="*/ 844404 h 892922"/>
                <a:gd name="connsiteX32" fmla="*/ 28619 w 1041481"/>
                <a:gd name="connsiteY32" fmla="*/ 321900 h 892922"/>
                <a:gd name="connsiteX33" fmla="*/ 28619 w 1041481"/>
                <a:gd name="connsiteY33" fmla="*/ 843160 h 892922"/>
                <a:gd name="connsiteX34" fmla="*/ 334717 w 1041481"/>
                <a:gd name="connsiteY34" fmla="*/ 497312 h 892922"/>
                <a:gd name="connsiteX35" fmla="*/ 179180 w 1041481"/>
                <a:gd name="connsiteY35" fmla="*/ 310703 h 892922"/>
                <a:gd name="connsiteX36" fmla="*/ 151805 w 1041481"/>
                <a:gd name="connsiteY36" fmla="*/ 338073 h 892922"/>
                <a:gd name="connsiteX37" fmla="*/ 151805 w 1041481"/>
                <a:gd name="connsiteY37" fmla="*/ 357977 h 892922"/>
                <a:gd name="connsiteX38" fmla="*/ 363336 w 1041481"/>
                <a:gd name="connsiteY38" fmla="*/ 479895 h 892922"/>
                <a:gd name="connsiteX39" fmla="*/ 495232 w 1041481"/>
                <a:gd name="connsiteY39" fmla="*/ 557027 h 892922"/>
                <a:gd name="connsiteX40" fmla="*/ 546249 w 1041481"/>
                <a:gd name="connsiteY40" fmla="*/ 557027 h 892922"/>
                <a:gd name="connsiteX41" fmla="*/ 889676 w 1041481"/>
                <a:gd name="connsiteY41" fmla="*/ 357977 h 892922"/>
                <a:gd name="connsiteX42" fmla="*/ 889676 w 1041481"/>
                <a:gd name="connsiteY42" fmla="*/ 338073 h 892922"/>
                <a:gd name="connsiteX43" fmla="*/ 862302 w 1041481"/>
                <a:gd name="connsiteY43" fmla="*/ 310703 h 892922"/>
                <a:gd name="connsiteX44" fmla="*/ 521363 w 1041481"/>
                <a:gd name="connsiteY44" fmla="*/ 28302 h 892922"/>
                <a:gd name="connsiteX45" fmla="*/ 501454 w 1041481"/>
                <a:gd name="connsiteY45" fmla="*/ 33279 h 892922"/>
                <a:gd name="connsiteX46" fmla="*/ 43551 w 1041481"/>
                <a:gd name="connsiteY46" fmla="*/ 295775 h 892922"/>
                <a:gd name="connsiteX47" fmla="*/ 123186 w 1041481"/>
                <a:gd name="connsiteY47" fmla="*/ 341805 h 892922"/>
                <a:gd name="connsiteX48" fmla="*/ 123186 w 1041481"/>
                <a:gd name="connsiteY48" fmla="*/ 338073 h 892922"/>
                <a:gd name="connsiteX49" fmla="*/ 179180 w 1041481"/>
                <a:gd name="connsiteY49" fmla="*/ 282090 h 892922"/>
                <a:gd name="connsiteX50" fmla="*/ 862302 w 1041481"/>
                <a:gd name="connsiteY50" fmla="*/ 282090 h 892922"/>
                <a:gd name="connsiteX51" fmla="*/ 918295 w 1041481"/>
                <a:gd name="connsiteY51" fmla="*/ 338073 h 892922"/>
                <a:gd name="connsiteX52" fmla="*/ 918295 w 1041481"/>
                <a:gd name="connsiteY52" fmla="*/ 341805 h 892922"/>
                <a:gd name="connsiteX53" fmla="*/ 997930 w 1041481"/>
                <a:gd name="connsiteY53" fmla="*/ 295775 h 892922"/>
                <a:gd name="connsiteX54" fmla="*/ 541272 w 1041481"/>
                <a:gd name="connsiteY54" fmla="*/ 33279 h 892922"/>
                <a:gd name="connsiteX55" fmla="*/ 521363 w 1041481"/>
                <a:gd name="connsiteY55" fmla="*/ 28302 h 892922"/>
                <a:gd name="connsiteX56" fmla="*/ 520741 w 1041481"/>
                <a:gd name="connsiteY56" fmla="*/ 0 h 892922"/>
                <a:gd name="connsiteX57" fmla="*/ 554959 w 1041481"/>
                <a:gd name="connsiteY57" fmla="*/ 8397 h 892922"/>
                <a:gd name="connsiteX58" fmla="*/ 1020328 w 1041481"/>
                <a:gd name="connsiteY58" fmla="*/ 275870 h 892922"/>
                <a:gd name="connsiteX59" fmla="*/ 1035260 w 1041481"/>
                <a:gd name="connsiteY59" fmla="*/ 290798 h 892922"/>
                <a:gd name="connsiteX60" fmla="*/ 1035260 w 1041481"/>
                <a:gd name="connsiteY60" fmla="*/ 292042 h 892922"/>
                <a:gd name="connsiteX61" fmla="*/ 1036504 w 1041481"/>
                <a:gd name="connsiteY61" fmla="*/ 292042 h 892922"/>
                <a:gd name="connsiteX62" fmla="*/ 1041481 w 1041481"/>
                <a:gd name="connsiteY62" fmla="*/ 311947 h 892922"/>
                <a:gd name="connsiteX63" fmla="*/ 1041481 w 1041481"/>
                <a:gd name="connsiteY63" fmla="*/ 844404 h 892922"/>
                <a:gd name="connsiteX64" fmla="*/ 992953 w 1041481"/>
                <a:gd name="connsiteY64" fmla="*/ 892922 h 892922"/>
                <a:gd name="connsiteX65" fmla="*/ 48528 w 1041481"/>
                <a:gd name="connsiteY65" fmla="*/ 892922 h 892922"/>
                <a:gd name="connsiteX66" fmla="*/ 16176 w 1041481"/>
                <a:gd name="connsiteY66" fmla="*/ 879237 h 892922"/>
                <a:gd name="connsiteX67" fmla="*/ 14932 w 1041481"/>
                <a:gd name="connsiteY67" fmla="*/ 879237 h 892922"/>
                <a:gd name="connsiteX68" fmla="*/ 13687 w 1041481"/>
                <a:gd name="connsiteY68" fmla="*/ 877993 h 892922"/>
                <a:gd name="connsiteX69" fmla="*/ 0 w 1041481"/>
                <a:gd name="connsiteY69" fmla="*/ 844404 h 892922"/>
                <a:gd name="connsiteX70" fmla="*/ 0 w 1041481"/>
                <a:gd name="connsiteY70" fmla="*/ 311947 h 892922"/>
                <a:gd name="connsiteX71" fmla="*/ 6222 w 1041481"/>
                <a:gd name="connsiteY71" fmla="*/ 292042 h 892922"/>
                <a:gd name="connsiteX72" fmla="*/ 6222 w 1041481"/>
                <a:gd name="connsiteY72" fmla="*/ 290798 h 892922"/>
                <a:gd name="connsiteX73" fmla="*/ 21153 w 1041481"/>
                <a:gd name="connsiteY73" fmla="*/ 275870 h 892922"/>
                <a:gd name="connsiteX74" fmla="*/ 486522 w 1041481"/>
                <a:gd name="connsiteY74" fmla="*/ 8397 h 892922"/>
                <a:gd name="connsiteX75" fmla="*/ 520741 w 1041481"/>
                <a:gd name="connsiteY75" fmla="*/ 0 h 892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1041481" h="892922">
                  <a:moveTo>
                    <a:pt x="359603" y="510996"/>
                  </a:moveTo>
                  <a:lnTo>
                    <a:pt x="48528" y="864309"/>
                  </a:lnTo>
                  <a:lnTo>
                    <a:pt x="987976" y="864309"/>
                  </a:lnTo>
                  <a:lnTo>
                    <a:pt x="678145" y="513485"/>
                  </a:lnTo>
                  <a:lnTo>
                    <a:pt x="561180" y="581908"/>
                  </a:lnTo>
                  <a:cubicBezTo>
                    <a:pt x="548737" y="588128"/>
                    <a:pt x="535050" y="591860"/>
                    <a:pt x="521363" y="591860"/>
                  </a:cubicBezTo>
                  <a:cubicBezTo>
                    <a:pt x="507675" y="591860"/>
                    <a:pt x="492744" y="588128"/>
                    <a:pt x="480301" y="581908"/>
                  </a:cubicBezTo>
                  <a:close/>
                  <a:moveTo>
                    <a:pt x="413532" y="466865"/>
                  </a:moveTo>
                  <a:lnTo>
                    <a:pt x="627949" y="466865"/>
                  </a:lnTo>
                  <a:cubicBezTo>
                    <a:pt x="635385" y="466865"/>
                    <a:pt x="641582" y="472823"/>
                    <a:pt x="641582" y="479973"/>
                  </a:cubicBezTo>
                  <a:cubicBezTo>
                    <a:pt x="641582" y="488314"/>
                    <a:pt x="635385" y="494272"/>
                    <a:pt x="627949" y="494272"/>
                  </a:cubicBezTo>
                  <a:lnTo>
                    <a:pt x="413532" y="494272"/>
                  </a:lnTo>
                  <a:cubicBezTo>
                    <a:pt x="406096" y="494272"/>
                    <a:pt x="399899" y="488314"/>
                    <a:pt x="399899" y="479973"/>
                  </a:cubicBezTo>
                  <a:cubicBezTo>
                    <a:pt x="399899" y="472823"/>
                    <a:pt x="406096" y="466865"/>
                    <a:pt x="413532" y="466865"/>
                  </a:cubicBezTo>
                  <a:close/>
                  <a:moveTo>
                    <a:pt x="352505" y="405818"/>
                  </a:moveTo>
                  <a:lnTo>
                    <a:pt x="688966" y="405818"/>
                  </a:lnTo>
                  <a:cubicBezTo>
                    <a:pt x="697657" y="405818"/>
                    <a:pt x="702623" y="411764"/>
                    <a:pt x="702623" y="418898"/>
                  </a:cubicBezTo>
                  <a:cubicBezTo>
                    <a:pt x="702623" y="427222"/>
                    <a:pt x="697657" y="431979"/>
                    <a:pt x="688966" y="431979"/>
                  </a:cubicBezTo>
                  <a:lnTo>
                    <a:pt x="352505" y="431979"/>
                  </a:lnTo>
                  <a:cubicBezTo>
                    <a:pt x="345055" y="431979"/>
                    <a:pt x="337606" y="427222"/>
                    <a:pt x="337606" y="418898"/>
                  </a:cubicBezTo>
                  <a:cubicBezTo>
                    <a:pt x="337606" y="411764"/>
                    <a:pt x="345055" y="405818"/>
                    <a:pt x="352505" y="405818"/>
                  </a:cubicBezTo>
                  <a:close/>
                  <a:moveTo>
                    <a:pt x="229112" y="343526"/>
                  </a:moveTo>
                  <a:lnTo>
                    <a:pt x="351427" y="343526"/>
                  </a:lnTo>
                  <a:cubicBezTo>
                    <a:pt x="360075" y="343526"/>
                    <a:pt x="365017" y="349495"/>
                    <a:pt x="365017" y="357852"/>
                  </a:cubicBezTo>
                  <a:cubicBezTo>
                    <a:pt x="365017" y="365016"/>
                    <a:pt x="360075" y="372179"/>
                    <a:pt x="351427" y="372179"/>
                  </a:cubicBezTo>
                  <a:lnTo>
                    <a:pt x="229112" y="372179"/>
                  </a:lnTo>
                  <a:cubicBezTo>
                    <a:pt x="221699" y="372179"/>
                    <a:pt x="215522" y="365016"/>
                    <a:pt x="215522" y="357852"/>
                  </a:cubicBezTo>
                  <a:cubicBezTo>
                    <a:pt x="215522" y="349495"/>
                    <a:pt x="221699" y="343526"/>
                    <a:pt x="229112" y="343526"/>
                  </a:cubicBezTo>
                  <a:close/>
                  <a:moveTo>
                    <a:pt x="1012862" y="321900"/>
                  </a:moveTo>
                  <a:lnTo>
                    <a:pt x="704275" y="498556"/>
                  </a:lnTo>
                  <a:lnTo>
                    <a:pt x="1011618" y="848136"/>
                  </a:lnTo>
                  <a:cubicBezTo>
                    <a:pt x="1012862" y="846892"/>
                    <a:pt x="1012862" y="845648"/>
                    <a:pt x="1012862" y="844404"/>
                  </a:cubicBezTo>
                  <a:close/>
                  <a:moveTo>
                    <a:pt x="28619" y="321900"/>
                  </a:moveTo>
                  <a:lnTo>
                    <a:pt x="28619" y="843160"/>
                  </a:lnTo>
                  <a:lnTo>
                    <a:pt x="334717" y="497312"/>
                  </a:lnTo>
                  <a:close/>
                  <a:moveTo>
                    <a:pt x="179180" y="310703"/>
                  </a:moveTo>
                  <a:cubicBezTo>
                    <a:pt x="164248" y="310703"/>
                    <a:pt x="151805" y="323144"/>
                    <a:pt x="151805" y="338073"/>
                  </a:cubicBezTo>
                  <a:lnTo>
                    <a:pt x="151805" y="357977"/>
                  </a:lnTo>
                  <a:lnTo>
                    <a:pt x="363336" y="479895"/>
                  </a:lnTo>
                  <a:lnTo>
                    <a:pt x="495232" y="557027"/>
                  </a:lnTo>
                  <a:cubicBezTo>
                    <a:pt x="511408" y="565735"/>
                    <a:pt x="530073" y="565735"/>
                    <a:pt x="546249" y="557027"/>
                  </a:cubicBezTo>
                  <a:lnTo>
                    <a:pt x="889676" y="357977"/>
                  </a:lnTo>
                  <a:lnTo>
                    <a:pt x="889676" y="338073"/>
                  </a:lnTo>
                  <a:cubicBezTo>
                    <a:pt x="889676" y="323144"/>
                    <a:pt x="877233" y="310703"/>
                    <a:pt x="862302" y="310703"/>
                  </a:cubicBezTo>
                  <a:close/>
                  <a:moveTo>
                    <a:pt x="521363" y="28302"/>
                  </a:moveTo>
                  <a:cubicBezTo>
                    <a:pt x="513897" y="28302"/>
                    <a:pt x="507675" y="29546"/>
                    <a:pt x="501454" y="33279"/>
                  </a:cubicBezTo>
                  <a:lnTo>
                    <a:pt x="43551" y="295775"/>
                  </a:lnTo>
                  <a:lnTo>
                    <a:pt x="123186" y="341805"/>
                  </a:lnTo>
                  <a:lnTo>
                    <a:pt x="123186" y="338073"/>
                  </a:lnTo>
                  <a:cubicBezTo>
                    <a:pt x="123186" y="308215"/>
                    <a:pt x="149316" y="282090"/>
                    <a:pt x="179180" y="282090"/>
                  </a:cubicBezTo>
                  <a:lnTo>
                    <a:pt x="862302" y="282090"/>
                  </a:lnTo>
                  <a:cubicBezTo>
                    <a:pt x="893409" y="282090"/>
                    <a:pt x="918295" y="308215"/>
                    <a:pt x="918295" y="338073"/>
                  </a:cubicBezTo>
                  <a:lnTo>
                    <a:pt x="918295" y="341805"/>
                  </a:lnTo>
                  <a:lnTo>
                    <a:pt x="997930" y="295775"/>
                  </a:lnTo>
                  <a:lnTo>
                    <a:pt x="541272" y="33279"/>
                  </a:lnTo>
                  <a:cubicBezTo>
                    <a:pt x="535050" y="29546"/>
                    <a:pt x="527584" y="28302"/>
                    <a:pt x="521363" y="28302"/>
                  </a:cubicBezTo>
                  <a:close/>
                  <a:moveTo>
                    <a:pt x="520741" y="0"/>
                  </a:moveTo>
                  <a:cubicBezTo>
                    <a:pt x="532562" y="0"/>
                    <a:pt x="544382" y="2799"/>
                    <a:pt x="554959" y="8397"/>
                  </a:cubicBezTo>
                  <a:lnTo>
                    <a:pt x="1020328" y="275870"/>
                  </a:lnTo>
                  <a:cubicBezTo>
                    <a:pt x="1026549" y="279602"/>
                    <a:pt x="1032771" y="284578"/>
                    <a:pt x="1035260" y="290798"/>
                  </a:cubicBezTo>
                  <a:cubicBezTo>
                    <a:pt x="1035260" y="290798"/>
                    <a:pt x="1035260" y="290798"/>
                    <a:pt x="1035260" y="292042"/>
                  </a:cubicBezTo>
                  <a:lnTo>
                    <a:pt x="1036504" y="292042"/>
                  </a:lnTo>
                  <a:cubicBezTo>
                    <a:pt x="1038992" y="298263"/>
                    <a:pt x="1041481" y="304483"/>
                    <a:pt x="1041481" y="311947"/>
                  </a:cubicBezTo>
                  <a:lnTo>
                    <a:pt x="1041481" y="844404"/>
                  </a:lnTo>
                  <a:cubicBezTo>
                    <a:pt x="1041481" y="871773"/>
                    <a:pt x="1019084" y="892922"/>
                    <a:pt x="992953" y="892922"/>
                  </a:cubicBezTo>
                  <a:lnTo>
                    <a:pt x="48528" y="892922"/>
                  </a:lnTo>
                  <a:cubicBezTo>
                    <a:pt x="36085" y="892922"/>
                    <a:pt x="24886" y="887946"/>
                    <a:pt x="16176" y="879237"/>
                  </a:cubicBezTo>
                  <a:lnTo>
                    <a:pt x="14932" y="879237"/>
                  </a:lnTo>
                  <a:lnTo>
                    <a:pt x="13687" y="877993"/>
                  </a:lnTo>
                  <a:cubicBezTo>
                    <a:pt x="6222" y="869285"/>
                    <a:pt x="0" y="856844"/>
                    <a:pt x="0" y="844404"/>
                  </a:cubicBezTo>
                  <a:lnTo>
                    <a:pt x="0" y="311947"/>
                  </a:lnTo>
                  <a:cubicBezTo>
                    <a:pt x="0" y="304483"/>
                    <a:pt x="2489" y="298263"/>
                    <a:pt x="6222" y="292042"/>
                  </a:cubicBezTo>
                  <a:lnTo>
                    <a:pt x="6222" y="290798"/>
                  </a:lnTo>
                  <a:cubicBezTo>
                    <a:pt x="9954" y="284578"/>
                    <a:pt x="14932" y="279602"/>
                    <a:pt x="21153" y="275870"/>
                  </a:cubicBezTo>
                  <a:lnTo>
                    <a:pt x="486522" y="8397"/>
                  </a:lnTo>
                  <a:cubicBezTo>
                    <a:pt x="497099" y="2799"/>
                    <a:pt x="508920" y="0"/>
                    <a:pt x="520741" y="0"/>
                  </a:cubicBezTo>
                  <a:close/>
                </a:path>
              </a:pathLst>
            </a:custGeom>
            <a:solidFill>
              <a:schemeClr val="bg1"/>
            </a:solidFill>
            <a:ln cap="flat">
              <a:noFill/>
              <a:prstDash val="solid"/>
            </a:ln>
          </p:spPr>
          <p:txBody>
            <a:bodyPr vert="horz" wrap="square" lIns="45000" tIns="22500" rIns="45000" bIns="22500" anchor="ctr" anchorCtr="1" compatLnSpc="0">
              <a:noAutofit/>
            </a:bodyPr>
            <a:lstStyle/>
            <a:p>
              <a:pPr hangingPunct="0"/>
              <a:endParaRPr lang="en-US" sz="900"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81956616-0A45-7CE1-179F-3594D9A556E0}"/>
                </a:ext>
              </a:extLst>
            </p:cNvPr>
            <p:cNvSpPr/>
            <p:nvPr/>
          </p:nvSpPr>
          <p:spPr>
            <a:xfrm>
              <a:off x="4228561" y="4353380"/>
              <a:ext cx="551263" cy="366886"/>
            </a:xfrm>
            <a:custGeom>
              <a:avLst/>
              <a:gdLst>
                <a:gd name="connsiteX0" fmla="*/ 214110 w 1102525"/>
                <a:gd name="connsiteY0" fmla="*/ 597992 h 733771"/>
                <a:gd name="connsiteX1" fmla="*/ 240236 w 1102525"/>
                <a:gd name="connsiteY1" fmla="*/ 613857 h 733771"/>
                <a:gd name="connsiteX2" fmla="*/ 995407 w 1102525"/>
                <a:gd name="connsiteY2" fmla="*/ 613857 h 733771"/>
                <a:gd name="connsiteX3" fmla="*/ 1010336 w 1102525"/>
                <a:gd name="connsiteY3" fmla="*/ 628501 h 733771"/>
                <a:gd name="connsiteX4" fmla="*/ 995407 w 1102525"/>
                <a:gd name="connsiteY4" fmla="*/ 641924 h 733771"/>
                <a:gd name="connsiteX5" fmla="*/ 240236 w 1102525"/>
                <a:gd name="connsiteY5" fmla="*/ 641924 h 733771"/>
                <a:gd name="connsiteX6" fmla="*/ 214110 w 1102525"/>
                <a:gd name="connsiteY6" fmla="*/ 657789 h 733771"/>
                <a:gd name="connsiteX7" fmla="*/ 186740 w 1102525"/>
                <a:gd name="connsiteY7" fmla="*/ 641924 h 733771"/>
                <a:gd name="connsiteX8" fmla="*/ 107117 w 1102525"/>
                <a:gd name="connsiteY8" fmla="*/ 641924 h 733771"/>
                <a:gd name="connsiteX9" fmla="*/ 92188 w 1102525"/>
                <a:gd name="connsiteY9" fmla="*/ 628501 h 733771"/>
                <a:gd name="connsiteX10" fmla="*/ 107117 w 1102525"/>
                <a:gd name="connsiteY10" fmla="*/ 613857 h 733771"/>
                <a:gd name="connsiteX11" fmla="*/ 186740 w 1102525"/>
                <a:gd name="connsiteY11" fmla="*/ 613857 h 733771"/>
                <a:gd name="connsiteX12" fmla="*/ 214110 w 1102525"/>
                <a:gd name="connsiteY12" fmla="*/ 597992 h 733771"/>
                <a:gd name="connsiteX13" fmla="*/ 435899 w 1102525"/>
                <a:gd name="connsiteY13" fmla="*/ 254008 h 733771"/>
                <a:gd name="connsiteX14" fmla="*/ 435899 w 1102525"/>
                <a:gd name="connsiteY14" fmla="*/ 481001 h 733771"/>
                <a:gd name="connsiteX15" fmla="*/ 665381 w 1102525"/>
                <a:gd name="connsiteY15" fmla="*/ 366884 h 733771"/>
                <a:gd name="connsiteX16" fmla="*/ 445822 w 1102525"/>
                <a:gd name="connsiteY16" fmla="*/ 226720 h 733771"/>
                <a:gd name="connsiteX17" fmla="*/ 680267 w 1102525"/>
                <a:gd name="connsiteY17" fmla="*/ 342076 h 733771"/>
                <a:gd name="connsiteX18" fmla="*/ 695152 w 1102525"/>
                <a:gd name="connsiteY18" fmla="*/ 366884 h 733771"/>
                <a:gd name="connsiteX19" fmla="*/ 680267 w 1102525"/>
                <a:gd name="connsiteY19" fmla="*/ 390452 h 733771"/>
                <a:gd name="connsiteX20" fmla="*/ 445822 w 1102525"/>
                <a:gd name="connsiteY20" fmla="*/ 507049 h 733771"/>
                <a:gd name="connsiteX21" fmla="*/ 433418 w 1102525"/>
                <a:gd name="connsiteY21" fmla="*/ 510770 h 733771"/>
                <a:gd name="connsiteX22" fmla="*/ 419773 w 1102525"/>
                <a:gd name="connsiteY22" fmla="*/ 505808 h 733771"/>
                <a:gd name="connsiteX23" fmla="*/ 406128 w 1102525"/>
                <a:gd name="connsiteY23" fmla="*/ 482241 h 733771"/>
                <a:gd name="connsiteX24" fmla="*/ 406128 w 1102525"/>
                <a:gd name="connsiteY24" fmla="*/ 250287 h 733771"/>
                <a:gd name="connsiteX25" fmla="*/ 419773 w 1102525"/>
                <a:gd name="connsiteY25" fmla="*/ 227960 h 733771"/>
                <a:gd name="connsiteX26" fmla="*/ 445822 w 1102525"/>
                <a:gd name="connsiteY26" fmla="*/ 226720 h 733771"/>
                <a:gd name="connsiteX27" fmla="*/ 213631 w 1102525"/>
                <a:gd name="connsiteY27" fmla="*/ 72068 h 733771"/>
                <a:gd name="connsiteX28" fmla="*/ 230471 w 1102525"/>
                <a:gd name="connsiteY28" fmla="*/ 90131 h 733771"/>
                <a:gd name="connsiteX29" fmla="*/ 213631 w 1102525"/>
                <a:gd name="connsiteY29" fmla="*/ 108195 h 733771"/>
                <a:gd name="connsiteX30" fmla="*/ 195589 w 1102525"/>
                <a:gd name="connsiteY30" fmla="*/ 90131 h 733771"/>
                <a:gd name="connsiteX31" fmla="*/ 213631 w 1102525"/>
                <a:gd name="connsiteY31" fmla="*/ 72068 h 733771"/>
                <a:gd name="connsiteX32" fmla="*/ 305834 w 1102525"/>
                <a:gd name="connsiteY32" fmla="*/ 71968 h 733771"/>
                <a:gd name="connsiteX33" fmla="*/ 323898 w 1102525"/>
                <a:gd name="connsiteY33" fmla="*/ 90031 h 733771"/>
                <a:gd name="connsiteX34" fmla="*/ 305834 w 1102525"/>
                <a:gd name="connsiteY34" fmla="*/ 108095 h 733771"/>
                <a:gd name="connsiteX35" fmla="*/ 287770 w 1102525"/>
                <a:gd name="connsiteY35" fmla="*/ 90031 h 733771"/>
                <a:gd name="connsiteX36" fmla="*/ 305834 w 1102525"/>
                <a:gd name="connsiteY36" fmla="*/ 71968 h 733771"/>
                <a:gd name="connsiteX37" fmla="*/ 121450 w 1102525"/>
                <a:gd name="connsiteY37" fmla="*/ 71944 h 733771"/>
                <a:gd name="connsiteX38" fmla="*/ 139514 w 1102525"/>
                <a:gd name="connsiteY38" fmla="*/ 90007 h 733771"/>
                <a:gd name="connsiteX39" fmla="*/ 121450 w 1102525"/>
                <a:gd name="connsiteY39" fmla="*/ 108071 h 733771"/>
                <a:gd name="connsiteX40" fmla="*/ 103386 w 1102525"/>
                <a:gd name="connsiteY40" fmla="*/ 90007 h 733771"/>
                <a:gd name="connsiteX41" fmla="*/ 121450 w 1102525"/>
                <a:gd name="connsiteY41" fmla="*/ 71944 h 733771"/>
                <a:gd name="connsiteX42" fmla="*/ 63464 w 1102525"/>
                <a:gd name="connsiteY42" fmla="*/ 28605 h 733771"/>
                <a:gd name="connsiteX43" fmla="*/ 28621 w 1102525"/>
                <a:gd name="connsiteY43" fmla="*/ 63428 h 733771"/>
                <a:gd name="connsiteX44" fmla="*/ 28621 w 1102525"/>
                <a:gd name="connsiteY44" fmla="*/ 670343 h 733771"/>
                <a:gd name="connsiteX45" fmla="*/ 63464 w 1102525"/>
                <a:gd name="connsiteY45" fmla="*/ 705166 h 733771"/>
                <a:gd name="connsiteX46" fmla="*/ 1039061 w 1102525"/>
                <a:gd name="connsiteY46" fmla="*/ 705166 h 733771"/>
                <a:gd name="connsiteX47" fmla="*/ 1072660 w 1102525"/>
                <a:gd name="connsiteY47" fmla="*/ 670343 h 733771"/>
                <a:gd name="connsiteX48" fmla="*/ 1072660 w 1102525"/>
                <a:gd name="connsiteY48" fmla="*/ 63428 h 733771"/>
                <a:gd name="connsiteX49" fmla="*/ 1039061 w 1102525"/>
                <a:gd name="connsiteY49" fmla="*/ 28605 h 733771"/>
                <a:gd name="connsiteX50" fmla="*/ 63464 w 1102525"/>
                <a:gd name="connsiteY50" fmla="*/ 0 h 733771"/>
                <a:gd name="connsiteX51" fmla="*/ 1039061 w 1102525"/>
                <a:gd name="connsiteY51" fmla="*/ 0 h 733771"/>
                <a:gd name="connsiteX52" fmla="*/ 1102525 w 1102525"/>
                <a:gd name="connsiteY52" fmla="*/ 63428 h 733771"/>
                <a:gd name="connsiteX53" fmla="*/ 1102525 w 1102525"/>
                <a:gd name="connsiteY53" fmla="*/ 670343 h 733771"/>
                <a:gd name="connsiteX54" fmla="*/ 1039061 w 1102525"/>
                <a:gd name="connsiteY54" fmla="*/ 733771 h 733771"/>
                <a:gd name="connsiteX55" fmla="*/ 63464 w 1102525"/>
                <a:gd name="connsiteY55" fmla="*/ 733771 h 733771"/>
                <a:gd name="connsiteX56" fmla="*/ 0 w 1102525"/>
                <a:gd name="connsiteY56" fmla="*/ 670343 h 733771"/>
                <a:gd name="connsiteX57" fmla="*/ 0 w 1102525"/>
                <a:gd name="connsiteY57" fmla="*/ 63428 h 733771"/>
                <a:gd name="connsiteX58" fmla="*/ 63464 w 1102525"/>
                <a:gd name="connsiteY58" fmla="*/ 0 h 733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102525" h="733771">
                  <a:moveTo>
                    <a:pt x="214110" y="597992"/>
                  </a:moveTo>
                  <a:cubicBezTo>
                    <a:pt x="225307" y="597992"/>
                    <a:pt x="235260" y="604094"/>
                    <a:pt x="240236" y="613857"/>
                  </a:cubicBezTo>
                  <a:lnTo>
                    <a:pt x="995407" y="613857"/>
                  </a:lnTo>
                  <a:cubicBezTo>
                    <a:pt x="1004115" y="613857"/>
                    <a:pt x="1010336" y="619958"/>
                    <a:pt x="1010336" y="628501"/>
                  </a:cubicBezTo>
                  <a:cubicBezTo>
                    <a:pt x="1010336" y="635823"/>
                    <a:pt x="1004115" y="641924"/>
                    <a:pt x="995407" y="641924"/>
                  </a:cubicBezTo>
                  <a:lnTo>
                    <a:pt x="240236" y="641924"/>
                  </a:lnTo>
                  <a:cubicBezTo>
                    <a:pt x="235260" y="651687"/>
                    <a:pt x="225307" y="657789"/>
                    <a:pt x="214110" y="657789"/>
                  </a:cubicBezTo>
                  <a:cubicBezTo>
                    <a:pt x="201669" y="657789"/>
                    <a:pt x="191716" y="651687"/>
                    <a:pt x="186740" y="641924"/>
                  </a:cubicBezTo>
                  <a:lnTo>
                    <a:pt x="107117" y="641924"/>
                  </a:lnTo>
                  <a:cubicBezTo>
                    <a:pt x="98409" y="641924"/>
                    <a:pt x="92188" y="635823"/>
                    <a:pt x="92188" y="628501"/>
                  </a:cubicBezTo>
                  <a:cubicBezTo>
                    <a:pt x="92188" y="619958"/>
                    <a:pt x="98409" y="613857"/>
                    <a:pt x="107117" y="613857"/>
                  </a:cubicBezTo>
                  <a:lnTo>
                    <a:pt x="186740" y="613857"/>
                  </a:lnTo>
                  <a:cubicBezTo>
                    <a:pt x="191716" y="604094"/>
                    <a:pt x="201669" y="597992"/>
                    <a:pt x="214110" y="597992"/>
                  </a:cubicBezTo>
                  <a:close/>
                  <a:moveTo>
                    <a:pt x="435899" y="254008"/>
                  </a:moveTo>
                  <a:lnTo>
                    <a:pt x="435899" y="481001"/>
                  </a:lnTo>
                  <a:lnTo>
                    <a:pt x="665381" y="366884"/>
                  </a:lnTo>
                  <a:close/>
                  <a:moveTo>
                    <a:pt x="445822" y="226720"/>
                  </a:moveTo>
                  <a:lnTo>
                    <a:pt x="680267" y="342076"/>
                  </a:lnTo>
                  <a:cubicBezTo>
                    <a:pt x="688950" y="347038"/>
                    <a:pt x="695152" y="356961"/>
                    <a:pt x="695152" y="366884"/>
                  </a:cubicBezTo>
                  <a:cubicBezTo>
                    <a:pt x="695152" y="376807"/>
                    <a:pt x="688950" y="386731"/>
                    <a:pt x="680267" y="390452"/>
                  </a:cubicBezTo>
                  <a:lnTo>
                    <a:pt x="445822" y="507049"/>
                  </a:lnTo>
                  <a:cubicBezTo>
                    <a:pt x="442101" y="509530"/>
                    <a:pt x="438380" y="510770"/>
                    <a:pt x="433418" y="510770"/>
                  </a:cubicBezTo>
                  <a:cubicBezTo>
                    <a:pt x="428456" y="510770"/>
                    <a:pt x="424735" y="508289"/>
                    <a:pt x="419773" y="505808"/>
                  </a:cubicBezTo>
                  <a:cubicBezTo>
                    <a:pt x="411090" y="500847"/>
                    <a:pt x="406128" y="492164"/>
                    <a:pt x="406128" y="482241"/>
                  </a:cubicBezTo>
                  <a:lnTo>
                    <a:pt x="406128" y="250287"/>
                  </a:lnTo>
                  <a:cubicBezTo>
                    <a:pt x="406128" y="241605"/>
                    <a:pt x="411090" y="232922"/>
                    <a:pt x="419773" y="227960"/>
                  </a:cubicBezTo>
                  <a:cubicBezTo>
                    <a:pt x="427216" y="222999"/>
                    <a:pt x="437139" y="222999"/>
                    <a:pt x="445822" y="226720"/>
                  </a:cubicBezTo>
                  <a:close/>
                  <a:moveTo>
                    <a:pt x="213631" y="72068"/>
                  </a:moveTo>
                  <a:cubicBezTo>
                    <a:pt x="223254" y="72068"/>
                    <a:pt x="230471" y="80498"/>
                    <a:pt x="230471" y="90131"/>
                  </a:cubicBezTo>
                  <a:cubicBezTo>
                    <a:pt x="230471" y="100970"/>
                    <a:pt x="223254" y="108195"/>
                    <a:pt x="213631" y="108195"/>
                  </a:cubicBezTo>
                  <a:cubicBezTo>
                    <a:pt x="202806" y="108195"/>
                    <a:pt x="195589" y="100970"/>
                    <a:pt x="195589" y="90131"/>
                  </a:cubicBezTo>
                  <a:cubicBezTo>
                    <a:pt x="195589" y="80498"/>
                    <a:pt x="202806" y="72068"/>
                    <a:pt x="213631" y="72068"/>
                  </a:cubicBezTo>
                  <a:close/>
                  <a:moveTo>
                    <a:pt x="305834" y="71968"/>
                  </a:moveTo>
                  <a:cubicBezTo>
                    <a:pt x="315468" y="71968"/>
                    <a:pt x="323898" y="80398"/>
                    <a:pt x="323898" y="90031"/>
                  </a:cubicBezTo>
                  <a:cubicBezTo>
                    <a:pt x="323898" y="100870"/>
                    <a:pt x="315468" y="108095"/>
                    <a:pt x="305834" y="108095"/>
                  </a:cubicBezTo>
                  <a:cubicBezTo>
                    <a:pt x="294996" y="108095"/>
                    <a:pt x="287770" y="100870"/>
                    <a:pt x="287770" y="90031"/>
                  </a:cubicBezTo>
                  <a:cubicBezTo>
                    <a:pt x="287770" y="80398"/>
                    <a:pt x="294996" y="71968"/>
                    <a:pt x="305834" y="71968"/>
                  </a:cubicBezTo>
                  <a:close/>
                  <a:moveTo>
                    <a:pt x="121450" y="71944"/>
                  </a:moveTo>
                  <a:cubicBezTo>
                    <a:pt x="131084" y="71944"/>
                    <a:pt x="139514" y="80374"/>
                    <a:pt x="139514" y="90007"/>
                  </a:cubicBezTo>
                  <a:cubicBezTo>
                    <a:pt x="139514" y="100846"/>
                    <a:pt x="131084" y="108071"/>
                    <a:pt x="121450" y="108071"/>
                  </a:cubicBezTo>
                  <a:cubicBezTo>
                    <a:pt x="110612" y="108071"/>
                    <a:pt x="103386" y="100846"/>
                    <a:pt x="103386" y="90007"/>
                  </a:cubicBezTo>
                  <a:cubicBezTo>
                    <a:pt x="103386" y="80374"/>
                    <a:pt x="110612" y="71944"/>
                    <a:pt x="121450" y="71944"/>
                  </a:cubicBezTo>
                  <a:close/>
                  <a:moveTo>
                    <a:pt x="63464" y="28605"/>
                  </a:moveTo>
                  <a:cubicBezTo>
                    <a:pt x="44798" y="28605"/>
                    <a:pt x="28621" y="44772"/>
                    <a:pt x="28621" y="63428"/>
                  </a:cubicBezTo>
                  <a:lnTo>
                    <a:pt x="28621" y="670343"/>
                  </a:lnTo>
                  <a:cubicBezTo>
                    <a:pt x="28621" y="688999"/>
                    <a:pt x="44798" y="705166"/>
                    <a:pt x="63464" y="705166"/>
                  </a:cubicBezTo>
                  <a:lnTo>
                    <a:pt x="1039061" y="705166"/>
                  </a:lnTo>
                  <a:cubicBezTo>
                    <a:pt x="1057727" y="705166"/>
                    <a:pt x="1072660" y="688999"/>
                    <a:pt x="1072660" y="670343"/>
                  </a:cubicBezTo>
                  <a:lnTo>
                    <a:pt x="1072660" y="63428"/>
                  </a:lnTo>
                  <a:cubicBezTo>
                    <a:pt x="1072660" y="44772"/>
                    <a:pt x="1057727" y="28605"/>
                    <a:pt x="1039061" y="28605"/>
                  </a:cubicBezTo>
                  <a:close/>
                  <a:moveTo>
                    <a:pt x="63464" y="0"/>
                  </a:moveTo>
                  <a:lnTo>
                    <a:pt x="1039061" y="0"/>
                  </a:lnTo>
                  <a:cubicBezTo>
                    <a:pt x="1073904" y="0"/>
                    <a:pt x="1102525" y="28605"/>
                    <a:pt x="1102525" y="63428"/>
                  </a:cubicBezTo>
                  <a:lnTo>
                    <a:pt x="1102525" y="670343"/>
                  </a:lnTo>
                  <a:cubicBezTo>
                    <a:pt x="1102525" y="705166"/>
                    <a:pt x="1073904" y="733771"/>
                    <a:pt x="1039061" y="733771"/>
                  </a:cubicBezTo>
                  <a:lnTo>
                    <a:pt x="63464" y="733771"/>
                  </a:lnTo>
                  <a:cubicBezTo>
                    <a:pt x="28621" y="733771"/>
                    <a:pt x="0" y="705166"/>
                    <a:pt x="0" y="670343"/>
                  </a:cubicBezTo>
                  <a:lnTo>
                    <a:pt x="0" y="63428"/>
                  </a:lnTo>
                  <a:cubicBezTo>
                    <a:pt x="0" y="28605"/>
                    <a:pt x="28621" y="0"/>
                    <a:pt x="63464" y="0"/>
                  </a:cubicBezTo>
                  <a:close/>
                </a:path>
              </a:pathLst>
            </a:custGeom>
            <a:solidFill>
              <a:schemeClr val="bg1"/>
            </a:solidFill>
            <a:ln cap="flat">
              <a:noFill/>
              <a:prstDash val="solid"/>
            </a:ln>
          </p:spPr>
          <p:txBody>
            <a:bodyPr vert="horz" wrap="square" lIns="45000" tIns="22500" rIns="45000" bIns="22500" anchor="ctr" anchorCtr="1" compatLnSpc="0">
              <a:noAutofit/>
            </a:bodyPr>
            <a:lstStyle/>
            <a:p>
              <a:pPr hangingPunct="0"/>
              <a:endParaRPr lang="en-US" sz="900"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D8B572F-B42F-E999-7E04-901688A53F41}"/>
                </a:ext>
              </a:extLst>
            </p:cNvPr>
            <p:cNvSpPr txBox="1"/>
            <p:nvPr/>
          </p:nvSpPr>
          <p:spPr>
            <a:xfrm>
              <a:off x="5185246" y="3117095"/>
              <a:ext cx="1815279" cy="93431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400" b="1" spc="-15" dirty="0">
                  <a:latin typeface="Meta bold"/>
                  <a:cs typeface="Poppins" panose="00000500000000000000" pitchFamily="2" charset="0"/>
                </a:rPr>
                <a:t>KEY ELEMENTS</a:t>
              </a: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661CEAE-5084-2CD5-56BC-1AFEC55EFD59}"/>
                </a:ext>
              </a:extLst>
            </p:cNvPr>
            <p:cNvGrpSpPr/>
            <p:nvPr/>
          </p:nvGrpSpPr>
          <p:grpSpPr>
            <a:xfrm>
              <a:off x="4250985" y="2428165"/>
              <a:ext cx="519495" cy="488195"/>
              <a:chOff x="4250985" y="2885364"/>
              <a:chExt cx="519495" cy="488195"/>
            </a:xfrm>
          </p:grpSpPr>
          <p:sp>
            <p:nvSpPr>
              <p:cNvPr id="18" name="Freeform 32">
                <a:extLst>
                  <a:ext uri="{FF2B5EF4-FFF2-40B4-BE49-F238E27FC236}">
                    <a16:creationId xmlns:a16="http://schemas.microsoft.com/office/drawing/2014/main" id="{16FD0ECD-B860-674C-3C6F-B4FD56FB5E54}"/>
                  </a:ext>
                </a:extLst>
              </p:cNvPr>
              <p:cNvSpPr/>
              <p:nvPr/>
            </p:nvSpPr>
            <p:spPr>
              <a:xfrm>
                <a:off x="4250985" y="2885364"/>
                <a:ext cx="519495" cy="488195"/>
              </a:xfrm>
              <a:custGeom>
                <a:avLst/>
                <a:gdLst>
                  <a:gd name="connsiteX0" fmla="*/ 82604 w 1038990"/>
                  <a:gd name="connsiteY0" fmla="*/ 859595 h 976389"/>
                  <a:gd name="connsiteX1" fmla="*/ 92087 w 1038990"/>
                  <a:gd name="connsiteY1" fmla="*/ 864217 h 976389"/>
                  <a:gd name="connsiteX2" fmla="*/ 92087 w 1038990"/>
                  <a:gd name="connsiteY2" fmla="*/ 883940 h 976389"/>
                  <a:gd name="connsiteX3" fmla="*/ 72187 w 1038990"/>
                  <a:gd name="connsiteY3" fmla="*/ 903662 h 976389"/>
                  <a:gd name="connsiteX4" fmla="*/ 779890 w 1038990"/>
                  <a:gd name="connsiteY4" fmla="*/ 903662 h 976389"/>
                  <a:gd name="connsiteX5" fmla="*/ 794815 w 1038990"/>
                  <a:gd name="connsiteY5" fmla="*/ 918454 h 976389"/>
                  <a:gd name="connsiteX6" fmla="*/ 779890 w 1038990"/>
                  <a:gd name="connsiteY6" fmla="*/ 932013 h 976389"/>
                  <a:gd name="connsiteX7" fmla="*/ 74675 w 1038990"/>
                  <a:gd name="connsiteY7" fmla="*/ 932013 h 976389"/>
                  <a:gd name="connsiteX8" fmla="*/ 94575 w 1038990"/>
                  <a:gd name="connsiteY8" fmla="*/ 950503 h 976389"/>
                  <a:gd name="connsiteX9" fmla="*/ 94575 w 1038990"/>
                  <a:gd name="connsiteY9" fmla="*/ 971459 h 976389"/>
                  <a:gd name="connsiteX10" fmla="*/ 83381 w 1038990"/>
                  <a:gd name="connsiteY10" fmla="*/ 976389 h 976389"/>
                  <a:gd name="connsiteX11" fmla="*/ 73431 w 1038990"/>
                  <a:gd name="connsiteY11" fmla="*/ 971459 h 976389"/>
                  <a:gd name="connsiteX12" fmla="*/ 37362 w 1038990"/>
                  <a:gd name="connsiteY12" fmla="*/ 935711 h 976389"/>
                  <a:gd name="connsiteX13" fmla="*/ 29899 w 1038990"/>
                  <a:gd name="connsiteY13" fmla="*/ 920919 h 976389"/>
                  <a:gd name="connsiteX14" fmla="*/ 29899 w 1038990"/>
                  <a:gd name="connsiteY14" fmla="*/ 918454 h 976389"/>
                  <a:gd name="connsiteX15" fmla="*/ 29899 w 1038990"/>
                  <a:gd name="connsiteY15" fmla="*/ 917221 h 976389"/>
                  <a:gd name="connsiteX16" fmla="*/ 37362 w 1038990"/>
                  <a:gd name="connsiteY16" fmla="*/ 898731 h 976389"/>
                  <a:gd name="connsiteX17" fmla="*/ 72187 w 1038990"/>
                  <a:gd name="connsiteY17" fmla="*/ 864217 h 976389"/>
                  <a:gd name="connsiteX18" fmla="*/ 82604 w 1038990"/>
                  <a:gd name="connsiteY18" fmla="*/ 859595 h 976389"/>
                  <a:gd name="connsiteX19" fmla="*/ 795107 w 1038990"/>
                  <a:gd name="connsiteY19" fmla="*/ 317039 h 976389"/>
                  <a:gd name="connsiteX20" fmla="*/ 795107 w 1038990"/>
                  <a:gd name="connsiteY20" fmla="*/ 501128 h 976389"/>
                  <a:gd name="connsiteX21" fmla="*/ 731648 w 1038990"/>
                  <a:gd name="connsiteY21" fmla="*/ 563320 h 976389"/>
                  <a:gd name="connsiteX22" fmla="*/ 396931 w 1038990"/>
                  <a:gd name="connsiteY22" fmla="*/ 563320 h 976389"/>
                  <a:gd name="connsiteX23" fmla="*/ 334717 w 1038990"/>
                  <a:gd name="connsiteY23" fmla="*/ 563320 h 976389"/>
                  <a:gd name="connsiteX24" fmla="*/ 334717 w 1038990"/>
                  <a:gd name="connsiteY24" fmla="*/ 683973 h 976389"/>
                  <a:gd name="connsiteX25" fmla="*/ 367068 w 1038990"/>
                  <a:gd name="connsiteY25" fmla="*/ 717557 h 976389"/>
                  <a:gd name="connsiteX26" fmla="*/ 642059 w 1038990"/>
                  <a:gd name="connsiteY26" fmla="*/ 717557 h 976389"/>
                  <a:gd name="connsiteX27" fmla="*/ 740358 w 1038990"/>
                  <a:gd name="connsiteY27" fmla="*/ 717557 h 976389"/>
                  <a:gd name="connsiteX28" fmla="*/ 810039 w 1038990"/>
                  <a:gd name="connsiteY28" fmla="*/ 717557 h 976389"/>
                  <a:gd name="connsiteX29" fmla="*/ 824971 w 1038990"/>
                  <a:gd name="connsiteY29" fmla="*/ 732483 h 976389"/>
                  <a:gd name="connsiteX30" fmla="*/ 810039 w 1038990"/>
                  <a:gd name="connsiteY30" fmla="*/ 746165 h 976389"/>
                  <a:gd name="connsiteX31" fmla="*/ 781420 w 1038990"/>
                  <a:gd name="connsiteY31" fmla="*/ 746165 h 976389"/>
                  <a:gd name="connsiteX32" fmla="*/ 888430 w 1038990"/>
                  <a:gd name="connsiteY32" fmla="*/ 858111 h 976389"/>
                  <a:gd name="connsiteX33" fmla="*/ 888430 w 1038990"/>
                  <a:gd name="connsiteY33" fmla="*/ 748653 h 976389"/>
                  <a:gd name="connsiteX34" fmla="*/ 920782 w 1038990"/>
                  <a:gd name="connsiteY34" fmla="*/ 717557 h 976389"/>
                  <a:gd name="connsiteX35" fmla="*/ 976775 w 1038990"/>
                  <a:gd name="connsiteY35" fmla="*/ 717557 h 976389"/>
                  <a:gd name="connsiteX36" fmla="*/ 1010371 w 1038990"/>
                  <a:gd name="connsiteY36" fmla="*/ 683973 h 976389"/>
                  <a:gd name="connsiteX37" fmla="*/ 1010371 w 1038990"/>
                  <a:gd name="connsiteY37" fmla="*/ 350623 h 976389"/>
                  <a:gd name="connsiteX38" fmla="*/ 976775 w 1038990"/>
                  <a:gd name="connsiteY38" fmla="*/ 317039 h 976389"/>
                  <a:gd name="connsiteX39" fmla="*/ 446604 w 1038990"/>
                  <a:gd name="connsiteY39" fmla="*/ 289960 h 976389"/>
                  <a:gd name="connsiteX40" fmla="*/ 455198 w 1038990"/>
                  <a:gd name="connsiteY40" fmla="*/ 289960 h 976389"/>
                  <a:gd name="connsiteX41" fmla="*/ 468703 w 1038990"/>
                  <a:gd name="connsiteY41" fmla="*/ 294887 h 976389"/>
                  <a:gd name="connsiteX42" fmla="*/ 483436 w 1038990"/>
                  <a:gd name="connsiteY42" fmla="*/ 309671 h 976389"/>
                  <a:gd name="connsiteX43" fmla="*/ 484664 w 1038990"/>
                  <a:gd name="connsiteY43" fmla="*/ 312135 h 976389"/>
                  <a:gd name="connsiteX44" fmla="*/ 484664 w 1038990"/>
                  <a:gd name="connsiteY44" fmla="*/ 315830 h 976389"/>
                  <a:gd name="connsiteX45" fmla="*/ 482208 w 1038990"/>
                  <a:gd name="connsiteY45" fmla="*/ 324454 h 976389"/>
                  <a:gd name="connsiteX46" fmla="*/ 473614 w 1038990"/>
                  <a:gd name="connsiteY46" fmla="*/ 328150 h 976389"/>
                  <a:gd name="connsiteX47" fmla="*/ 466248 w 1038990"/>
                  <a:gd name="connsiteY47" fmla="*/ 325686 h 976389"/>
                  <a:gd name="connsiteX48" fmla="*/ 462564 w 1038990"/>
                  <a:gd name="connsiteY48" fmla="*/ 320758 h 976389"/>
                  <a:gd name="connsiteX49" fmla="*/ 457654 w 1038990"/>
                  <a:gd name="connsiteY49" fmla="*/ 314598 h 976389"/>
                  <a:gd name="connsiteX50" fmla="*/ 450287 w 1038990"/>
                  <a:gd name="connsiteY50" fmla="*/ 312135 h 976389"/>
                  <a:gd name="connsiteX51" fmla="*/ 445376 w 1038990"/>
                  <a:gd name="connsiteY51" fmla="*/ 312135 h 976389"/>
                  <a:gd name="connsiteX52" fmla="*/ 438010 w 1038990"/>
                  <a:gd name="connsiteY52" fmla="*/ 313366 h 976389"/>
                  <a:gd name="connsiteX53" fmla="*/ 431871 w 1038990"/>
                  <a:gd name="connsiteY53" fmla="*/ 317062 h 976389"/>
                  <a:gd name="connsiteX54" fmla="*/ 428188 w 1038990"/>
                  <a:gd name="connsiteY54" fmla="*/ 323222 h 976389"/>
                  <a:gd name="connsiteX55" fmla="*/ 426960 w 1038990"/>
                  <a:gd name="connsiteY55" fmla="*/ 330614 h 976389"/>
                  <a:gd name="connsiteX56" fmla="*/ 426960 w 1038990"/>
                  <a:gd name="connsiteY56" fmla="*/ 358948 h 976389"/>
                  <a:gd name="connsiteX57" fmla="*/ 428188 w 1038990"/>
                  <a:gd name="connsiteY57" fmla="*/ 367572 h 976389"/>
                  <a:gd name="connsiteX58" fmla="*/ 431871 w 1038990"/>
                  <a:gd name="connsiteY58" fmla="*/ 372499 h 976389"/>
                  <a:gd name="connsiteX59" fmla="*/ 438010 w 1038990"/>
                  <a:gd name="connsiteY59" fmla="*/ 376195 h 976389"/>
                  <a:gd name="connsiteX60" fmla="*/ 446604 w 1038990"/>
                  <a:gd name="connsiteY60" fmla="*/ 378659 h 976389"/>
                  <a:gd name="connsiteX61" fmla="*/ 453970 w 1038990"/>
                  <a:gd name="connsiteY61" fmla="*/ 376195 h 976389"/>
                  <a:gd name="connsiteX62" fmla="*/ 458881 w 1038990"/>
                  <a:gd name="connsiteY62" fmla="*/ 372499 h 976389"/>
                  <a:gd name="connsiteX63" fmla="*/ 463792 w 1038990"/>
                  <a:gd name="connsiteY63" fmla="*/ 367572 h 976389"/>
                  <a:gd name="connsiteX64" fmla="*/ 465020 w 1038990"/>
                  <a:gd name="connsiteY64" fmla="*/ 360180 h 976389"/>
                  <a:gd name="connsiteX65" fmla="*/ 461337 w 1038990"/>
                  <a:gd name="connsiteY65" fmla="*/ 360180 h 976389"/>
                  <a:gd name="connsiteX66" fmla="*/ 452743 w 1038990"/>
                  <a:gd name="connsiteY66" fmla="*/ 356484 h 976389"/>
                  <a:gd name="connsiteX67" fmla="*/ 450287 w 1038990"/>
                  <a:gd name="connsiteY67" fmla="*/ 347861 h 976389"/>
                  <a:gd name="connsiteX68" fmla="*/ 452743 w 1038990"/>
                  <a:gd name="connsiteY68" fmla="*/ 340469 h 976389"/>
                  <a:gd name="connsiteX69" fmla="*/ 461337 w 1038990"/>
                  <a:gd name="connsiteY69" fmla="*/ 335541 h 976389"/>
                  <a:gd name="connsiteX70" fmla="*/ 477297 w 1038990"/>
                  <a:gd name="connsiteY70" fmla="*/ 335541 h 976389"/>
                  <a:gd name="connsiteX71" fmla="*/ 484664 w 1038990"/>
                  <a:gd name="connsiteY71" fmla="*/ 340469 h 976389"/>
                  <a:gd name="connsiteX72" fmla="*/ 488347 w 1038990"/>
                  <a:gd name="connsiteY72" fmla="*/ 347861 h 976389"/>
                  <a:gd name="connsiteX73" fmla="*/ 488347 w 1038990"/>
                  <a:gd name="connsiteY73" fmla="*/ 358948 h 976389"/>
                  <a:gd name="connsiteX74" fmla="*/ 484664 w 1038990"/>
                  <a:gd name="connsiteY74" fmla="*/ 374963 h 976389"/>
                  <a:gd name="connsiteX75" fmla="*/ 476070 w 1038990"/>
                  <a:gd name="connsiteY75" fmla="*/ 388514 h 976389"/>
                  <a:gd name="connsiteX76" fmla="*/ 462564 w 1038990"/>
                  <a:gd name="connsiteY76" fmla="*/ 398370 h 976389"/>
                  <a:gd name="connsiteX77" fmla="*/ 445376 w 1038990"/>
                  <a:gd name="connsiteY77" fmla="*/ 400834 h 976389"/>
                  <a:gd name="connsiteX78" fmla="*/ 430643 w 1038990"/>
                  <a:gd name="connsiteY78" fmla="*/ 398370 h 976389"/>
                  <a:gd name="connsiteX79" fmla="*/ 417138 w 1038990"/>
                  <a:gd name="connsiteY79" fmla="*/ 389746 h 976389"/>
                  <a:gd name="connsiteX80" fmla="*/ 407316 w 1038990"/>
                  <a:gd name="connsiteY80" fmla="*/ 376195 h 976389"/>
                  <a:gd name="connsiteX81" fmla="*/ 403633 w 1038990"/>
                  <a:gd name="connsiteY81" fmla="*/ 360180 h 976389"/>
                  <a:gd name="connsiteX82" fmla="*/ 403633 w 1038990"/>
                  <a:gd name="connsiteY82" fmla="*/ 331845 h 976389"/>
                  <a:gd name="connsiteX83" fmla="*/ 407316 w 1038990"/>
                  <a:gd name="connsiteY83" fmla="*/ 314598 h 976389"/>
                  <a:gd name="connsiteX84" fmla="*/ 415910 w 1038990"/>
                  <a:gd name="connsiteY84" fmla="*/ 301047 h 976389"/>
                  <a:gd name="connsiteX85" fmla="*/ 429416 w 1038990"/>
                  <a:gd name="connsiteY85" fmla="*/ 292424 h 976389"/>
                  <a:gd name="connsiteX86" fmla="*/ 446604 w 1038990"/>
                  <a:gd name="connsiteY86" fmla="*/ 289960 h 976389"/>
                  <a:gd name="connsiteX87" fmla="*/ 318718 w 1038990"/>
                  <a:gd name="connsiteY87" fmla="*/ 266291 h 976389"/>
                  <a:gd name="connsiteX88" fmla="*/ 370324 w 1038990"/>
                  <a:gd name="connsiteY88" fmla="*/ 266291 h 976389"/>
                  <a:gd name="connsiteX89" fmla="*/ 380154 w 1038990"/>
                  <a:gd name="connsiteY89" fmla="*/ 271229 h 976389"/>
                  <a:gd name="connsiteX90" fmla="*/ 385069 w 1038990"/>
                  <a:gd name="connsiteY90" fmla="*/ 281104 h 976389"/>
                  <a:gd name="connsiteX91" fmla="*/ 380154 w 1038990"/>
                  <a:gd name="connsiteY91" fmla="*/ 290980 h 976389"/>
                  <a:gd name="connsiteX92" fmla="*/ 370324 w 1038990"/>
                  <a:gd name="connsiteY92" fmla="*/ 295917 h 976389"/>
                  <a:gd name="connsiteX93" fmla="*/ 332234 w 1038990"/>
                  <a:gd name="connsiteY93" fmla="*/ 295917 h 976389"/>
                  <a:gd name="connsiteX94" fmla="*/ 332234 w 1038990"/>
                  <a:gd name="connsiteY94" fmla="*/ 307027 h 976389"/>
                  <a:gd name="connsiteX95" fmla="*/ 348207 w 1038990"/>
                  <a:gd name="connsiteY95" fmla="*/ 307027 h 976389"/>
                  <a:gd name="connsiteX96" fmla="*/ 365409 w 1038990"/>
                  <a:gd name="connsiteY96" fmla="*/ 310731 h 976389"/>
                  <a:gd name="connsiteX97" fmla="*/ 380154 w 1038990"/>
                  <a:gd name="connsiteY97" fmla="*/ 320606 h 976389"/>
                  <a:gd name="connsiteX98" fmla="*/ 389984 w 1038990"/>
                  <a:gd name="connsiteY98" fmla="*/ 335420 h 976389"/>
                  <a:gd name="connsiteX99" fmla="*/ 393670 w 1038990"/>
                  <a:gd name="connsiteY99" fmla="*/ 353936 h 976389"/>
                  <a:gd name="connsiteX100" fmla="*/ 389984 w 1038990"/>
                  <a:gd name="connsiteY100" fmla="*/ 372453 h 976389"/>
                  <a:gd name="connsiteX101" fmla="*/ 380154 w 1038990"/>
                  <a:gd name="connsiteY101" fmla="*/ 387266 h 976389"/>
                  <a:gd name="connsiteX102" fmla="*/ 365409 w 1038990"/>
                  <a:gd name="connsiteY102" fmla="*/ 398376 h 976389"/>
                  <a:gd name="connsiteX103" fmla="*/ 348207 w 1038990"/>
                  <a:gd name="connsiteY103" fmla="*/ 402080 h 976389"/>
                  <a:gd name="connsiteX104" fmla="*/ 334691 w 1038990"/>
                  <a:gd name="connsiteY104" fmla="*/ 399611 h 976389"/>
                  <a:gd name="connsiteX105" fmla="*/ 323633 w 1038990"/>
                  <a:gd name="connsiteY105" fmla="*/ 394673 h 976389"/>
                  <a:gd name="connsiteX106" fmla="*/ 312574 w 1038990"/>
                  <a:gd name="connsiteY106" fmla="*/ 386032 h 976389"/>
                  <a:gd name="connsiteX107" fmla="*/ 306430 w 1038990"/>
                  <a:gd name="connsiteY107" fmla="*/ 376156 h 976389"/>
                  <a:gd name="connsiteX108" fmla="*/ 305202 w 1038990"/>
                  <a:gd name="connsiteY108" fmla="*/ 368750 h 976389"/>
                  <a:gd name="connsiteX109" fmla="*/ 307659 w 1038990"/>
                  <a:gd name="connsiteY109" fmla="*/ 362577 h 976389"/>
                  <a:gd name="connsiteX110" fmla="*/ 312574 w 1038990"/>
                  <a:gd name="connsiteY110" fmla="*/ 356405 h 976389"/>
                  <a:gd name="connsiteX111" fmla="*/ 318718 w 1038990"/>
                  <a:gd name="connsiteY111" fmla="*/ 355171 h 976389"/>
                  <a:gd name="connsiteX112" fmla="*/ 328548 w 1038990"/>
                  <a:gd name="connsiteY112" fmla="*/ 360109 h 976389"/>
                  <a:gd name="connsiteX113" fmla="*/ 332234 w 1038990"/>
                  <a:gd name="connsiteY113" fmla="*/ 363812 h 976389"/>
                  <a:gd name="connsiteX114" fmla="*/ 335920 w 1038990"/>
                  <a:gd name="connsiteY114" fmla="*/ 368750 h 976389"/>
                  <a:gd name="connsiteX115" fmla="*/ 340835 w 1038990"/>
                  <a:gd name="connsiteY115" fmla="*/ 371219 h 976389"/>
                  <a:gd name="connsiteX116" fmla="*/ 348207 w 1038990"/>
                  <a:gd name="connsiteY116" fmla="*/ 372453 h 976389"/>
                  <a:gd name="connsiteX117" fmla="*/ 360494 w 1038990"/>
                  <a:gd name="connsiteY117" fmla="*/ 367515 h 976389"/>
                  <a:gd name="connsiteX118" fmla="*/ 366638 w 1038990"/>
                  <a:gd name="connsiteY118" fmla="*/ 353936 h 976389"/>
                  <a:gd name="connsiteX119" fmla="*/ 360494 w 1038990"/>
                  <a:gd name="connsiteY119" fmla="*/ 340357 h 976389"/>
                  <a:gd name="connsiteX120" fmla="*/ 348207 w 1038990"/>
                  <a:gd name="connsiteY120" fmla="*/ 335420 h 976389"/>
                  <a:gd name="connsiteX121" fmla="*/ 318718 w 1038990"/>
                  <a:gd name="connsiteY121" fmla="*/ 335420 h 976389"/>
                  <a:gd name="connsiteX122" fmla="*/ 308888 w 1038990"/>
                  <a:gd name="connsiteY122" fmla="*/ 331716 h 976389"/>
                  <a:gd name="connsiteX123" fmla="*/ 303973 w 1038990"/>
                  <a:gd name="connsiteY123" fmla="*/ 320606 h 976389"/>
                  <a:gd name="connsiteX124" fmla="*/ 303973 w 1038990"/>
                  <a:gd name="connsiteY124" fmla="*/ 281104 h 976389"/>
                  <a:gd name="connsiteX125" fmla="*/ 308888 w 1038990"/>
                  <a:gd name="connsiteY125" fmla="*/ 271229 h 976389"/>
                  <a:gd name="connsiteX126" fmla="*/ 318718 w 1038990"/>
                  <a:gd name="connsiteY126" fmla="*/ 266291 h 976389"/>
                  <a:gd name="connsiteX127" fmla="*/ 396783 w 1038990"/>
                  <a:gd name="connsiteY127" fmla="*/ 195172 h 976389"/>
                  <a:gd name="connsiteX128" fmla="*/ 257773 w 1038990"/>
                  <a:gd name="connsiteY128" fmla="*/ 334183 h 976389"/>
                  <a:gd name="connsiteX129" fmla="*/ 396783 w 1038990"/>
                  <a:gd name="connsiteY129" fmla="*/ 473195 h 976389"/>
                  <a:gd name="connsiteX130" fmla="*/ 535792 w 1038990"/>
                  <a:gd name="connsiteY130" fmla="*/ 334183 h 976389"/>
                  <a:gd name="connsiteX131" fmla="*/ 396783 w 1038990"/>
                  <a:gd name="connsiteY131" fmla="*/ 195172 h 976389"/>
                  <a:gd name="connsiteX132" fmla="*/ 396783 w 1038990"/>
                  <a:gd name="connsiteY132" fmla="*/ 166625 h 976389"/>
                  <a:gd name="connsiteX133" fmla="*/ 563098 w 1038990"/>
                  <a:gd name="connsiteY133" fmla="*/ 334183 h 976389"/>
                  <a:gd name="connsiteX134" fmla="*/ 396783 w 1038990"/>
                  <a:gd name="connsiteY134" fmla="*/ 501742 h 976389"/>
                  <a:gd name="connsiteX135" fmla="*/ 229226 w 1038990"/>
                  <a:gd name="connsiteY135" fmla="*/ 334183 h 976389"/>
                  <a:gd name="connsiteX136" fmla="*/ 396783 w 1038990"/>
                  <a:gd name="connsiteY136" fmla="*/ 166625 h 976389"/>
                  <a:gd name="connsiteX137" fmla="*/ 60971 w 1038990"/>
                  <a:gd name="connsiteY137" fmla="*/ 134194 h 976389"/>
                  <a:gd name="connsiteX138" fmla="*/ 27375 w 1038990"/>
                  <a:gd name="connsiteY138" fmla="*/ 167778 h 976389"/>
                  <a:gd name="connsiteX139" fmla="*/ 27375 w 1038990"/>
                  <a:gd name="connsiteY139" fmla="*/ 501128 h 976389"/>
                  <a:gd name="connsiteX140" fmla="*/ 60971 w 1038990"/>
                  <a:gd name="connsiteY140" fmla="*/ 534712 h 976389"/>
                  <a:gd name="connsiteX141" fmla="*/ 118208 w 1038990"/>
                  <a:gd name="connsiteY141" fmla="*/ 534712 h 976389"/>
                  <a:gd name="connsiteX142" fmla="*/ 150560 w 1038990"/>
                  <a:gd name="connsiteY142" fmla="*/ 565808 h 976389"/>
                  <a:gd name="connsiteX143" fmla="*/ 150560 w 1038990"/>
                  <a:gd name="connsiteY143" fmla="*/ 675266 h 976389"/>
                  <a:gd name="connsiteX144" fmla="*/ 257570 w 1038990"/>
                  <a:gd name="connsiteY144" fmla="*/ 563320 h 976389"/>
                  <a:gd name="connsiteX145" fmla="*/ 227707 w 1038990"/>
                  <a:gd name="connsiteY145" fmla="*/ 563320 h 976389"/>
                  <a:gd name="connsiteX146" fmla="*/ 214019 w 1038990"/>
                  <a:gd name="connsiteY146" fmla="*/ 548394 h 976389"/>
                  <a:gd name="connsiteX147" fmla="*/ 227707 w 1038990"/>
                  <a:gd name="connsiteY147" fmla="*/ 534712 h 976389"/>
                  <a:gd name="connsiteX148" fmla="*/ 298632 w 1038990"/>
                  <a:gd name="connsiteY148" fmla="*/ 534712 h 976389"/>
                  <a:gd name="connsiteX149" fmla="*/ 396931 w 1038990"/>
                  <a:gd name="connsiteY149" fmla="*/ 534712 h 976389"/>
                  <a:gd name="connsiteX150" fmla="*/ 731648 w 1038990"/>
                  <a:gd name="connsiteY150" fmla="*/ 534712 h 976389"/>
                  <a:gd name="connsiteX151" fmla="*/ 765244 w 1038990"/>
                  <a:gd name="connsiteY151" fmla="*/ 501128 h 976389"/>
                  <a:gd name="connsiteX152" fmla="*/ 765244 w 1038990"/>
                  <a:gd name="connsiteY152" fmla="*/ 167778 h 976389"/>
                  <a:gd name="connsiteX153" fmla="*/ 731648 w 1038990"/>
                  <a:gd name="connsiteY153" fmla="*/ 134194 h 976389"/>
                  <a:gd name="connsiteX154" fmla="*/ 60971 w 1038990"/>
                  <a:gd name="connsiteY154" fmla="*/ 105586 h 976389"/>
                  <a:gd name="connsiteX155" fmla="*/ 731648 w 1038990"/>
                  <a:gd name="connsiteY155" fmla="*/ 105586 h 976389"/>
                  <a:gd name="connsiteX156" fmla="*/ 795107 w 1038990"/>
                  <a:gd name="connsiteY156" fmla="*/ 167778 h 976389"/>
                  <a:gd name="connsiteX157" fmla="*/ 795107 w 1038990"/>
                  <a:gd name="connsiteY157" fmla="*/ 288431 h 976389"/>
                  <a:gd name="connsiteX158" fmla="*/ 976775 w 1038990"/>
                  <a:gd name="connsiteY158" fmla="*/ 288431 h 976389"/>
                  <a:gd name="connsiteX159" fmla="*/ 1038990 w 1038990"/>
                  <a:gd name="connsiteY159" fmla="*/ 350623 h 976389"/>
                  <a:gd name="connsiteX160" fmla="*/ 1038990 w 1038990"/>
                  <a:gd name="connsiteY160" fmla="*/ 683973 h 976389"/>
                  <a:gd name="connsiteX161" fmla="*/ 976775 w 1038990"/>
                  <a:gd name="connsiteY161" fmla="*/ 746165 h 976389"/>
                  <a:gd name="connsiteX162" fmla="*/ 920782 w 1038990"/>
                  <a:gd name="connsiteY162" fmla="*/ 746165 h 976389"/>
                  <a:gd name="connsiteX163" fmla="*/ 917049 w 1038990"/>
                  <a:gd name="connsiteY163" fmla="*/ 748653 h 976389"/>
                  <a:gd name="connsiteX164" fmla="*/ 917049 w 1038990"/>
                  <a:gd name="connsiteY164" fmla="*/ 881745 h 976389"/>
                  <a:gd name="connsiteX165" fmla="*/ 904606 w 1038990"/>
                  <a:gd name="connsiteY165" fmla="*/ 899159 h 976389"/>
                  <a:gd name="connsiteX166" fmla="*/ 897140 w 1038990"/>
                  <a:gd name="connsiteY166" fmla="*/ 901646 h 976389"/>
                  <a:gd name="connsiteX167" fmla="*/ 884697 w 1038990"/>
                  <a:gd name="connsiteY167" fmla="*/ 895427 h 976389"/>
                  <a:gd name="connsiteX168" fmla="*/ 741602 w 1038990"/>
                  <a:gd name="connsiteY168" fmla="*/ 747409 h 976389"/>
                  <a:gd name="connsiteX169" fmla="*/ 740358 w 1038990"/>
                  <a:gd name="connsiteY169" fmla="*/ 746165 h 976389"/>
                  <a:gd name="connsiteX170" fmla="*/ 642059 w 1038990"/>
                  <a:gd name="connsiteY170" fmla="*/ 746165 h 976389"/>
                  <a:gd name="connsiteX171" fmla="*/ 367068 w 1038990"/>
                  <a:gd name="connsiteY171" fmla="*/ 746165 h 976389"/>
                  <a:gd name="connsiteX172" fmla="*/ 304853 w 1038990"/>
                  <a:gd name="connsiteY172" fmla="*/ 683973 h 976389"/>
                  <a:gd name="connsiteX173" fmla="*/ 304853 w 1038990"/>
                  <a:gd name="connsiteY173" fmla="*/ 563320 h 976389"/>
                  <a:gd name="connsiteX174" fmla="*/ 298632 w 1038990"/>
                  <a:gd name="connsiteY174" fmla="*/ 563320 h 976389"/>
                  <a:gd name="connsiteX175" fmla="*/ 296143 w 1038990"/>
                  <a:gd name="connsiteY175" fmla="*/ 564564 h 976389"/>
                  <a:gd name="connsiteX176" fmla="*/ 154293 w 1038990"/>
                  <a:gd name="connsiteY176" fmla="*/ 712582 h 976389"/>
                  <a:gd name="connsiteX177" fmla="*/ 140606 w 1038990"/>
                  <a:gd name="connsiteY177" fmla="*/ 718801 h 976389"/>
                  <a:gd name="connsiteX178" fmla="*/ 133140 w 1038990"/>
                  <a:gd name="connsiteY178" fmla="*/ 716313 h 976389"/>
                  <a:gd name="connsiteX179" fmla="*/ 121941 w 1038990"/>
                  <a:gd name="connsiteY179" fmla="*/ 698899 h 976389"/>
                  <a:gd name="connsiteX180" fmla="*/ 121941 w 1038990"/>
                  <a:gd name="connsiteY180" fmla="*/ 565808 h 976389"/>
                  <a:gd name="connsiteX181" fmla="*/ 118208 w 1038990"/>
                  <a:gd name="connsiteY181" fmla="*/ 563320 h 976389"/>
                  <a:gd name="connsiteX182" fmla="*/ 60971 w 1038990"/>
                  <a:gd name="connsiteY182" fmla="*/ 563320 h 976389"/>
                  <a:gd name="connsiteX183" fmla="*/ 0 w 1038990"/>
                  <a:gd name="connsiteY183" fmla="*/ 501128 h 976389"/>
                  <a:gd name="connsiteX184" fmla="*/ 0 w 1038990"/>
                  <a:gd name="connsiteY184" fmla="*/ 167778 h 976389"/>
                  <a:gd name="connsiteX185" fmla="*/ 60971 w 1038990"/>
                  <a:gd name="connsiteY185" fmla="*/ 105586 h 976389"/>
                  <a:gd name="connsiteX186" fmla="*/ 954520 w 1038990"/>
                  <a:gd name="connsiteY186" fmla="*/ 0 h 976389"/>
                  <a:gd name="connsiteX187" fmla="*/ 965559 w 1038990"/>
                  <a:gd name="connsiteY187" fmla="*/ 4622 h 976389"/>
                  <a:gd name="connsiteX188" fmla="*/ 1000385 w 1038990"/>
                  <a:gd name="connsiteY188" fmla="*/ 40366 h 976389"/>
                  <a:gd name="connsiteX189" fmla="*/ 1007847 w 1038990"/>
                  <a:gd name="connsiteY189" fmla="*/ 55157 h 976389"/>
                  <a:gd name="connsiteX190" fmla="*/ 1009091 w 1038990"/>
                  <a:gd name="connsiteY190" fmla="*/ 57622 h 976389"/>
                  <a:gd name="connsiteX191" fmla="*/ 1009091 w 1038990"/>
                  <a:gd name="connsiteY191" fmla="*/ 58854 h 976389"/>
                  <a:gd name="connsiteX192" fmla="*/ 1001628 w 1038990"/>
                  <a:gd name="connsiteY192" fmla="*/ 77343 h 976389"/>
                  <a:gd name="connsiteX193" fmla="*/ 966803 w 1038990"/>
                  <a:gd name="connsiteY193" fmla="*/ 111854 h 976389"/>
                  <a:gd name="connsiteX194" fmla="*/ 956853 w 1038990"/>
                  <a:gd name="connsiteY194" fmla="*/ 115552 h 976389"/>
                  <a:gd name="connsiteX195" fmla="*/ 945659 w 1038990"/>
                  <a:gd name="connsiteY195" fmla="*/ 111854 h 976389"/>
                  <a:gd name="connsiteX196" fmla="*/ 945659 w 1038990"/>
                  <a:gd name="connsiteY196" fmla="*/ 92133 h 976389"/>
                  <a:gd name="connsiteX197" fmla="*/ 965559 w 1038990"/>
                  <a:gd name="connsiteY197" fmla="*/ 72412 h 976389"/>
                  <a:gd name="connsiteX198" fmla="*/ 259100 w 1038990"/>
                  <a:gd name="connsiteY198" fmla="*/ 72412 h 976389"/>
                  <a:gd name="connsiteX199" fmla="*/ 244175 w 1038990"/>
                  <a:gd name="connsiteY199" fmla="*/ 57622 h 976389"/>
                  <a:gd name="connsiteX200" fmla="*/ 259100 w 1038990"/>
                  <a:gd name="connsiteY200" fmla="*/ 44064 h 976389"/>
                  <a:gd name="connsiteX201" fmla="*/ 964315 w 1038990"/>
                  <a:gd name="connsiteY201" fmla="*/ 44064 h 976389"/>
                  <a:gd name="connsiteX202" fmla="*/ 944415 w 1038990"/>
                  <a:gd name="connsiteY202" fmla="*/ 24343 h 976389"/>
                  <a:gd name="connsiteX203" fmla="*/ 944415 w 1038990"/>
                  <a:gd name="connsiteY203" fmla="*/ 4622 h 976389"/>
                  <a:gd name="connsiteX204" fmla="*/ 954520 w 1038990"/>
                  <a:gd name="connsiteY204" fmla="*/ 0 h 976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</a:cxnLst>
                <a:rect l="l" t="t" r="r" b="b"/>
                <a:pathLst>
                  <a:path w="1038990" h="976389">
                    <a:moveTo>
                      <a:pt x="82604" y="859595"/>
                    </a:moveTo>
                    <a:cubicBezTo>
                      <a:pt x="86179" y="859595"/>
                      <a:pt x="89600" y="861135"/>
                      <a:pt x="92087" y="864217"/>
                    </a:cubicBezTo>
                    <a:cubicBezTo>
                      <a:pt x="98306" y="869148"/>
                      <a:pt x="98306" y="877776"/>
                      <a:pt x="92087" y="883940"/>
                    </a:cubicBezTo>
                    <a:lnTo>
                      <a:pt x="72187" y="903662"/>
                    </a:lnTo>
                    <a:lnTo>
                      <a:pt x="779890" y="903662"/>
                    </a:lnTo>
                    <a:cubicBezTo>
                      <a:pt x="787352" y="903662"/>
                      <a:pt x="794815" y="909825"/>
                      <a:pt x="794815" y="918454"/>
                    </a:cubicBezTo>
                    <a:cubicBezTo>
                      <a:pt x="794815" y="925850"/>
                      <a:pt x="787352" y="932013"/>
                      <a:pt x="779890" y="932013"/>
                    </a:cubicBezTo>
                    <a:lnTo>
                      <a:pt x="74675" y="932013"/>
                    </a:lnTo>
                    <a:lnTo>
                      <a:pt x="94575" y="950503"/>
                    </a:lnTo>
                    <a:cubicBezTo>
                      <a:pt x="99550" y="956667"/>
                      <a:pt x="99550" y="966528"/>
                      <a:pt x="94575" y="971459"/>
                    </a:cubicBezTo>
                    <a:cubicBezTo>
                      <a:pt x="92087" y="975157"/>
                      <a:pt x="87112" y="976389"/>
                      <a:pt x="83381" y="976389"/>
                    </a:cubicBezTo>
                    <a:cubicBezTo>
                      <a:pt x="80893" y="976389"/>
                      <a:pt x="77162" y="975157"/>
                      <a:pt x="73431" y="971459"/>
                    </a:cubicBezTo>
                    <a:lnTo>
                      <a:pt x="37362" y="935711"/>
                    </a:lnTo>
                    <a:cubicBezTo>
                      <a:pt x="33630" y="932013"/>
                      <a:pt x="29899" y="925850"/>
                      <a:pt x="29899" y="920919"/>
                    </a:cubicBezTo>
                    <a:cubicBezTo>
                      <a:pt x="29899" y="919687"/>
                      <a:pt x="29899" y="918454"/>
                      <a:pt x="29899" y="918454"/>
                    </a:cubicBezTo>
                    <a:lnTo>
                      <a:pt x="29899" y="917221"/>
                    </a:lnTo>
                    <a:cubicBezTo>
                      <a:pt x="29899" y="911058"/>
                      <a:pt x="32387" y="903662"/>
                      <a:pt x="37362" y="898731"/>
                    </a:cubicBezTo>
                    <a:lnTo>
                      <a:pt x="72187" y="864217"/>
                    </a:lnTo>
                    <a:cubicBezTo>
                      <a:pt x="75297" y="861135"/>
                      <a:pt x="79028" y="859595"/>
                      <a:pt x="82604" y="859595"/>
                    </a:cubicBezTo>
                    <a:close/>
                    <a:moveTo>
                      <a:pt x="795107" y="317039"/>
                    </a:moveTo>
                    <a:lnTo>
                      <a:pt x="795107" y="501128"/>
                    </a:lnTo>
                    <a:cubicBezTo>
                      <a:pt x="795107" y="535956"/>
                      <a:pt x="766488" y="563320"/>
                      <a:pt x="731648" y="563320"/>
                    </a:cubicBezTo>
                    <a:lnTo>
                      <a:pt x="396931" y="563320"/>
                    </a:lnTo>
                    <a:lnTo>
                      <a:pt x="334717" y="563320"/>
                    </a:lnTo>
                    <a:lnTo>
                      <a:pt x="334717" y="683973"/>
                    </a:lnTo>
                    <a:cubicBezTo>
                      <a:pt x="334717" y="702631"/>
                      <a:pt x="349648" y="717557"/>
                      <a:pt x="367068" y="717557"/>
                    </a:cubicBezTo>
                    <a:lnTo>
                      <a:pt x="642059" y="717557"/>
                    </a:lnTo>
                    <a:lnTo>
                      <a:pt x="740358" y="717557"/>
                    </a:lnTo>
                    <a:lnTo>
                      <a:pt x="810039" y="717557"/>
                    </a:lnTo>
                    <a:cubicBezTo>
                      <a:pt x="818749" y="717557"/>
                      <a:pt x="824971" y="723776"/>
                      <a:pt x="824971" y="732483"/>
                    </a:cubicBezTo>
                    <a:cubicBezTo>
                      <a:pt x="824971" y="739946"/>
                      <a:pt x="818749" y="746165"/>
                      <a:pt x="810039" y="746165"/>
                    </a:cubicBezTo>
                    <a:lnTo>
                      <a:pt x="781420" y="746165"/>
                    </a:lnTo>
                    <a:lnTo>
                      <a:pt x="888430" y="858111"/>
                    </a:lnTo>
                    <a:lnTo>
                      <a:pt x="888430" y="748653"/>
                    </a:lnTo>
                    <a:cubicBezTo>
                      <a:pt x="888430" y="732483"/>
                      <a:pt x="902117" y="717557"/>
                      <a:pt x="920782" y="717557"/>
                    </a:cubicBezTo>
                    <a:lnTo>
                      <a:pt x="976775" y="717557"/>
                    </a:lnTo>
                    <a:cubicBezTo>
                      <a:pt x="995439" y="717557"/>
                      <a:pt x="1010371" y="702631"/>
                      <a:pt x="1010371" y="683973"/>
                    </a:cubicBezTo>
                    <a:lnTo>
                      <a:pt x="1010371" y="350623"/>
                    </a:lnTo>
                    <a:cubicBezTo>
                      <a:pt x="1010371" y="331965"/>
                      <a:pt x="995439" y="317039"/>
                      <a:pt x="976775" y="317039"/>
                    </a:cubicBezTo>
                    <a:close/>
                    <a:moveTo>
                      <a:pt x="446604" y="289960"/>
                    </a:moveTo>
                    <a:cubicBezTo>
                      <a:pt x="450287" y="289960"/>
                      <a:pt x="452743" y="289960"/>
                      <a:pt x="455198" y="289960"/>
                    </a:cubicBezTo>
                    <a:cubicBezTo>
                      <a:pt x="460109" y="291192"/>
                      <a:pt x="465020" y="292424"/>
                      <a:pt x="468703" y="294887"/>
                    </a:cubicBezTo>
                    <a:cubicBezTo>
                      <a:pt x="474842" y="298583"/>
                      <a:pt x="479753" y="303511"/>
                      <a:pt x="483436" y="309671"/>
                    </a:cubicBezTo>
                    <a:cubicBezTo>
                      <a:pt x="483436" y="310903"/>
                      <a:pt x="484664" y="310903"/>
                      <a:pt x="484664" y="312135"/>
                    </a:cubicBezTo>
                    <a:cubicBezTo>
                      <a:pt x="484664" y="313366"/>
                      <a:pt x="484664" y="314598"/>
                      <a:pt x="484664" y="315830"/>
                    </a:cubicBezTo>
                    <a:cubicBezTo>
                      <a:pt x="484664" y="319526"/>
                      <a:pt x="484664" y="321990"/>
                      <a:pt x="482208" y="324454"/>
                    </a:cubicBezTo>
                    <a:cubicBezTo>
                      <a:pt x="479753" y="325686"/>
                      <a:pt x="477297" y="328150"/>
                      <a:pt x="473614" y="328150"/>
                    </a:cubicBezTo>
                    <a:cubicBezTo>
                      <a:pt x="471159" y="328150"/>
                      <a:pt x="468703" y="326918"/>
                      <a:pt x="466248" y="325686"/>
                    </a:cubicBezTo>
                    <a:cubicBezTo>
                      <a:pt x="465020" y="324454"/>
                      <a:pt x="463792" y="321990"/>
                      <a:pt x="462564" y="320758"/>
                    </a:cubicBezTo>
                    <a:cubicBezTo>
                      <a:pt x="461337" y="318294"/>
                      <a:pt x="458881" y="317062"/>
                      <a:pt x="457654" y="314598"/>
                    </a:cubicBezTo>
                    <a:cubicBezTo>
                      <a:pt x="455198" y="314598"/>
                      <a:pt x="452743" y="312135"/>
                      <a:pt x="450287" y="312135"/>
                    </a:cubicBezTo>
                    <a:cubicBezTo>
                      <a:pt x="447832" y="312135"/>
                      <a:pt x="447832" y="312135"/>
                      <a:pt x="445376" y="312135"/>
                    </a:cubicBezTo>
                    <a:cubicBezTo>
                      <a:pt x="444148" y="312135"/>
                      <a:pt x="440465" y="312135"/>
                      <a:pt x="438010" y="313366"/>
                    </a:cubicBezTo>
                    <a:cubicBezTo>
                      <a:pt x="436782" y="314598"/>
                      <a:pt x="434326" y="315830"/>
                      <a:pt x="431871" y="317062"/>
                    </a:cubicBezTo>
                    <a:cubicBezTo>
                      <a:pt x="430643" y="318294"/>
                      <a:pt x="429416" y="320758"/>
                      <a:pt x="428188" y="323222"/>
                    </a:cubicBezTo>
                    <a:cubicBezTo>
                      <a:pt x="426960" y="325686"/>
                      <a:pt x="426960" y="328150"/>
                      <a:pt x="426960" y="330614"/>
                    </a:cubicBezTo>
                    <a:lnTo>
                      <a:pt x="426960" y="358948"/>
                    </a:lnTo>
                    <a:cubicBezTo>
                      <a:pt x="426960" y="361412"/>
                      <a:pt x="426960" y="365108"/>
                      <a:pt x="428188" y="367572"/>
                    </a:cubicBezTo>
                    <a:cubicBezTo>
                      <a:pt x="429416" y="368803"/>
                      <a:pt x="430643" y="370035"/>
                      <a:pt x="431871" y="372499"/>
                    </a:cubicBezTo>
                    <a:cubicBezTo>
                      <a:pt x="434326" y="374963"/>
                      <a:pt x="436782" y="374963"/>
                      <a:pt x="438010" y="376195"/>
                    </a:cubicBezTo>
                    <a:cubicBezTo>
                      <a:pt x="440465" y="377427"/>
                      <a:pt x="444148" y="378659"/>
                      <a:pt x="446604" y="378659"/>
                    </a:cubicBezTo>
                    <a:cubicBezTo>
                      <a:pt x="450287" y="378659"/>
                      <a:pt x="451515" y="378659"/>
                      <a:pt x="453970" y="376195"/>
                    </a:cubicBezTo>
                    <a:cubicBezTo>
                      <a:pt x="456426" y="376195"/>
                      <a:pt x="457654" y="374963"/>
                      <a:pt x="458881" y="372499"/>
                    </a:cubicBezTo>
                    <a:cubicBezTo>
                      <a:pt x="461337" y="371267"/>
                      <a:pt x="462564" y="368803"/>
                      <a:pt x="463792" y="367572"/>
                    </a:cubicBezTo>
                    <a:cubicBezTo>
                      <a:pt x="465020" y="365108"/>
                      <a:pt x="465020" y="362644"/>
                      <a:pt x="465020" y="360180"/>
                    </a:cubicBezTo>
                    <a:lnTo>
                      <a:pt x="461337" y="360180"/>
                    </a:lnTo>
                    <a:cubicBezTo>
                      <a:pt x="457654" y="360180"/>
                      <a:pt x="455198" y="358948"/>
                      <a:pt x="452743" y="356484"/>
                    </a:cubicBezTo>
                    <a:cubicBezTo>
                      <a:pt x="451515" y="354020"/>
                      <a:pt x="450287" y="351556"/>
                      <a:pt x="450287" y="347861"/>
                    </a:cubicBezTo>
                    <a:cubicBezTo>
                      <a:pt x="450287" y="345397"/>
                      <a:pt x="451515" y="341701"/>
                      <a:pt x="452743" y="340469"/>
                    </a:cubicBezTo>
                    <a:cubicBezTo>
                      <a:pt x="455198" y="338005"/>
                      <a:pt x="457654" y="335541"/>
                      <a:pt x="461337" y="335541"/>
                    </a:cubicBezTo>
                    <a:lnTo>
                      <a:pt x="477297" y="335541"/>
                    </a:lnTo>
                    <a:cubicBezTo>
                      <a:pt x="479753" y="335541"/>
                      <a:pt x="482208" y="338005"/>
                      <a:pt x="484664" y="340469"/>
                    </a:cubicBezTo>
                    <a:cubicBezTo>
                      <a:pt x="487119" y="341701"/>
                      <a:pt x="488347" y="345397"/>
                      <a:pt x="488347" y="347861"/>
                    </a:cubicBezTo>
                    <a:lnTo>
                      <a:pt x="488347" y="358948"/>
                    </a:lnTo>
                    <a:cubicBezTo>
                      <a:pt x="488347" y="365108"/>
                      <a:pt x="487119" y="370035"/>
                      <a:pt x="484664" y="374963"/>
                    </a:cubicBezTo>
                    <a:cubicBezTo>
                      <a:pt x="482208" y="381123"/>
                      <a:pt x="479753" y="384819"/>
                      <a:pt x="476070" y="388514"/>
                    </a:cubicBezTo>
                    <a:cubicBezTo>
                      <a:pt x="472386" y="392210"/>
                      <a:pt x="467475" y="395906"/>
                      <a:pt x="462564" y="398370"/>
                    </a:cubicBezTo>
                    <a:cubicBezTo>
                      <a:pt x="457654" y="399602"/>
                      <a:pt x="451515" y="400834"/>
                      <a:pt x="445376" y="400834"/>
                    </a:cubicBezTo>
                    <a:cubicBezTo>
                      <a:pt x="440465" y="400834"/>
                      <a:pt x="435554" y="399602"/>
                      <a:pt x="430643" y="398370"/>
                    </a:cubicBezTo>
                    <a:cubicBezTo>
                      <a:pt x="424505" y="395906"/>
                      <a:pt x="420821" y="393442"/>
                      <a:pt x="417138" y="389746"/>
                    </a:cubicBezTo>
                    <a:cubicBezTo>
                      <a:pt x="413455" y="386051"/>
                      <a:pt x="409772" y="381123"/>
                      <a:pt x="407316" y="376195"/>
                    </a:cubicBezTo>
                    <a:cubicBezTo>
                      <a:pt x="404861" y="371267"/>
                      <a:pt x="403633" y="366340"/>
                      <a:pt x="403633" y="360180"/>
                    </a:cubicBezTo>
                    <a:lnTo>
                      <a:pt x="403633" y="331845"/>
                    </a:lnTo>
                    <a:cubicBezTo>
                      <a:pt x="403633" y="325686"/>
                      <a:pt x="404861" y="320758"/>
                      <a:pt x="407316" y="314598"/>
                    </a:cubicBezTo>
                    <a:cubicBezTo>
                      <a:pt x="408544" y="310903"/>
                      <a:pt x="412227" y="305975"/>
                      <a:pt x="415910" y="301047"/>
                    </a:cubicBezTo>
                    <a:cubicBezTo>
                      <a:pt x="419594" y="297351"/>
                      <a:pt x="424505" y="294887"/>
                      <a:pt x="429416" y="292424"/>
                    </a:cubicBezTo>
                    <a:cubicBezTo>
                      <a:pt x="434326" y="291192"/>
                      <a:pt x="439237" y="289960"/>
                      <a:pt x="446604" y="289960"/>
                    </a:cubicBezTo>
                    <a:close/>
                    <a:moveTo>
                      <a:pt x="318718" y="266291"/>
                    </a:moveTo>
                    <a:lnTo>
                      <a:pt x="370324" y="266291"/>
                    </a:lnTo>
                    <a:cubicBezTo>
                      <a:pt x="374010" y="266291"/>
                      <a:pt x="377697" y="267525"/>
                      <a:pt x="380154" y="271229"/>
                    </a:cubicBezTo>
                    <a:cubicBezTo>
                      <a:pt x="382611" y="273697"/>
                      <a:pt x="385069" y="277401"/>
                      <a:pt x="385069" y="281104"/>
                    </a:cubicBezTo>
                    <a:cubicBezTo>
                      <a:pt x="385069" y="284807"/>
                      <a:pt x="382611" y="288511"/>
                      <a:pt x="380154" y="290980"/>
                    </a:cubicBezTo>
                    <a:cubicBezTo>
                      <a:pt x="377697" y="293449"/>
                      <a:pt x="374010" y="295917"/>
                      <a:pt x="370324" y="295917"/>
                    </a:cubicBezTo>
                    <a:lnTo>
                      <a:pt x="332234" y="295917"/>
                    </a:lnTo>
                    <a:lnTo>
                      <a:pt x="332234" y="307027"/>
                    </a:lnTo>
                    <a:lnTo>
                      <a:pt x="348207" y="307027"/>
                    </a:lnTo>
                    <a:cubicBezTo>
                      <a:pt x="353122" y="307027"/>
                      <a:pt x="359266" y="308262"/>
                      <a:pt x="365409" y="310731"/>
                    </a:cubicBezTo>
                    <a:cubicBezTo>
                      <a:pt x="371553" y="313200"/>
                      <a:pt x="375239" y="316903"/>
                      <a:pt x="380154" y="320606"/>
                    </a:cubicBezTo>
                    <a:cubicBezTo>
                      <a:pt x="385069" y="324310"/>
                      <a:pt x="387526" y="330482"/>
                      <a:pt x="389984" y="335420"/>
                    </a:cubicBezTo>
                    <a:cubicBezTo>
                      <a:pt x="392441" y="341592"/>
                      <a:pt x="393670" y="347764"/>
                      <a:pt x="393670" y="353936"/>
                    </a:cubicBezTo>
                    <a:cubicBezTo>
                      <a:pt x="393670" y="361343"/>
                      <a:pt x="392441" y="367515"/>
                      <a:pt x="389984" y="372453"/>
                    </a:cubicBezTo>
                    <a:cubicBezTo>
                      <a:pt x="387526" y="378625"/>
                      <a:pt x="385069" y="383563"/>
                      <a:pt x="380154" y="387266"/>
                    </a:cubicBezTo>
                    <a:cubicBezTo>
                      <a:pt x="376468" y="392204"/>
                      <a:pt x="371553" y="395908"/>
                      <a:pt x="365409" y="398376"/>
                    </a:cubicBezTo>
                    <a:cubicBezTo>
                      <a:pt x="359266" y="399611"/>
                      <a:pt x="353122" y="402080"/>
                      <a:pt x="348207" y="402080"/>
                    </a:cubicBezTo>
                    <a:cubicBezTo>
                      <a:pt x="343292" y="402080"/>
                      <a:pt x="338377" y="400845"/>
                      <a:pt x="334691" y="399611"/>
                    </a:cubicBezTo>
                    <a:cubicBezTo>
                      <a:pt x="331005" y="398376"/>
                      <a:pt x="327319" y="395908"/>
                      <a:pt x="323633" y="394673"/>
                    </a:cubicBezTo>
                    <a:cubicBezTo>
                      <a:pt x="318718" y="392204"/>
                      <a:pt x="316260" y="389735"/>
                      <a:pt x="312574" y="386032"/>
                    </a:cubicBezTo>
                    <a:cubicBezTo>
                      <a:pt x="308888" y="382329"/>
                      <a:pt x="307659" y="379860"/>
                      <a:pt x="306430" y="376156"/>
                    </a:cubicBezTo>
                    <a:cubicBezTo>
                      <a:pt x="305202" y="373688"/>
                      <a:pt x="305202" y="371219"/>
                      <a:pt x="305202" y="368750"/>
                    </a:cubicBezTo>
                    <a:cubicBezTo>
                      <a:pt x="305202" y="366281"/>
                      <a:pt x="306430" y="363812"/>
                      <a:pt x="307659" y="362577"/>
                    </a:cubicBezTo>
                    <a:cubicBezTo>
                      <a:pt x="308888" y="360109"/>
                      <a:pt x="310117" y="358874"/>
                      <a:pt x="312574" y="356405"/>
                    </a:cubicBezTo>
                    <a:cubicBezTo>
                      <a:pt x="313803" y="356405"/>
                      <a:pt x="316260" y="355171"/>
                      <a:pt x="318718" y="355171"/>
                    </a:cubicBezTo>
                    <a:cubicBezTo>
                      <a:pt x="322404" y="355171"/>
                      <a:pt x="326090" y="356405"/>
                      <a:pt x="328548" y="360109"/>
                    </a:cubicBezTo>
                    <a:cubicBezTo>
                      <a:pt x="329776" y="361343"/>
                      <a:pt x="332234" y="362577"/>
                      <a:pt x="332234" y="363812"/>
                    </a:cubicBezTo>
                    <a:cubicBezTo>
                      <a:pt x="334691" y="365046"/>
                      <a:pt x="334691" y="367515"/>
                      <a:pt x="335920" y="368750"/>
                    </a:cubicBezTo>
                    <a:cubicBezTo>
                      <a:pt x="337149" y="369984"/>
                      <a:pt x="338377" y="369984"/>
                      <a:pt x="340835" y="371219"/>
                    </a:cubicBezTo>
                    <a:cubicBezTo>
                      <a:pt x="342064" y="372453"/>
                      <a:pt x="344521" y="372453"/>
                      <a:pt x="348207" y="372453"/>
                    </a:cubicBezTo>
                    <a:cubicBezTo>
                      <a:pt x="353122" y="372453"/>
                      <a:pt x="358037" y="371219"/>
                      <a:pt x="360494" y="367515"/>
                    </a:cubicBezTo>
                    <a:cubicBezTo>
                      <a:pt x="364181" y="363812"/>
                      <a:pt x="366638" y="360109"/>
                      <a:pt x="366638" y="353936"/>
                    </a:cubicBezTo>
                    <a:cubicBezTo>
                      <a:pt x="366638" y="348999"/>
                      <a:pt x="364181" y="344061"/>
                      <a:pt x="360494" y="340357"/>
                    </a:cubicBezTo>
                    <a:cubicBezTo>
                      <a:pt x="358037" y="336654"/>
                      <a:pt x="353122" y="335420"/>
                      <a:pt x="348207" y="335420"/>
                    </a:cubicBezTo>
                    <a:lnTo>
                      <a:pt x="318718" y="335420"/>
                    </a:lnTo>
                    <a:cubicBezTo>
                      <a:pt x="315032" y="335420"/>
                      <a:pt x="311345" y="334185"/>
                      <a:pt x="308888" y="331716"/>
                    </a:cubicBezTo>
                    <a:cubicBezTo>
                      <a:pt x="305202" y="328013"/>
                      <a:pt x="303973" y="325544"/>
                      <a:pt x="303973" y="320606"/>
                    </a:cubicBezTo>
                    <a:lnTo>
                      <a:pt x="303973" y="281104"/>
                    </a:lnTo>
                    <a:cubicBezTo>
                      <a:pt x="303973" y="277401"/>
                      <a:pt x="305202" y="273697"/>
                      <a:pt x="308888" y="271229"/>
                    </a:cubicBezTo>
                    <a:cubicBezTo>
                      <a:pt x="311345" y="267525"/>
                      <a:pt x="315032" y="266291"/>
                      <a:pt x="318718" y="266291"/>
                    </a:cubicBezTo>
                    <a:close/>
                    <a:moveTo>
                      <a:pt x="396783" y="195172"/>
                    </a:moveTo>
                    <a:cubicBezTo>
                      <a:pt x="319831" y="195172"/>
                      <a:pt x="257773" y="257230"/>
                      <a:pt x="257773" y="334183"/>
                    </a:cubicBezTo>
                    <a:cubicBezTo>
                      <a:pt x="257773" y="409895"/>
                      <a:pt x="319831" y="473195"/>
                      <a:pt x="396783" y="473195"/>
                    </a:cubicBezTo>
                    <a:cubicBezTo>
                      <a:pt x="472493" y="473195"/>
                      <a:pt x="535792" y="409895"/>
                      <a:pt x="535792" y="334183"/>
                    </a:cubicBezTo>
                    <a:cubicBezTo>
                      <a:pt x="535792" y="257230"/>
                      <a:pt x="472493" y="195172"/>
                      <a:pt x="396783" y="195172"/>
                    </a:cubicBezTo>
                    <a:close/>
                    <a:moveTo>
                      <a:pt x="396783" y="166625"/>
                    </a:moveTo>
                    <a:cubicBezTo>
                      <a:pt x="488628" y="166625"/>
                      <a:pt x="563098" y="242336"/>
                      <a:pt x="563098" y="334183"/>
                    </a:cubicBezTo>
                    <a:cubicBezTo>
                      <a:pt x="563098" y="426030"/>
                      <a:pt x="488628" y="501742"/>
                      <a:pt x="396783" y="501742"/>
                    </a:cubicBezTo>
                    <a:cubicBezTo>
                      <a:pt x="304937" y="501742"/>
                      <a:pt x="229226" y="426030"/>
                      <a:pt x="229226" y="334183"/>
                    </a:cubicBezTo>
                    <a:cubicBezTo>
                      <a:pt x="229226" y="242336"/>
                      <a:pt x="304937" y="166625"/>
                      <a:pt x="396783" y="166625"/>
                    </a:cubicBezTo>
                    <a:close/>
                    <a:moveTo>
                      <a:pt x="60971" y="134194"/>
                    </a:moveTo>
                    <a:cubicBezTo>
                      <a:pt x="42306" y="134194"/>
                      <a:pt x="27375" y="149120"/>
                      <a:pt x="27375" y="167778"/>
                    </a:cubicBezTo>
                    <a:lnTo>
                      <a:pt x="27375" y="501128"/>
                    </a:lnTo>
                    <a:cubicBezTo>
                      <a:pt x="27375" y="519786"/>
                      <a:pt x="42306" y="534712"/>
                      <a:pt x="60971" y="534712"/>
                    </a:cubicBezTo>
                    <a:lnTo>
                      <a:pt x="118208" y="534712"/>
                    </a:lnTo>
                    <a:cubicBezTo>
                      <a:pt x="136873" y="534712"/>
                      <a:pt x="150560" y="548394"/>
                      <a:pt x="150560" y="565808"/>
                    </a:cubicBezTo>
                    <a:lnTo>
                      <a:pt x="150560" y="675266"/>
                    </a:lnTo>
                    <a:lnTo>
                      <a:pt x="257570" y="563320"/>
                    </a:lnTo>
                    <a:lnTo>
                      <a:pt x="227707" y="563320"/>
                    </a:lnTo>
                    <a:cubicBezTo>
                      <a:pt x="220241" y="563320"/>
                      <a:pt x="214019" y="557101"/>
                      <a:pt x="214019" y="548394"/>
                    </a:cubicBezTo>
                    <a:cubicBezTo>
                      <a:pt x="214019" y="540931"/>
                      <a:pt x="220241" y="534712"/>
                      <a:pt x="227707" y="534712"/>
                    </a:cubicBezTo>
                    <a:lnTo>
                      <a:pt x="298632" y="534712"/>
                    </a:lnTo>
                    <a:lnTo>
                      <a:pt x="396931" y="534712"/>
                    </a:lnTo>
                    <a:lnTo>
                      <a:pt x="731648" y="534712"/>
                    </a:lnTo>
                    <a:cubicBezTo>
                      <a:pt x="750313" y="534712"/>
                      <a:pt x="765244" y="519786"/>
                      <a:pt x="765244" y="501128"/>
                    </a:cubicBezTo>
                    <a:lnTo>
                      <a:pt x="765244" y="167778"/>
                    </a:lnTo>
                    <a:cubicBezTo>
                      <a:pt x="765244" y="149120"/>
                      <a:pt x="750313" y="134194"/>
                      <a:pt x="731648" y="134194"/>
                    </a:cubicBezTo>
                    <a:close/>
                    <a:moveTo>
                      <a:pt x="60971" y="105586"/>
                    </a:moveTo>
                    <a:lnTo>
                      <a:pt x="731648" y="105586"/>
                    </a:lnTo>
                    <a:cubicBezTo>
                      <a:pt x="766488" y="105586"/>
                      <a:pt x="795107" y="132950"/>
                      <a:pt x="795107" y="167778"/>
                    </a:cubicBezTo>
                    <a:lnTo>
                      <a:pt x="795107" y="288431"/>
                    </a:lnTo>
                    <a:lnTo>
                      <a:pt x="976775" y="288431"/>
                    </a:lnTo>
                    <a:cubicBezTo>
                      <a:pt x="1011615" y="288431"/>
                      <a:pt x="1038990" y="317039"/>
                      <a:pt x="1038990" y="350623"/>
                    </a:cubicBezTo>
                    <a:lnTo>
                      <a:pt x="1038990" y="683973"/>
                    </a:lnTo>
                    <a:cubicBezTo>
                      <a:pt x="1038990" y="718801"/>
                      <a:pt x="1011615" y="746165"/>
                      <a:pt x="976775" y="746165"/>
                    </a:cubicBezTo>
                    <a:lnTo>
                      <a:pt x="920782" y="746165"/>
                    </a:lnTo>
                    <a:cubicBezTo>
                      <a:pt x="918293" y="746165"/>
                      <a:pt x="917049" y="747409"/>
                      <a:pt x="917049" y="748653"/>
                    </a:cubicBezTo>
                    <a:lnTo>
                      <a:pt x="917049" y="881745"/>
                    </a:lnTo>
                    <a:cubicBezTo>
                      <a:pt x="917049" y="889208"/>
                      <a:pt x="912071" y="896671"/>
                      <a:pt x="904606" y="899159"/>
                    </a:cubicBezTo>
                    <a:cubicBezTo>
                      <a:pt x="902117" y="900402"/>
                      <a:pt x="900873" y="901646"/>
                      <a:pt x="897140" y="901646"/>
                    </a:cubicBezTo>
                    <a:cubicBezTo>
                      <a:pt x="893407" y="901646"/>
                      <a:pt x="887185" y="899159"/>
                      <a:pt x="884697" y="895427"/>
                    </a:cubicBezTo>
                    <a:lnTo>
                      <a:pt x="741602" y="747409"/>
                    </a:lnTo>
                    <a:cubicBezTo>
                      <a:pt x="741602" y="747409"/>
                      <a:pt x="741602" y="746165"/>
                      <a:pt x="740358" y="746165"/>
                    </a:cubicBezTo>
                    <a:lnTo>
                      <a:pt x="642059" y="746165"/>
                    </a:lnTo>
                    <a:lnTo>
                      <a:pt x="367068" y="746165"/>
                    </a:lnTo>
                    <a:cubicBezTo>
                      <a:pt x="333472" y="746165"/>
                      <a:pt x="304853" y="718801"/>
                      <a:pt x="304853" y="683973"/>
                    </a:cubicBezTo>
                    <a:lnTo>
                      <a:pt x="304853" y="563320"/>
                    </a:lnTo>
                    <a:lnTo>
                      <a:pt x="298632" y="563320"/>
                    </a:lnTo>
                    <a:cubicBezTo>
                      <a:pt x="297388" y="563320"/>
                      <a:pt x="296143" y="563320"/>
                      <a:pt x="296143" y="564564"/>
                    </a:cubicBezTo>
                    <a:lnTo>
                      <a:pt x="154293" y="712582"/>
                    </a:lnTo>
                    <a:cubicBezTo>
                      <a:pt x="150560" y="716313"/>
                      <a:pt x="145583" y="718801"/>
                      <a:pt x="140606" y="718801"/>
                    </a:cubicBezTo>
                    <a:cubicBezTo>
                      <a:pt x="138117" y="718801"/>
                      <a:pt x="136873" y="717557"/>
                      <a:pt x="133140" y="716313"/>
                    </a:cubicBezTo>
                    <a:cubicBezTo>
                      <a:pt x="126919" y="713825"/>
                      <a:pt x="121941" y="706362"/>
                      <a:pt x="121941" y="698899"/>
                    </a:cubicBezTo>
                    <a:lnTo>
                      <a:pt x="121941" y="565808"/>
                    </a:lnTo>
                    <a:cubicBezTo>
                      <a:pt x="121941" y="564564"/>
                      <a:pt x="120697" y="563320"/>
                      <a:pt x="118208" y="563320"/>
                    </a:cubicBezTo>
                    <a:lnTo>
                      <a:pt x="60971" y="563320"/>
                    </a:lnTo>
                    <a:cubicBezTo>
                      <a:pt x="26130" y="563320"/>
                      <a:pt x="0" y="535956"/>
                      <a:pt x="0" y="501128"/>
                    </a:cubicBezTo>
                    <a:lnTo>
                      <a:pt x="0" y="167778"/>
                    </a:lnTo>
                    <a:cubicBezTo>
                      <a:pt x="0" y="132950"/>
                      <a:pt x="26130" y="105586"/>
                      <a:pt x="60971" y="105586"/>
                    </a:cubicBezTo>
                    <a:close/>
                    <a:moveTo>
                      <a:pt x="954520" y="0"/>
                    </a:moveTo>
                    <a:cubicBezTo>
                      <a:pt x="958407" y="0"/>
                      <a:pt x="962450" y="1541"/>
                      <a:pt x="965559" y="4622"/>
                    </a:cubicBezTo>
                    <a:lnTo>
                      <a:pt x="1000385" y="40366"/>
                    </a:lnTo>
                    <a:cubicBezTo>
                      <a:pt x="1005360" y="44064"/>
                      <a:pt x="1007847" y="48994"/>
                      <a:pt x="1007847" y="55157"/>
                    </a:cubicBezTo>
                    <a:cubicBezTo>
                      <a:pt x="1009091" y="55157"/>
                      <a:pt x="1009091" y="57622"/>
                      <a:pt x="1009091" y="57622"/>
                    </a:cubicBezTo>
                    <a:lnTo>
                      <a:pt x="1009091" y="58854"/>
                    </a:lnTo>
                    <a:cubicBezTo>
                      <a:pt x="1009091" y="65017"/>
                      <a:pt x="1006603" y="72412"/>
                      <a:pt x="1001628" y="77343"/>
                    </a:cubicBezTo>
                    <a:lnTo>
                      <a:pt x="966803" y="111854"/>
                    </a:lnTo>
                    <a:cubicBezTo>
                      <a:pt x="963072" y="114319"/>
                      <a:pt x="959340" y="115552"/>
                      <a:pt x="956853" y="115552"/>
                    </a:cubicBezTo>
                    <a:cubicBezTo>
                      <a:pt x="953122" y="115552"/>
                      <a:pt x="949390" y="114319"/>
                      <a:pt x="945659" y="111854"/>
                    </a:cubicBezTo>
                    <a:cubicBezTo>
                      <a:pt x="940684" y="105691"/>
                      <a:pt x="940684" y="97063"/>
                      <a:pt x="945659" y="92133"/>
                    </a:cubicBezTo>
                    <a:lnTo>
                      <a:pt x="965559" y="72412"/>
                    </a:lnTo>
                    <a:lnTo>
                      <a:pt x="259100" y="72412"/>
                    </a:lnTo>
                    <a:cubicBezTo>
                      <a:pt x="250394" y="72412"/>
                      <a:pt x="244175" y="66250"/>
                      <a:pt x="244175" y="57622"/>
                    </a:cubicBezTo>
                    <a:cubicBezTo>
                      <a:pt x="244175" y="50226"/>
                      <a:pt x="250394" y="44064"/>
                      <a:pt x="259100" y="44064"/>
                    </a:cubicBezTo>
                    <a:lnTo>
                      <a:pt x="964315" y="44064"/>
                    </a:lnTo>
                    <a:lnTo>
                      <a:pt x="944415" y="24343"/>
                    </a:lnTo>
                    <a:cubicBezTo>
                      <a:pt x="939440" y="18180"/>
                      <a:pt x="939440" y="9552"/>
                      <a:pt x="944415" y="4622"/>
                    </a:cubicBezTo>
                    <a:cubicBezTo>
                      <a:pt x="946902" y="1541"/>
                      <a:pt x="950634" y="0"/>
                      <a:pt x="95452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cap="flat">
                <a:noFill/>
                <a:prstDash val="solid"/>
              </a:ln>
            </p:spPr>
            <p:txBody>
              <a:bodyPr vert="horz" wrap="square" lIns="45000" tIns="22500" rIns="45000" bIns="22500" anchor="ctr" anchorCtr="1" compatLnSpc="0">
                <a:noAutofit/>
              </a:bodyPr>
              <a:lstStyle/>
              <a:p>
                <a:pPr hangingPunct="0"/>
                <a:endParaRPr lang="en-US" sz="900" dirty="0">
                  <a:latin typeface="Arial" pitchFamily="18"/>
                  <a:ea typeface="Microsoft YaHei" pitchFamily="2"/>
                  <a:cs typeface="Lucida Sans" pitchFamily="2"/>
                </a:endParaRPr>
              </a:p>
            </p:txBody>
          </p:sp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05770B0C-A1CC-5C07-63EC-192AC3F229C1}"/>
                  </a:ext>
                </a:extLst>
              </p:cNvPr>
              <p:cNvSpPr/>
              <p:nvPr/>
            </p:nvSpPr>
            <p:spPr>
              <a:xfrm>
                <a:off x="4371975" y="2981324"/>
                <a:ext cx="157163" cy="1476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78F8839-A327-EA4C-96DF-7153B48276FC}"/>
              </a:ext>
            </a:extLst>
          </p:cNvPr>
          <p:cNvGrpSpPr/>
          <p:nvPr/>
        </p:nvGrpSpPr>
        <p:grpSpPr>
          <a:xfrm>
            <a:off x="855358" y="5893122"/>
            <a:ext cx="10464406" cy="800533"/>
            <a:chOff x="855358" y="5893122"/>
            <a:chExt cx="10464406" cy="80053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74CB0A5-5252-7318-CCF9-4B4FB0722D73}"/>
                </a:ext>
              </a:extLst>
            </p:cNvPr>
            <p:cNvSpPr/>
            <p:nvPr/>
          </p:nvSpPr>
          <p:spPr>
            <a:xfrm>
              <a:off x="2667000" y="6026854"/>
              <a:ext cx="8652764" cy="5298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dirty="0">
                  <a:solidFill>
                    <a:schemeClr val="tx1"/>
                  </a:solidFill>
                  <a:latin typeface="Meta bold"/>
                </a:rPr>
                <a:t>        Develop a procedure to identify, contain, notify, resolve, and monitor data privacy incidents.</a:t>
              </a:r>
            </a:p>
          </p:txBody>
        </p:sp>
        <p:sp>
          <p:nvSpPr>
            <p:cNvPr id="41" name="Freeform 15">
              <a:extLst>
                <a:ext uri="{FF2B5EF4-FFF2-40B4-BE49-F238E27FC236}">
                  <a16:creationId xmlns:a16="http://schemas.microsoft.com/office/drawing/2014/main" id="{8849560E-8048-AD4A-FA47-8E2CD489D54E}"/>
                </a:ext>
              </a:extLst>
            </p:cNvPr>
            <p:cNvSpPr/>
            <p:nvPr/>
          </p:nvSpPr>
          <p:spPr>
            <a:xfrm>
              <a:off x="855358" y="5893122"/>
              <a:ext cx="2127328" cy="80053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anchor="ctr"/>
            <a:lstStyle/>
            <a:p>
              <a:pPr algn="ctr"/>
              <a:r>
                <a:rPr lang="en-US" sz="1800" b="1" dirty="0">
                  <a:latin typeface="Meta bold"/>
                </a:rPr>
                <a:t>Action to be taken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48989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6" grpId="0"/>
      <p:bldP spid="28" grpId="0"/>
      <p:bldP spid="30" grpId="0"/>
      <p:bldP spid="32" grpId="0"/>
      <p:bldP spid="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FEDC791-1210-5348-AF5D-5B6AED1C85DB}"/>
              </a:ext>
            </a:extLst>
          </p:cNvPr>
          <p:cNvSpPr/>
          <p:nvPr/>
        </p:nvSpPr>
        <p:spPr>
          <a:xfrm>
            <a:off x="1216660" y="1344204"/>
            <a:ext cx="8839200" cy="4912471"/>
          </a:xfrm>
          <a:prstGeom prst="roundRect">
            <a:avLst>
              <a:gd name="adj" fmla="val 307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Meta bold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2AB2D70-1BD8-6C61-1E51-09EFA96C756A}"/>
              </a:ext>
            </a:extLst>
          </p:cNvPr>
          <p:cNvGrpSpPr/>
          <p:nvPr/>
        </p:nvGrpSpPr>
        <p:grpSpPr>
          <a:xfrm>
            <a:off x="606156" y="1418148"/>
            <a:ext cx="9185544" cy="926927"/>
            <a:chOff x="606156" y="1418148"/>
            <a:chExt cx="9185544" cy="926927"/>
          </a:xfrm>
        </p:grpSpPr>
        <p:sp>
          <p:nvSpPr>
            <p:cNvPr id="3" name="Shape 47653">
              <a:extLst>
                <a:ext uri="{FF2B5EF4-FFF2-40B4-BE49-F238E27FC236}">
                  <a16:creationId xmlns:a16="http://schemas.microsoft.com/office/drawing/2014/main" id="{B8AD9C4A-6194-FA48-B7B2-63C16329867E}"/>
                </a:ext>
              </a:extLst>
            </p:cNvPr>
            <p:cNvSpPr/>
            <p:nvPr/>
          </p:nvSpPr>
          <p:spPr>
            <a:xfrm rot="10800000">
              <a:off x="606156" y="2084725"/>
              <a:ext cx="585104" cy="260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 sz="1400" dirty="0">
                <a:latin typeface="Meta bold"/>
              </a:endParaRPr>
            </a:p>
          </p:txBody>
        </p:sp>
        <p:sp>
          <p:nvSpPr>
            <p:cNvPr id="4" name="Shape 47654">
              <a:extLst>
                <a:ext uri="{FF2B5EF4-FFF2-40B4-BE49-F238E27FC236}">
                  <a16:creationId xmlns:a16="http://schemas.microsoft.com/office/drawing/2014/main" id="{E7EDCB58-19BF-114E-B811-1D8FF0C1A0AE}"/>
                </a:ext>
              </a:extLst>
            </p:cNvPr>
            <p:cNvSpPr/>
            <p:nvPr/>
          </p:nvSpPr>
          <p:spPr>
            <a:xfrm>
              <a:off x="631555" y="1418148"/>
              <a:ext cx="6774131" cy="666317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 dirty="0">
                <a:latin typeface="Meta bold"/>
              </a:endParaRPr>
            </a:p>
          </p:txBody>
        </p:sp>
        <p:sp>
          <p:nvSpPr>
            <p:cNvPr id="9" name="Pentagon 8">
              <a:extLst>
                <a:ext uri="{FF2B5EF4-FFF2-40B4-BE49-F238E27FC236}">
                  <a16:creationId xmlns:a16="http://schemas.microsoft.com/office/drawing/2014/main" id="{F736D7D3-5A45-AD41-A78F-67A23F109F7E}"/>
                </a:ext>
              </a:extLst>
            </p:cNvPr>
            <p:cNvSpPr/>
            <p:nvPr/>
          </p:nvSpPr>
          <p:spPr>
            <a:xfrm>
              <a:off x="7405688" y="1418148"/>
              <a:ext cx="2386012" cy="666577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Meta bold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1EDC3DE-A029-2943-B71A-D872A386E96B}"/>
                </a:ext>
              </a:extLst>
            </p:cNvPr>
            <p:cNvSpPr txBox="1"/>
            <p:nvPr/>
          </p:nvSpPr>
          <p:spPr>
            <a:xfrm>
              <a:off x="7573184" y="1548264"/>
              <a:ext cx="1465529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Meta bold"/>
                  <a:cs typeface="Poppins" pitchFamily="2" charset="77"/>
                </a:rPr>
                <a:t>Governance</a:t>
              </a:r>
            </a:p>
          </p:txBody>
        </p:sp>
        <p:sp>
          <p:nvSpPr>
            <p:cNvPr id="63" name="Subtitle 2">
              <a:extLst>
                <a:ext uri="{FF2B5EF4-FFF2-40B4-BE49-F238E27FC236}">
                  <a16:creationId xmlns:a16="http://schemas.microsoft.com/office/drawing/2014/main" id="{F0401540-9A50-8A47-B1FE-0CBD1803655E}"/>
                </a:ext>
              </a:extLst>
            </p:cNvPr>
            <p:cNvSpPr txBox="1">
              <a:spLocks/>
            </p:cNvSpPr>
            <p:nvPr/>
          </p:nvSpPr>
          <p:spPr>
            <a:xfrm>
              <a:off x="780145" y="1499579"/>
              <a:ext cx="6482815" cy="511037"/>
            </a:xfrm>
            <a:prstGeom prst="rect">
              <a:avLst/>
            </a:prstGeom>
          </p:spPr>
          <p:txBody>
            <a:bodyPr vert="horz" wrap="square" lIns="45720" tIns="22860" rIns="45720" bIns="22860" rtlCol="0" anchor="ctr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ts val="1750"/>
                </a:lnSpc>
              </a:pPr>
              <a:r>
                <a:rPr lang="en-US" sz="1800" dirty="0">
                  <a:solidFill>
                    <a:schemeClr val="bg1"/>
                  </a:solidFill>
                  <a:latin typeface="Meta bold"/>
                  <a:ea typeface="Lato" panose="020F0502020204030203" pitchFamily="34" charset="0"/>
                  <a:cs typeface="Lato" panose="020F0502020204030203" pitchFamily="34" charset="0"/>
                </a:rPr>
                <a:t>Establish a Data Privacy Governance structure and initiate a program to implement and monitor controls.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BEB3690-4367-758D-D87E-B8971E5E42BF}"/>
              </a:ext>
            </a:extLst>
          </p:cNvPr>
          <p:cNvGrpSpPr/>
          <p:nvPr/>
        </p:nvGrpSpPr>
        <p:grpSpPr>
          <a:xfrm>
            <a:off x="631555" y="4352108"/>
            <a:ext cx="9160145" cy="926927"/>
            <a:chOff x="631555" y="4352108"/>
            <a:chExt cx="9160145" cy="926927"/>
          </a:xfrm>
        </p:grpSpPr>
        <p:sp>
          <p:nvSpPr>
            <p:cNvPr id="49" name="Shape 47653">
              <a:extLst>
                <a:ext uri="{FF2B5EF4-FFF2-40B4-BE49-F238E27FC236}">
                  <a16:creationId xmlns:a16="http://schemas.microsoft.com/office/drawing/2014/main" id="{4C982319-3B52-E94A-A801-FFE157D72208}"/>
                </a:ext>
              </a:extLst>
            </p:cNvPr>
            <p:cNvSpPr/>
            <p:nvPr/>
          </p:nvSpPr>
          <p:spPr>
            <a:xfrm rot="10800000">
              <a:off x="631556" y="5018685"/>
              <a:ext cx="585104" cy="260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 sz="1400" dirty="0">
                <a:latin typeface="Meta bold"/>
              </a:endParaRPr>
            </a:p>
          </p:txBody>
        </p:sp>
        <p:sp>
          <p:nvSpPr>
            <p:cNvPr id="50" name="Shape 47654">
              <a:extLst>
                <a:ext uri="{FF2B5EF4-FFF2-40B4-BE49-F238E27FC236}">
                  <a16:creationId xmlns:a16="http://schemas.microsoft.com/office/drawing/2014/main" id="{3AE9532C-B71B-0240-B2E1-F0DEB247A790}"/>
                </a:ext>
              </a:extLst>
            </p:cNvPr>
            <p:cNvSpPr/>
            <p:nvPr/>
          </p:nvSpPr>
          <p:spPr>
            <a:xfrm>
              <a:off x="631555" y="4352108"/>
              <a:ext cx="6774131" cy="666577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 sz="1400" dirty="0">
                <a:latin typeface="Meta bold"/>
              </a:endParaRPr>
            </a:p>
          </p:txBody>
        </p:sp>
        <p:sp>
          <p:nvSpPr>
            <p:cNvPr id="51" name="Pentagon 50">
              <a:extLst>
                <a:ext uri="{FF2B5EF4-FFF2-40B4-BE49-F238E27FC236}">
                  <a16:creationId xmlns:a16="http://schemas.microsoft.com/office/drawing/2014/main" id="{3AA29257-C5CA-5043-AEC1-3046F019707B}"/>
                </a:ext>
              </a:extLst>
            </p:cNvPr>
            <p:cNvSpPr/>
            <p:nvPr/>
          </p:nvSpPr>
          <p:spPr>
            <a:xfrm>
              <a:off x="7405688" y="4352108"/>
              <a:ext cx="2386012" cy="666577"/>
            </a:xfrm>
            <a:prstGeom prst="homePlat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Meta bold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1775BAB-14E1-CE45-94E5-5809396B5164}"/>
                </a:ext>
              </a:extLst>
            </p:cNvPr>
            <p:cNvSpPr txBox="1"/>
            <p:nvPr/>
          </p:nvSpPr>
          <p:spPr>
            <a:xfrm>
              <a:off x="7573184" y="4485082"/>
              <a:ext cx="1474634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Meta bold"/>
                  <a:cs typeface="Poppins" pitchFamily="2" charset="77"/>
                </a:rPr>
                <a:t>Agreements</a:t>
              </a:r>
            </a:p>
          </p:txBody>
        </p:sp>
        <p:sp>
          <p:nvSpPr>
            <p:cNvPr id="65" name="Subtitle 2">
              <a:extLst>
                <a:ext uri="{FF2B5EF4-FFF2-40B4-BE49-F238E27FC236}">
                  <a16:creationId xmlns:a16="http://schemas.microsoft.com/office/drawing/2014/main" id="{6F2ADE67-E4F9-1141-9ED8-BE16114AADF2}"/>
                </a:ext>
              </a:extLst>
            </p:cNvPr>
            <p:cNvSpPr txBox="1">
              <a:spLocks/>
            </p:cNvSpPr>
            <p:nvPr/>
          </p:nvSpPr>
          <p:spPr>
            <a:xfrm>
              <a:off x="1267607" y="4441586"/>
              <a:ext cx="6031473" cy="511037"/>
            </a:xfrm>
            <a:prstGeom prst="rect">
              <a:avLst/>
            </a:prstGeom>
          </p:spPr>
          <p:txBody>
            <a:bodyPr vert="horz" wrap="square" lIns="45720" tIns="22860" rIns="45720" bIns="22860" rtlCol="0" anchor="ctr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ts val="1750"/>
                </a:lnSpc>
              </a:pPr>
              <a:r>
                <a:rPr lang="en-US" sz="1800" dirty="0">
                  <a:solidFill>
                    <a:schemeClr val="bg1"/>
                  </a:solidFill>
                  <a:latin typeface="Meta bold"/>
                  <a:ea typeface="Lato" panose="020F0502020204030203" pitchFamily="34" charset="0"/>
                  <a:cs typeface="Lato" panose="020F0502020204030203" pitchFamily="34" charset="0"/>
                </a:rPr>
                <a:t>Establish Data Processing Agreements (DPA) with Data Processors.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B2EAA85-DF3E-ABDD-F2E9-F3BAA6035985}"/>
              </a:ext>
            </a:extLst>
          </p:cNvPr>
          <p:cNvGrpSpPr/>
          <p:nvPr/>
        </p:nvGrpSpPr>
        <p:grpSpPr>
          <a:xfrm>
            <a:off x="631553" y="3373948"/>
            <a:ext cx="9160147" cy="926927"/>
            <a:chOff x="631553" y="3373948"/>
            <a:chExt cx="9160147" cy="926927"/>
          </a:xfrm>
        </p:grpSpPr>
        <p:sp>
          <p:nvSpPr>
            <p:cNvPr id="45" name="Shape 47653">
              <a:extLst>
                <a:ext uri="{FF2B5EF4-FFF2-40B4-BE49-F238E27FC236}">
                  <a16:creationId xmlns:a16="http://schemas.microsoft.com/office/drawing/2014/main" id="{E0633C8D-9324-5041-8382-5C8C7201EDF0}"/>
                </a:ext>
              </a:extLst>
            </p:cNvPr>
            <p:cNvSpPr/>
            <p:nvPr/>
          </p:nvSpPr>
          <p:spPr>
            <a:xfrm rot="10800000">
              <a:off x="631556" y="4040525"/>
              <a:ext cx="585104" cy="260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E691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 sz="1400" dirty="0">
                <a:latin typeface="Meta bold"/>
              </a:endParaRPr>
            </a:p>
          </p:txBody>
        </p:sp>
        <p:sp>
          <p:nvSpPr>
            <p:cNvPr id="46" name="Shape 47654">
              <a:extLst>
                <a:ext uri="{FF2B5EF4-FFF2-40B4-BE49-F238E27FC236}">
                  <a16:creationId xmlns:a16="http://schemas.microsoft.com/office/drawing/2014/main" id="{3313CD05-274A-0B48-B185-ED85561151C4}"/>
                </a:ext>
              </a:extLst>
            </p:cNvPr>
            <p:cNvSpPr/>
            <p:nvPr/>
          </p:nvSpPr>
          <p:spPr>
            <a:xfrm>
              <a:off x="631555" y="3373948"/>
              <a:ext cx="6774131" cy="666577"/>
            </a:xfrm>
            <a:prstGeom prst="rect">
              <a:avLst/>
            </a:prstGeom>
            <a:solidFill>
              <a:srgbClr val="77A02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 sz="1400" dirty="0">
                <a:latin typeface="Meta bold"/>
              </a:endParaRPr>
            </a:p>
          </p:txBody>
        </p:sp>
        <p:sp>
          <p:nvSpPr>
            <p:cNvPr id="47" name="Pentagon 46">
              <a:extLst>
                <a:ext uri="{FF2B5EF4-FFF2-40B4-BE49-F238E27FC236}">
                  <a16:creationId xmlns:a16="http://schemas.microsoft.com/office/drawing/2014/main" id="{5463E8E9-6D6E-DD4C-A2EB-FDD648ADD85D}"/>
                </a:ext>
              </a:extLst>
            </p:cNvPr>
            <p:cNvSpPr/>
            <p:nvPr/>
          </p:nvSpPr>
          <p:spPr>
            <a:xfrm>
              <a:off x="7405688" y="3373948"/>
              <a:ext cx="2386012" cy="666577"/>
            </a:xfrm>
            <a:prstGeom prst="homePlate">
              <a:avLst/>
            </a:prstGeom>
            <a:solidFill>
              <a:srgbClr val="4E69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Meta bold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CCD2D50-600C-EA4D-9F5E-9DB4E26F55B8}"/>
                </a:ext>
              </a:extLst>
            </p:cNvPr>
            <p:cNvSpPr txBox="1"/>
            <p:nvPr/>
          </p:nvSpPr>
          <p:spPr>
            <a:xfrm>
              <a:off x="7573184" y="3507182"/>
              <a:ext cx="2061846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Meta bold"/>
                  <a:cs typeface="Poppins" pitchFamily="2" charset="77"/>
                </a:rPr>
                <a:t>Consent &amp; Rights </a:t>
              </a:r>
            </a:p>
          </p:txBody>
        </p:sp>
        <p:sp>
          <p:nvSpPr>
            <p:cNvPr id="66" name="Subtitle 2">
              <a:extLst>
                <a:ext uri="{FF2B5EF4-FFF2-40B4-BE49-F238E27FC236}">
                  <a16:creationId xmlns:a16="http://schemas.microsoft.com/office/drawing/2014/main" id="{E107287A-10B9-4342-A35D-010E252D1ED7}"/>
                </a:ext>
              </a:extLst>
            </p:cNvPr>
            <p:cNvSpPr txBox="1">
              <a:spLocks/>
            </p:cNvSpPr>
            <p:nvPr/>
          </p:nvSpPr>
          <p:spPr>
            <a:xfrm>
              <a:off x="631553" y="3449965"/>
              <a:ext cx="6631407" cy="511037"/>
            </a:xfrm>
            <a:prstGeom prst="rect">
              <a:avLst/>
            </a:prstGeom>
          </p:spPr>
          <p:txBody>
            <a:bodyPr vert="horz" wrap="square" lIns="45720" tIns="22860" rIns="45720" bIns="22860" rtlCol="0" anchor="ctr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ts val="1750"/>
                </a:lnSpc>
              </a:pPr>
              <a:r>
                <a:rPr lang="en-US" sz="1800" dirty="0">
                  <a:solidFill>
                    <a:schemeClr val="bg1"/>
                  </a:solidFill>
                  <a:latin typeface="Meta bold"/>
                </a:rPr>
                <a:t> Inform data subjects of their data privacy rights; develop a procedure for consent management and for handling data subject requests. </a:t>
              </a:r>
              <a:endParaRPr lang="en-US" sz="1800" dirty="0">
                <a:solidFill>
                  <a:schemeClr val="bg1"/>
                </a:solidFill>
                <a:latin typeface="Meta bold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B9585CF-D21D-77EF-AE37-E674D19C58A8}"/>
              </a:ext>
            </a:extLst>
          </p:cNvPr>
          <p:cNvGrpSpPr/>
          <p:nvPr/>
        </p:nvGrpSpPr>
        <p:grpSpPr>
          <a:xfrm>
            <a:off x="631555" y="2396048"/>
            <a:ext cx="9160145" cy="926927"/>
            <a:chOff x="631555" y="2396048"/>
            <a:chExt cx="9160145" cy="926927"/>
          </a:xfrm>
        </p:grpSpPr>
        <p:sp>
          <p:nvSpPr>
            <p:cNvPr id="41" name="Shape 47653">
              <a:extLst>
                <a:ext uri="{FF2B5EF4-FFF2-40B4-BE49-F238E27FC236}">
                  <a16:creationId xmlns:a16="http://schemas.microsoft.com/office/drawing/2014/main" id="{AFC170F0-305F-9343-AF22-D6973ED0C3FA}"/>
                </a:ext>
              </a:extLst>
            </p:cNvPr>
            <p:cNvSpPr/>
            <p:nvPr/>
          </p:nvSpPr>
          <p:spPr>
            <a:xfrm rot="10800000">
              <a:off x="631556" y="3062625"/>
              <a:ext cx="585104" cy="260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 sz="1400" dirty="0">
                <a:latin typeface="Meta bold"/>
              </a:endParaRPr>
            </a:p>
          </p:txBody>
        </p:sp>
        <p:sp>
          <p:nvSpPr>
            <p:cNvPr id="42" name="Shape 47654">
              <a:extLst>
                <a:ext uri="{FF2B5EF4-FFF2-40B4-BE49-F238E27FC236}">
                  <a16:creationId xmlns:a16="http://schemas.microsoft.com/office/drawing/2014/main" id="{CCB16940-8576-8F44-B16D-026FB35F4520}"/>
                </a:ext>
              </a:extLst>
            </p:cNvPr>
            <p:cNvSpPr/>
            <p:nvPr/>
          </p:nvSpPr>
          <p:spPr>
            <a:xfrm>
              <a:off x="631555" y="2396048"/>
              <a:ext cx="6774131" cy="666577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 sz="1400" dirty="0">
                <a:latin typeface="Meta bold"/>
              </a:endParaRPr>
            </a:p>
          </p:txBody>
        </p:sp>
        <p:sp>
          <p:nvSpPr>
            <p:cNvPr id="43" name="Pentagon 42">
              <a:extLst>
                <a:ext uri="{FF2B5EF4-FFF2-40B4-BE49-F238E27FC236}">
                  <a16:creationId xmlns:a16="http://schemas.microsoft.com/office/drawing/2014/main" id="{A0FADC5E-A4A0-2548-8979-F9915EA90481}"/>
                </a:ext>
              </a:extLst>
            </p:cNvPr>
            <p:cNvSpPr/>
            <p:nvPr/>
          </p:nvSpPr>
          <p:spPr>
            <a:xfrm>
              <a:off x="7405688" y="2396048"/>
              <a:ext cx="2386012" cy="666577"/>
            </a:xfrm>
            <a:prstGeom prst="homePlat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Meta bold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3138349-C110-434A-8A5C-39720A54C839}"/>
                </a:ext>
              </a:extLst>
            </p:cNvPr>
            <p:cNvSpPr txBox="1"/>
            <p:nvPr/>
          </p:nvSpPr>
          <p:spPr>
            <a:xfrm>
              <a:off x="7573184" y="2529282"/>
              <a:ext cx="1766637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Meta bold"/>
                  <a:cs typeface="Poppins" pitchFamily="2" charset="77"/>
                </a:rPr>
                <a:t>Data Inventory</a:t>
              </a:r>
            </a:p>
          </p:txBody>
        </p:sp>
        <p:sp>
          <p:nvSpPr>
            <p:cNvPr id="67" name="Subtitle 2">
              <a:extLst>
                <a:ext uri="{FF2B5EF4-FFF2-40B4-BE49-F238E27FC236}">
                  <a16:creationId xmlns:a16="http://schemas.microsoft.com/office/drawing/2014/main" id="{AEA4FE6F-ADE8-434F-B31C-881C8DDEC1FA}"/>
                </a:ext>
              </a:extLst>
            </p:cNvPr>
            <p:cNvSpPr txBox="1">
              <a:spLocks/>
            </p:cNvSpPr>
            <p:nvPr/>
          </p:nvSpPr>
          <p:spPr>
            <a:xfrm>
              <a:off x="1238114" y="2616701"/>
              <a:ext cx="6031088" cy="280205"/>
            </a:xfrm>
            <a:prstGeom prst="rect">
              <a:avLst/>
            </a:prstGeom>
          </p:spPr>
          <p:txBody>
            <a:bodyPr vert="horz" wrap="square" lIns="45720" tIns="22860" rIns="45720" bIns="22860" rtlCol="0" anchor="ctr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ts val="1750"/>
                </a:lnSpc>
              </a:pPr>
              <a:r>
                <a:rPr lang="en-US" sz="1800" dirty="0">
                  <a:solidFill>
                    <a:schemeClr val="bg1"/>
                  </a:solidFill>
                  <a:latin typeface="Meta bold"/>
                  <a:ea typeface="Lato" panose="020F0502020204030203" pitchFamily="34" charset="0"/>
                  <a:cs typeface="Lato" panose="020F0502020204030203" pitchFamily="34" charset="0"/>
                </a:rPr>
                <a:t>Prepare Register of Processing Activities (</a:t>
              </a:r>
              <a:r>
                <a:rPr lang="en-US" sz="1800" dirty="0" err="1">
                  <a:solidFill>
                    <a:schemeClr val="bg1"/>
                  </a:solidFill>
                  <a:latin typeface="Meta bold"/>
                  <a:ea typeface="Lato" panose="020F0502020204030203" pitchFamily="34" charset="0"/>
                  <a:cs typeface="Lato" panose="020F0502020204030203" pitchFamily="34" charset="0"/>
                </a:rPr>
                <a:t>RoPA</a:t>
              </a:r>
              <a:r>
                <a:rPr lang="en-US" sz="1800" dirty="0">
                  <a:solidFill>
                    <a:schemeClr val="bg1"/>
                  </a:solidFill>
                  <a:latin typeface="Meta bold"/>
                  <a:ea typeface="Lato" panose="020F0502020204030203" pitchFamily="34" charset="0"/>
                  <a:cs typeface="Lato" panose="020F0502020204030203" pitchFamily="34" charset="0"/>
                </a:rPr>
                <a:t>)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1F15AE5F-50EB-0814-F2AD-CDAB3BF40CC9}"/>
              </a:ext>
            </a:extLst>
          </p:cNvPr>
          <p:cNvSpPr txBox="1"/>
          <p:nvPr/>
        </p:nvSpPr>
        <p:spPr>
          <a:xfrm>
            <a:off x="481207" y="582758"/>
            <a:ext cx="33053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Meta-Bold" pitchFamily="50" charset="0"/>
              </a:rPr>
              <a:t>Roadmap to Compliance</a:t>
            </a:r>
            <a:endParaRPr lang="en-US" sz="2400" dirty="0">
              <a:latin typeface="Meta" panose="00000400000000000000" pitchFamily="2" charset="0"/>
            </a:endParaRPr>
          </a:p>
        </p:txBody>
      </p:sp>
      <p:sp>
        <p:nvSpPr>
          <p:cNvPr id="17" name="Arrow: Pentagon 16">
            <a:extLst>
              <a:ext uri="{FF2B5EF4-FFF2-40B4-BE49-F238E27FC236}">
                <a16:creationId xmlns:a16="http://schemas.microsoft.com/office/drawing/2014/main" id="{28F901C0-40F5-6E12-56D7-C2DD88E42B54}"/>
              </a:ext>
            </a:extLst>
          </p:cNvPr>
          <p:cNvSpPr/>
          <p:nvPr/>
        </p:nvSpPr>
        <p:spPr>
          <a:xfrm rot="5400000">
            <a:off x="10632527" y="837526"/>
            <a:ext cx="917564" cy="1644467"/>
          </a:xfrm>
          <a:prstGeom prst="homePlate">
            <a:avLst>
              <a:gd name="adj" fmla="val 2933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/>
              <a:t>Benefits</a:t>
            </a:r>
          </a:p>
        </p:txBody>
      </p:sp>
      <p:sp>
        <p:nvSpPr>
          <p:cNvPr id="18" name="Arrow: Chevron 17">
            <a:extLst>
              <a:ext uri="{FF2B5EF4-FFF2-40B4-BE49-F238E27FC236}">
                <a16:creationId xmlns:a16="http://schemas.microsoft.com/office/drawing/2014/main" id="{91491994-108D-9412-7F9D-124B2AF0F9A9}"/>
              </a:ext>
            </a:extLst>
          </p:cNvPr>
          <p:cNvSpPr/>
          <p:nvPr/>
        </p:nvSpPr>
        <p:spPr>
          <a:xfrm rot="5400000">
            <a:off x="10429821" y="1730208"/>
            <a:ext cx="1322976" cy="1644469"/>
          </a:xfrm>
          <a:prstGeom prst="chevron">
            <a:avLst>
              <a:gd name="adj" fmla="val 19545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Data-Driven Innovation</a:t>
            </a:r>
          </a:p>
        </p:txBody>
      </p:sp>
      <p:sp>
        <p:nvSpPr>
          <p:cNvPr id="19" name="Arrow: Chevron 18">
            <a:extLst>
              <a:ext uri="{FF2B5EF4-FFF2-40B4-BE49-F238E27FC236}">
                <a16:creationId xmlns:a16="http://schemas.microsoft.com/office/drawing/2014/main" id="{7770042F-4BC0-906C-5989-83950355692D}"/>
              </a:ext>
            </a:extLst>
          </p:cNvPr>
          <p:cNvSpPr/>
          <p:nvPr/>
        </p:nvSpPr>
        <p:spPr>
          <a:xfrm rot="5400000">
            <a:off x="10425643" y="2836413"/>
            <a:ext cx="1322976" cy="1644469"/>
          </a:xfrm>
          <a:prstGeom prst="chevron">
            <a:avLst>
              <a:gd name="adj" fmla="val 19545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Ethical Data Practices</a:t>
            </a:r>
          </a:p>
        </p:txBody>
      </p:sp>
      <p:sp>
        <p:nvSpPr>
          <p:cNvPr id="20" name="Arrow: Chevron 19">
            <a:extLst>
              <a:ext uri="{FF2B5EF4-FFF2-40B4-BE49-F238E27FC236}">
                <a16:creationId xmlns:a16="http://schemas.microsoft.com/office/drawing/2014/main" id="{BD65ECA9-80B6-4037-4628-DEDF79567CDF}"/>
              </a:ext>
            </a:extLst>
          </p:cNvPr>
          <p:cNvSpPr/>
          <p:nvPr/>
        </p:nvSpPr>
        <p:spPr>
          <a:xfrm rot="5400000">
            <a:off x="10421464" y="3939241"/>
            <a:ext cx="1322976" cy="1644469"/>
          </a:xfrm>
          <a:prstGeom prst="chevron">
            <a:avLst>
              <a:gd name="adj" fmla="val 19545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Enhancing Trust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E90DFDF-8EB1-280C-CF68-21019FCCA6B1}"/>
              </a:ext>
            </a:extLst>
          </p:cNvPr>
          <p:cNvGrpSpPr/>
          <p:nvPr/>
        </p:nvGrpSpPr>
        <p:grpSpPr>
          <a:xfrm>
            <a:off x="631555" y="5329748"/>
            <a:ext cx="9160145" cy="926927"/>
            <a:chOff x="631555" y="5329748"/>
            <a:chExt cx="9160145" cy="926927"/>
          </a:xfrm>
        </p:grpSpPr>
        <p:sp>
          <p:nvSpPr>
            <p:cNvPr id="53" name="Shape 47653">
              <a:extLst>
                <a:ext uri="{FF2B5EF4-FFF2-40B4-BE49-F238E27FC236}">
                  <a16:creationId xmlns:a16="http://schemas.microsoft.com/office/drawing/2014/main" id="{61A08B9D-5BCA-054C-8EA6-4EEC58E11F20}"/>
                </a:ext>
              </a:extLst>
            </p:cNvPr>
            <p:cNvSpPr/>
            <p:nvPr/>
          </p:nvSpPr>
          <p:spPr>
            <a:xfrm rot="10800000">
              <a:off x="631556" y="5996325"/>
              <a:ext cx="585104" cy="260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 sz="1400" dirty="0">
                <a:latin typeface="Meta bold"/>
              </a:endParaRPr>
            </a:p>
          </p:txBody>
        </p:sp>
        <p:sp>
          <p:nvSpPr>
            <p:cNvPr id="54" name="Shape 47654">
              <a:extLst>
                <a:ext uri="{FF2B5EF4-FFF2-40B4-BE49-F238E27FC236}">
                  <a16:creationId xmlns:a16="http://schemas.microsoft.com/office/drawing/2014/main" id="{2731B2F5-D91A-2A4E-A3E3-D18395914203}"/>
                </a:ext>
              </a:extLst>
            </p:cNvPr>
            <p:cNvSpPr/>
            <p:nvPr/>
          </p:nvSpPr>
          <p:spPr>
            <a:xfrm>
              <a:off x="631555" y="5329748"/>
              <a:ext cx="6774131" cy="666577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 sz="1400" dirty="0">
                <a:latin typeface="Meta bold"/>
              </a:endParaRPr>
            </a:p>
          </p:txBody>
        </p:sp>
        <p:sp>
          <p:nvSpPr>
            <p:cNvPr id="55" name="Pentagon 54">
              <a:extLst>
                <a:ext uri="{FF2B5EF4-FFF2-40B4-BE49-F238E27FC236}">
                  <a16:creationId xmlns:a16="http://schemas.microsoft.com/office/drawing/2014/main" id="{3A1784C6-AAC9-844C-85B4-871D14CA5306}"/>
                </a:ext>
              </a:extLst>
            </p:cNvPr>
            <p:cNvSpPr/>
            <p:nvPr/>
          </p:nvSpPr>
          <p:spPr>
            <a:xfrm>
              <a:off x="7405688" y="5329748"/>
              <a:ext cx="2386012" cy="666577"/>
            </a:xfrm>
            <a:prstGeom prst="homePlat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Meta bold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BC575CF-4159-894A-81E0-438863BC3787}"/>
                </a:ext>
              </a:extLst>
            </p:cNvPr>
            <p:cNvSpPr txBox="1"/>
            <p:nvPr/>
          </p:nvSpPr>
          <p:spPr>
            <a:xfrm>
              <a:off x="7573184" y="5462982"/>
              <a:ext cx="1045479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Meta bold"/>
                  <a:cs typeface="Poppins" pitchFamily="2" charset="77"/>
                </a:rPr>
                <a:t>Security</a:t>
              </a:r>
            </a:p>
          </p:txBody>
        </p:sp>
        <p:sp>
          <p:nvSpPr>
            <p:cNvPr id="64" name="Subtitle 2">
              <a:extLst>
                <a:ext uri="{FF2B5EF4-FFF2-40B4-BE49-F238E27FC236}">
                  <a16:creationId xmlns:a16="http://schemas.microsoft.com/office/drawing/2014/main" id="{F90A171D-85FC-F64C-A9F8-34C4CBDFABED}"/>
                </a:ext>
              </a:extLst>
            </p:cNvPr>
            <p:cNvSpPr txBox="1">
              <a:spLocks/>
            </p:cNvSpPr>
            <p:nvPr/>
          </p:nvSpPr>
          <p:spPr>
            <a:xfrm>
              <a:off x="1267607" y="5420883"/>
              <a:ext cx="6031473" cy="507831"/>
            </a:xfrm>
            <a:prstGeom prst="rect">
              <a:avLst/>
            </a:prstGeom>
          </p:spPr>
          <p:txBody>
            <a:bodyPr vert="horz" wrap="square" lIns="45720" tIns="22860" rIns="45720" bIns="22860" rtlCol="0" anchor="ctr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ts val="1750"/>
                </a:lnSpc>
              </a:pPr>
              <a:r>
                <a:rPr lang="en-US" sz="1800" dirty="0">
                  <a:solidFill>
                    <a:schemeClr val="bg1"/>
                  </a:solidFill>
                  <a:latin typeface="Meta bold"/>
                  <a:ea typeface="Lato" panose="020F0502020204030203" pitchFamily="34" charset="0"/>
                  <a:cs typeface="Lato" panose="020F0502020204030203" pitchFamily="34" charset="0"/>
                </a:rPr>
                <a:t>Implement physical and logical data security controls to protect personal data.</a:t>
              </a:r>
            </a:p>
          </p:txBody>
        </p:sp>
      </p:grp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6A045256-1ADA-D618-76EE-4304A27397DE}"/>
              </a:ext>
            </a:extLst>
          </p:cNvPr>
          <p:cNvSpPr/>
          <p:nvPr/>
        </p:nvSpPr>
        <p:spPr>
          <a:xfrm rot="5400000">
            <a:off x="10429820" y="5045446"/>
            <a:ext cx="1322976" cy="1644469"/>
          </a:xfrm>
          <a:prstGeom prst="chevron">
            <a:avLst>
              <a:gd name="adj" fmla="val 19545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Privacy Protection for a Digital Future</a:t>
            </a:r>
          </a:p>
        </p:txBody>
      </p:sp>
    </p:spTree>
    <p:extLst>
      <p:ext uri="{BB962C8B-B14F-4D97-AF65-F5344CB8AC3E}">
        <p14:creationId xmlns:p14="http://schemas.microsoft.com/office/powerpoint/2010/main" val="12688844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A00FBFC-5D14-5114-9943-8BFF6761EC12}"/>
              </a:ext>
            </a:extLst>
          </p:cNvPr>
          <p:cNvSpPr txBox="1"/>
          <p:nvPr/>
        </p:nvSpPr>
        <p:spPr>
          <a:xfrm>
            <a:off x="456253" y="2182505"/>
            <a:ext cx="5064437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ta-Bold" pitchFamily="50" charset="0"/>
              </a:rPr>
              <a:t>04</a:t>
            </a:r>
          </a:p>
          <a:p>
            <a:r>
              <a:rPr lang="en-US" sz="4800" b="1" dirty="0">
                <a:solidFill>
                  <a:srgbClr val="CD1432"/>
                </a:solidFill>
                <a:latin typeface="Meta-Bold" pitchFamily="50" charset="0"/>
              </a:rPr>
              <a:t>PDPL Implementing Regulations</a:t>
            </a:r>
            <a:endParaRPr lang="en-US" sz="4800" dirty="0">
              <a:solidFill>
                <a:srgbClr val="CD1432"/>
              </a:solidFill>
              <a:latin typeface="Meta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0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83492C-DC32-2F27-7D61-11F532E335F0}"/>
              </a:ext>
            </a:extLst>
          </p:cNvPr>
          <p:cNvSpPr txBox="1"/>
          <p:nvPr/>
        </p:nvSpPr>
        <p:spPr>
          <a:xfrm>
            <a:off x="481207" y="582758"/>
            <a:ext cx="61498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Meta-Bold" pitchFamily="50" charset="0"/>
              </a:rPr>
              <a:t>What’s new in PDPL Implementing Regulations</a:t>
            </a:r>
            <a:endParaRPr lang="en-US" sz="2400" dirty="0">
              <a:latin typeface="Meta" panose="00000400000000000000" pitchFamily="2" charset="0"/>
            </a:endParaRPr>
          </a:p>
        </p:txBody>
      </p:sp>
      <p:sp>
        <p:nvSpPr>
          <p:cNvPr id="3" name="TextBox 40">
            <a:extLst>
              <a:ext uri="{FF2B5EF4-FFF2-40B4-BE49-F238E27FC236}">
                <a16:creationId xmlns:a16="http://schemas.microsoft.com/office/drawing/2014/main" id="{D19A6296-45AD-D7AC-881C-AC9330459FAE}"/>
              </a:ext>
            </a:extLst>
          </p:cNvPr>
          <p:cNvSpPr txBox="1"/>
          <p:nvPr/>
        </p:nvSpPr>
        <p:spPr>
          <a:xfrm>
            <a:off x="583522" y="1047866"/>
            <a:ext cx="1129361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spcBef>
                <a:spcPct val="0"/>
              </a:spcBef>
            </a:pPr>
            <a:r>
              <a:rPr lang="en-US" sz="1400" b="0" i="0" dirty="0">
                <a:solidFill>
                  <a:srgbClr val="374151"/>
                </a:solidFill>
                <a:effectLst/>
                <a:latin typeface="Meta" panose="00000400000000000000"/>
              </a:rPr>
              <a:t>The Implementing Regulations are published by SDAIA on 7 September 2023 and provide further clarity on articles covered in the PDPL, including the following:</a:t>
            </a:r>
            <a:endParaRPr lang="en-US" sz="1400" spc="47" dirty="0">
              <a:solidFill>
                <a:srgbClr val="000000"/>
              </a:solidFill>
              <a:latin typeface="Meta" panose="0000040000000000000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59936AC-5D42-D7D1-18A9-3B3423396AA7}"/>
              </a:ext>
            </a:extLst>
          </p:cNvPr>
          <p:cNvSpPr txBox="1"/>
          <p:nvPr/>
        </p:nvSpPr>
        <p:spPr>
          <a:xfrm>
            <a:off x="1900357" y="2287222"/>
            <a:ext cx="2673065" cy="646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b="1" spc="-15" dirty="0">
                <a:solidFill>
                  <a:srgbClr val="8AB833"/>
                </a:solidFill>
                <a:latin typeface="Meta" panose="00000400000000000000"/>
                <a:cs typeface="Poppins" panose="00000500000000000000" pitchFamily="2" charset="0"/>
              </a:rPr>
              <a:t>Defines three different types of interest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9B3BEFD-BD26-7DE9-27F1-7E95040049DA}"/>
              </a:ext>
            </a:extLst>
          </p:cNvPr>
          <p:cNvSpPr txBox="1"/>
          <p:nvPr/>
        </p:nvSpPr>
        <p:spPr>
          <a:xfrm>
            <a:off x="913627" y="4065123"/>
            <a:ext cx="3607407" cy="92333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b="1" spc="-15" dirty="0">
                <a:solidFill>
                  <a:srgbClr val="549E39"/>
                </a:solidFill>
                <a:latin typeface="Meta" panose="00000400000000000000"/>
                <a:cs typeface="Poppins" panose="00000500000000000000" pitchFamily="2" charset="0"/>
              </a:rPr>
              <a:t>Introduces and defines </a:t>
            </a:r>
            <a:r>
              <a:rPr lang="en-US" b="1" spc="-15" dirty="0" err="1">
                <a:solidFill>
                  <a:srgbClr val="549E39"/>
                </a:solidFill>
                <a:latin typeface="Meta" panose="00000400000000000000"/>
                <a:cs typeface="Poppins" panose="00000500000000000000" pitchFamily="2" charset="0"/>
              </a:rPr>
              <a:t>Pseudonymisation</a:t>
            </a:r>
            <a:r>
              <a:rPr lang="en-US" b="1" spc="-15" dirty="0">
                <a:solidFill>
                  <a:srgbClr val="549E39"/>
                </a:solidFill>
                <a:latin typeface="Meta" panose="00000400000000000000"/>
                <a:cs typeface="Poppins" panose="00000500000000000000" pitchFamily="2" charset="0"/>
              </a:rPr>
              <a:t> and Anonymization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7A95EA6-E203-D5E0-C8C7-88C04B799B09}"/>
              </a:ext>
            </a:extLst>
          </p:cNvPr>
          <p:cNvSpPr txBox="1"/>
          <p:nvPr/>
        </p:nvSpPr>
        <p:spPr>
          <a:xfrm>
            <a:off x="6370030" y="1521478"/>
            <a:ext cx="3207984" cy="646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b="1" spc="-15" dirty="0">
                <a:solidFill>
                  <a:srgbClr val="AEBC2E"/>
                </a:solidFill>
                <a:latin typeface="Meta" panose="00000400000000000000"/>
                <a:cs typeface="Poppins" panose="00000500000000000000" pitchFamily="2" charset="0"/>
              </a:rPr>
              <a:t>Clarity is provided on personal or family use of Personal Data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D177EFF-160C-CCE0-4DC4-B8330A5604FD}"/>
              </a:ext>
            </a:extLst>
          </p:cNvPr>
          <p:cNvSpPr txBox="1"/>
          <p:nvPr/>
        </p:nvSpPr>
        <p:spPr>
          <a:xfrm>
            <a:off x="8284979" y="2894244"/>
            <a:ext cx="2736166" cy="646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b="1" spc="-15" dirty="0">
                <a:solidFill>
                  <a:schemeClr val="accent4"/>
                </a:solidFill>
                <a:latin typeface="Meta" panose="00000400000000000000"/>
                <a:cs typeface="Poppins" panose="00000500000000000000" pitchFamily="2" charset="0"/>
              </a:rPr>
              <a:t>Data Subject Rights are further explained in detail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D278B52-FD21-F565-C0AC-785320B11351}"/>
              </a:ext>
            </a:extLst>
          </p:cNvPr>
          <p:cNvSpPr txBox="1"/>
          <p:nvPr/>
        </p:nvSpPr>
        <p:spPr>
          <a:xfrm>
            <a:off x="2406033" y="5810134"/>
            <a:ext cx="3083030" cy="646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b="1" spc="-15" dirty="0">
                <a:solidFill>
                  <a:srgbClr val="2E838E"/>
                </a:solidFill>
                <a:latin typeface="Meta" panose="00000400000000000000"/>
                <a:cs typeface="Poppins" panose="00000500000000000000" pitchFamily="2" charset="0"/>
              </a:rPr>
              <a:t>Processing of Health Data and Credit Data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85C196-4997-1244-A9AE-A64B2C212755}"/>
              </a:ext>
            </a:extLst>
          </p:cNvPr>
          <p:cNvSpPr txBox="1"/>
          <p:nvPr/>
        </p:nvSpPr>
        <p:spPr>
          <a:xfrm>
            <a:off x="8034346" y="4502918"/>
            <a:ext cx="3087335" cy="646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b="1" spc="-15" dirty="0">
                <a:solidFill>
                  <a:schemeClr val="accent5"/>
                </a:solidFill>
                <a:latin typeface="Meta" panose="00000400000000000000"/>
                <a:cs typeface="Poppins" panose="00000500000000000000" pitchFamily="2" charset="0"/>
              </a:rPr>
              <a:t>Updates in Data Transfer outside the Kingdom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7C3B1AD-E35A-01E1-ABE7-458A29C4553C}"/>
              </a:ext>
            </a:extLst>
          </p:cNvPr>
          <p:cNvGrpSpPr/>
          <p:nvPr/>
        </p:nvGrpSpPr>
        <p:grpSpPr>
          <a:xfrm>
            <a:off x="3857583" y="1945241"/>
            <a:ext cx="4476834" cy="4617600"/>
            <a:chOff x="3857583" y="1945241"/>
            <a:chExt cx="4476834" cy="4617600"/>
          </a:xfrm>
        </p:grpSpPr>
        <p:sp>
          <p:nvSpPr>
            <p:cNvPr id="9" name="Freeform 526">
              <a:extLst>
                <a:ext uri="{FF2B5EF4-FFF2-40B4-BE49-F238E27FC236}">
                  <a16:creationId xmlns:a16="http://schemas.microsoft.com/office/drawing/2014/main" id="{2FC87FE7-9469-FA92-2EA9-275AC92038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7583" y="4286333"/>
              <a:ext cx="1842917" cy="1447418"/>
            </a:xfrm>
            <a:custGeom>
              <a:avLst/>
              <a:gdLst>
                <a:gd name="T0" fmla="*/ 647 w 2957"/>
                <a:gd name="T1" fmla="*/ 328 h 2326"/>
                <a:gd name="T2" fmla="*/ 647 w 2957"/>
                <a:gd name="T3" fmla="*/ 328 h 2326"/>
                <a:gd name="T4" fmla="*/ 268 w 2957"/>
                <a:gd name="T5" fmla="*/ 1677 h 2326"/>
                <a:gd name="T6" fmla="*/ 268 w 2957"/>
                <a:gd name="T7" fmla="*/ 1677 h 2326"/>
                <a:gd name="T8" fmla="*/ 1617 w 2957"/>
                <a:gd name="T9" fmla="*/ 2056 h 2326"/>
                <a:gd name="T10" fmla="*/ 1617 w 2957"/>
                <a:gd name="T11" fmla="*/ 2056 h 2326"/>
                <a:gd name="T12" fmla="*/ 1668 w 2957"/>
                <a:gd name="T13" fmla="*/ 2026 h 2326"/>
                <a:gd name="T14" fmla="*/ 1668 w 2957"/>
                <a:gd name="T15" fmla="*/ 2026 h 2326"/>
                <a:gd name="T16" fmla="*/ 1808 w 2957"/>
                <a:gd name="T17" fmla="*/ 1936 h 2326"/>
                <a:gd name="T18" fmla="*/ 1808 w 2957"/>
                <a:gd name="T19" fmla="*/ 1936 h 2326"/>
                <a:gd name="T20" fmla="*/ 2956 w 2957"/>
                <a:gd name="T21" fmla="*/ 169 h 2326"/>
                <a:gd name="T22" fmla="*/ 2956 w 2957"/>
                <a:gd name="T23" fmla="*/ 169 h 2326"/>
                <a:gd name="T24" fmla="*/ 850 w 2957"/>
                <a:gd name="T25" fmla="*/ 228 h 2326"/>
                <a:gd name="T26" fmla="*/ 850 w 2957"/>
                <a:gd name="T27" fmla="*/ 228 h 2326"/>
                <a:gd name="T28" fmla="*/ 700 w 2957"/>
                <a:gd name="T29" fmla="*/ 301 h 2326"/>
                <a:gd name="T30" fmla="*/ 700 w 2957"/>
                <a:gd name="T31" fmla="*/ 301 h 2326"/>
                <a:gd name="T32" fmla="*/ 647 w 2957"/>
                <a:gd name="T33" fmla="*/ 328 h 2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57" h="2326">
                  <a:moveTo>
                    <a:pt x="647" y="328"/>
                  </a:moveTo>
                  <a:lnTo>
                    <a:pt x="647" y="328"/>
                  </a:lnTo>
                  <a:cubicBezTo>
                    <a:pt x="170" y="596"/>
                    <a:pt x="0" y="1200"/>
                    <a:pt x="268" y="1677"/>
                  </a:cubicBezTo>
                  <a:lnTo>
                    <a:pt x="268" y="1677"/>
                  </a:lnTo>
                  <a:cubicBezTo>
                    <a:pt x="535" y="2155"/>
                    <a:pt x="1140" y="2325"/>
                    <a:pt x="1617" y="2056"/>
                  </a:cubicBezTo>
                  <a:lnTo>
                    <a:pt x="1617" y="2056"/>
                  </a:lnTo>
                  <a:cubicBezTo>
                    <a:pt x="1634" y="2047"/>
                    <a:pt x="1652" y="2037"/>
                    <a:pt x="1668" y="2026"/>
                  </a:cubicBezTo>
                  <a:lnTo>
                    <a:pt x="1668" y="2026"/>
                  </a:lnTo>
                  <a:cubicBezTo>
                    <a:pt x="1714" y="2005"/>
                    <a:pt x="1760" y="1975"/>
                    <a:pt x="1808" y="1936"/>
                  </a:cubicBezTo>
                  <a:lnTo>
                    <a:pt x="1808" y="1936"/>
                  </a:lnTo>
                  <a:cubicBezTo>
                    <a:pt x="2351" y="1484"/>
                    <a:pt x="2956" y="169"/>
                    <a:pt x="2956" y="169"/>
                  </a:cubicBezTo>
                  <a:lnTo>
                    <a:pt x="2956" y="169"/>
                  </a:lnTo>
                  <a:cubicBezTo>
                    <a:pt x="2956" y="169"/>
                    <a:pt x="1519" y="0"/>
                    <a:pt x="850" y="228"/>
                  </a:cubicBezTo>
                  <a:lnTo>
                    <a:pt x="850" y="228"/>
                  </a:lnTo>
                  <a:cubicBezTo>
                    <a:pt x="792" y="248"/>
                    <a:pt x="742" y="273"/>
                    <a:pt x="700" y="301"/>
                  </a:cubicBezTo>
                  <a:lnTo>
                    <a:pt x="700" y="301"/>
                  </a:lnTo>
                  <a:cubicBezTo>
                    <a:pt x="682" y="309"/>
                    <a:pt x="664" y="319"/>
                    <a:pt x="647" y="328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0" name="Freeform 527">
              <a:extLst>
                <a:ext uri="{FF2B5EF4-FFF2-40B4-BE49-F238E27FC236}">
                  <a16:creationId xmlns:a16="http://schemas.microsoft.com/office/drawing/2014/main" id="{404CFFC3-AD9E-564E-9735-E32287C1A5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4062" y="2703281"/>
              <a:ext cx="1834678" cy="1450165"/>
            </a:xfrm>
            <a:custGeom>
              <a:avLst/>
              <a:gdLst>
                <a:gd name="T0" fmla="*/ 1627 w 2946"/>
                <a:gd name="T1" fmla="*/ 274 h 2329"/>
                <a:gd name="T2" fmla="*/ 1627 w 2946"/>
                <a:gd name="T3" fmla="*/ 274 h 2329"/>
                <a:gd name="T4" fmla="*/ 273 w 2946"/>
                <a:gd name="T5" fmla="*/ 637 h 2329"/>
                <a:gd name="T6" fmla="*/ 273 w 2946"/>
                <a:gd name="T7" fmla="*/ 637 h 2329"/>
                <a:gd name="T8" fmla="*/ 637 w 2946"/>
                <a:gd name="T9" fmla="*/ 1990 h 2329"/>
                <a:gd name="T10" fmla="*/ 637 w 2946"/>
                <a:gd name="T11" fmla="*/ 1990 h 2329"/>
                <a:gd name="T12" fmla="*/ 690 w 2946"/>
                <a:gd name="T13" fmla="*/ 2018 h 2329"/>
                <a:gd name="T14" fmla="*/ 690 w 2946"/>
                <a:gd name="T15" fmla="*/ 2018 h 2329"/>
                <a:gd name="T16" fmla="*/ 838 w 2946"/>
                <a:gd name="T17" fmla="*/ 2092 h 2329"/>
                <a:gd name="T18" fmla="*/ 838 w 2946"/>
                <a:gd name="T19" fmla="*/ 2092 h 2329"/>
                <a:gd name="T20" fmla="*/ 2945 w 2946"/>
                <a:gd name="T21" fmla="*/ 2177 h 2329"/>
                <a:gd name="T22" fmla="*/ 2945 w 2946"/>
                <a:gd name="T23" fmla="*/ 2177 h 2329"/>
                <a:gd name="T24" fmla="*/ 1817 w 2946"/>
                <a:gd name="T25" fmla="*/ 397 h 2329"/>
                <a:gd name="T26" fmla="*/ 1817 w 2946"/>
                <a:gd name="T27" fmla="*/ 397 h 2329"/>
                <a:gd name="T28" fmla="*/ 1678 w 2946"/>
                <a:gd name="T29" fmla="*/ 305 h 2329"/>
                <a:gd name="T30" fmla="*/ 1678 w 2946"/>
                <a:gd name="T31" fmla="*/ 305 h 2329"/>
                <a:gd name="T32" fmla="*/ 1627 w 2946"/>
                <a:gd name="T33" fmla="*/ 274 h 2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46" h="2329">
                  <a:moveTo>
                    <a:pt x="1627" y="274"/>
                  </a:moveTo>
                  <a:lnTo>
                    <a:pt x="1627" y="274"/>
                  </a:lnTo>
                  <a:cubicBezTo>
                    <a:pt x="1153" y="0"/>
                    <a:pt x="547" y="163"/>
                    <a:pt x="273" y="637"/>
                  </a:cubicBezTo>
                  <a:lnTo>
                    <a:pt x="273" y="637"/>
                  </a:lnTo>
                  <a:cubicBezTo>
                    <a:pt x="0" y="1111"/>
                    <a:pt x="163" y="1716"/>
                    <a:pt x="637" y="1990"/>
                  </a:cubicBezTo>
                  <a:lnTo>
                    <a:pt x="637" y="1990"/>
                  </a:lnTo>
                  <a:cubicBezTo>
                    <a:pt x="654" y="1999"/>
                    <a:pt x="672" y="2009"/>
                    <a:pt x="690" y="2018"/>
                  </a:cubicBezTo>
                  <a:lnTo>
                    <a:pt x="690" y="2018"/>
                  </a:lnTo>
                  <a:cubicBezTo>
                    <a:pt x="731" y="2046"/>
                    <a:pt x="780" y="2071"/>
                    <a:pt x="838" y="2092"/>
                  </a:cubicBezTo>
                  <a:lnTo>
                    <a:pt x="838" y="2092"/>
                  </a:lnTo>
                  <a:cubicBezTo>
                    <a:pt x="1505" y="2328"/>
                    <a:pt x="2945" y="2177"/>
                    <a:pt x="2945" y="2177"/>
                  </a:cubicBezTo>
                  <a:lnTo>
                    <a:pt x="2945" y="2177"/>
                  </a:lnTo>
                  <a:cubicBezTo>
                    <a:pt x="2945" y="2177"/>
                    <a:pt x="2355" y="856"/>
                    <a:pt x="1817" y="397"/>
                  </a:cubicBezTo>
                  <a:lnTo>
                    <a:pt x="1817" y="397"/>
                  </a:lnTo>
                  <a:cubicBezTo>
                    <a:pt x="1770" y="357"/>
                    <a:pt x="1724" y="327"/>
                    <a:pt x="1678" y="305"/>
                  </a:cubicBezTo>
                  <a:lnTo>
                    <a:pt x="1678" y="305"/>
                  </a:lnTo>
                  <a:cubicBezTo>
                    <a:pt x="1661" y="294"/>
                    <a:pt x="1644" y="284"/>
                    <a:pt x="1627" y="274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1" name="Freeform 528">
              <a:extLst>
                <a:ext uri="{FF2B5EF4-FFF2-40B4-BE49-F238E27FC236}">
                  <a16:creationId xmlns:a16="http://schemas.microsoft.com/office/drawing/2014/main" id="{968EC5A6-4664-A028-B9B3-F1A0527EE7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0567" y="1945241"/>
              <a:ext cx="1241429" cy="1925314"/>
            </a:xfrm>
            <a:custGeom>
              <a:avLst/>
              <a:gdLst>
                <a:gd name="T0" fmla="*/ 1989 w 1993"/>
                <a:gd name="T1" fmla="*/ 985 h 3090"/>
                <a:gd name="T2" fmla="*/ 1989 w 1993"/>
                <a:gd name="T3" fmla="*/ 985 h 3090"/>
                <a:gd name="T4" fmla="*/ 985 w 1993"/>
                <a:gd name="T5" fmla="*/ 7 h 3090"/>
                <a:gd name="T6" fmla="*/ 985 w 1993"/>
                <a:gd name="T7" fmla="*/ 7 h 3090"/>
                <a:gd name="T8" fmla="*/ 7 w 1993"/>
                <a:gd name="T9" fmla="*/ 1011 h 3090"/>
                <a:gd name="T10" fmla="*/ 7 w 1993"/>
                <a:gd name="T11" fmla="*/ 1011 h 3090"/>
                <a:gd name="T12" fmla="*/ 10 w 1993"/>
                <a:gd name="T13" fmla="*/ 1071 h 3090"/>
                <a:gd name="T14" fmla="*/ 10 w 1993"/>
                <a:gd name="T15" fmla="*/ 1071 h 3090"/>
                <a:gd name="T16" fmla="*/ 22 w 1993"/>
                <a:gd name="T17" fmla="*/ 1237 h 3090"/>
                <a:gd name="T18" fmla="*/ 22 w 1993"/>
                <a:gd name="T19" fmla="*/ 1237 h 3090"/>
                <a:gd name="T20" fmla="*/ 1025 w 1993"/>
                <a:gd name="T21" fmla="*/ 3089 h 3090"/>
                <a:gd name="T22" fmla="*/ 1025 w 1993"/>
                <a:gd name="T23" fmla="*/ 3089 h 3090"/>
                <a:gd name="T24" fmla="*/ 1980 w 1993"/>
                <a:gd name="T25" fmla="*/ 1211 h 3090"/>
                <a:gd name="T26" fmla="*/ 1980 w 1993"/>
                <a:gd name="T27" fmla="*/ 1211 h 3090"/>
                <a:gd name="T28" fmla="*/ 1987 w 1993"/>
                <a:gd name="T29" fmla="*/ 1045 h 3090"/>
                <a:gd name="T30" fmla="*/ 1987 w 1993"/>
                <a:gd name="T31" fmla="*/ 1045 h 3090"/>
                <a:gd name="T32" fmla="*/ 1989 w 1993"/>
                <a:gd name="T33" fmla="*/ 985 h 3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93" h="3090">
                  <a:moveTo>
                    <a:pt x="1989" y="985"/>
                  </a:moveTo>
                  <a:lnTo>
                    <a:pt x="1989" y="985"/>
                  </a:lnTo>
                  <a:cubicBezTo>
                    <a:pt x="1981" y="437"/>
                    <a:pt x="1532" y="0"/>
                    <a:pt x="985" y="7"/>
                  </a:cubicBezTo>
                  <a:lnTo>
                    <a:pt x="985" y="7"/>
                  </a:lnTo>
                  <a:cubicBezTo>
                    <a:pt x="438" y="14"/>
                    <a:pt x="0" y="464"/>
                    <a:pt x="7" y="1011"/>
                  </a:cubicBezTo>
                  <a:lnTo>
                    <a:pt x="7" y="1011"/>
                  </a:lnTo>
                  <a:cubicBezTo>
                    <a:pt x="7" y="1031"/>
                    <a:pt x="9" y="1051"/>
                    <a:pt x="10" y="1071"/>
                  </a:cubicBezTo>
                  <a:lnTo>
                    <a:pt x="10" y="1071"/>
                  </a:lnTo>
                  <a:cubicBezTo>
                    <a:pt x="7" y="1121"/>
                    <a:pt x="10" y="1176"/>
                    <a:pt x="22" y="1237"/>
                  </a:cubicBezTo>
                  <a:lnTo>
                    <a:pt x="22" y="1237"/>
                  </a:lnTo>
                  <a:cubicBezTo>
                    <a:pt x="159" y="1930"/>
                    <a:pt x="1025" y="3089"/>
                    <a:pt x="1025" y="3089"/>
                  </a:cubicBezTo>
                  <a:lnTo>
                    <a:pt x="1025" y="3089"/>
                  </a:lnTo>
                  <a:cubicBezTo>
                    <a:pt x="1025" y="3089"/>
                    <a:pt x="1860" y="1908"/>
                    <a:pt x="1980" y="1211"/>
                  </a:cubicBezTo>
                  <a:lnTo>
                    <a:pt x="1980" y="1211"/>
                  </a:lnTo>
                  <a:cubicBezTo>
                    <a:pt x="1990" y="1150"/>
                    <a:pt x="1992" y="1095"/>
                    <a:pt x="1987" y="1045"/>
                  </a:cubicBezTo>
                  <a:lnTo>
                    <a:pt x="1987" y="1045"/>
                  </a:lnTo>
                  <a:cubicBezTo>
                    <a:pt x="1989" y="1025"/>
                    <a:pt x="1989" y="1005"/>
                    <a:pt x="1989" y="98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2" name="Freeform 529">
              <a:extLst>
                <a:ext uri="{FF2B5EF4-FFF2-40B4-BE49-F238E27FC236}">
                  <a16:creationId xmlns:a16="http://schemas.microsoft.com/office/drawing/2014/main" id="{D9D6BB19-4051-C466-4981-AE06B4ABFE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69526" y="2703282"/>
              <a:ext cx="1815453" cy="1455657"/>
            </a:xfrm>
            <a:custGeom>
              <a:avLst/>
              <a:gdLst>
                <a:gd name="T0" fmla="*/ 2302 w 2916"/>
                <a:gd name="T1" fmla="*/ 1975 h 2338"/>
                <a:gd name="T2" fmla="*/ 2302 w 2916"/>
                <a:gd name="T3" fmla="*/ 1975 h 2338"/>
                <a:gd name="T4" fmla="*/ 2630 w 2916"/>
                <a:gd name="T5" fmla="*/ 614 h 2338"/>
                <a:gd name="T6" fmla="*/ 2630 w 2916"/>
                <a:gd name="T7" fmla="*/ 614 h 2338"/>
                <a:gd name="T8" fmla="*/ 1267 w 2916"/>
                <a:gd name="T9" fmla="*/ 286 h 2338"/>
                <a:gd name="T10" fmla="*/ 1267 w 2916"/>
                <a:gd name="T11" fmla="*/ 286 h 2338"/>
                <a:gd name="T12" fmla="*/ 1217 w 2916"/>
                <a:gd name="T13" fmla="*/ 319 h 2338"/>
                <a:gd name="T14" fmla="*/ 1217 w 2916"/>
                <a:gd name="T15" fmla="*/ 319 h 2338"/>
                <a:gd name="T16" fmla="*/ 1080 w 2916"/>
                <a:gd name="T17" fmla="*/ 414 h 2338"/>
                <a:gd name="T18" fmla="*/ 1080 w 2916"/>
                <a:gd name="T19" fmla="*/ 414 h 2338"/>
                <a:gd name="T20" fmla="*/ 0 w 2916"/>
                <a:gd name="T21" fmla="*/ 2223 h 2338"/>
                <a:gd name="T22" fmla="*/ 0 w 2916"/>
                <a:gd name="T23" fmla="*/ 2223 h 2338"/>
                <a:gd name="T24" fmla="*/ 2103 w 2916"/>
                <a:gd name="T25" fmla="*/ 2083 h 2338"/>
                <a:gd name="T26" fmla="*/ 2103 w 2916"/>
                <a:gd name="T27" fmla="*/ 2083 h 2338"/>
                <a:gd name="T28" fmla="*/ 2250 w 2916"/>
                <a:gd name="T29" fmla="*/ 2005 h 2338"/>
                <a:gd name="T30" fmla="*/ 2250 w 2916"/>
                <a:gd name="T31" fmla="*/ 2005 h 2338"/>
                <a:gd name="T32" fmla="*/ 2302 w 2916"/>
                <a:gd name="T33" fmla="*/ 1975 h 2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16" h="2338">
                  <a:moveTo>
                    <a:pt x="2302" y="1975"/>
                  </a:moveTo>
                  <a:lnTo>
                    <a:pt x="2302" y="1975"/>
                  </a:lnTo>
                  <a:cubicBezTo>
                    <a:pt x="2769" y="1690"/>
                    <a:pt x="2915" y="1080"/>
                    <a:pt x="2630" y="614"/>
                  </a:cubicBezTo>
                  <a:lnTo>
                    <a:pt x="2630" y="614"/>
                  </a:lnTo>
                  <a:cubicBezTo>
                    <a:pt x="2344" y="147"/>
                    <a:pt x="1734" y="0"/>
                    <a:pt x="1267" y="286"/>
                  </a:cubicBezTo>
                  <a:lnTo>
                    <a:pt x="1267" y="286"/>
                  </a:lnTo>
                  <a:cubicBezTo>
                    <a:pt x="1250" y="297"/>
                    <a:pt x="1233" y="308"/>
                    <a:pt x="1217" y="319"/>
                  </a:cubicBezTo>
                  <a:lnTo>
                    <a:pt x="1217" y="319"/>
                  </a:lnTo>
                  <a:cubicBezTo>
                    <a:pt x="1172" y="342"/>
                    <a:pt x="1126" y="373"/>
                    <a:pt x="1080" y="414"/>
                  </a:cubicBezTo>
                  <a:lnTo>
                    <a:pt x="1080" y="414"/>
                  </a:lnTo>
                  <a:cubicBezTo>
                    <a:pt x="555" y="887"/>
                    <a:pt x="0" y="2223"/>
                    <a:pt x="0" y="2223"/>
                  </a:cubicBezTo>
                  <a:lnTo>
                    <a:pt x="0" y="2223"/>
                  </a:lnTo>
                  <a:cubicBezTo>
                    <a:pt x="0" y="2223"/>
                    <a:pt x="1443" y="2337"/>
                    <a:pt x="2103" y="2083"/>
                  </a:cubicBezTo>
                  <a:lnTo>
                    <a:pt x="2103" y="2083"/>
                  </a:lnTo>
                  <a:cubicBezTo>
                    <a:pt x="2160" y="2061"/>
                    <a:pt x="2209" y="2034"/>
                    <a:pt x="2250" y="2005"/>
                  </a:cubicBezTo>
                  <a:lnTo>
                    <a:pt x="2250" y="2005"/>
                  </a:lnTo>
                  <a:cubicBezTo>
                    <a:pt x="2268" y="1995"/>
                    <a:pt x="2285" y="1986"/>
                    <a:pt x="2302" y="1975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3" name="Freeform 530">
              <a:extLst>
                <a:ext uri="{FF2B5EF4-FFF2-40B4-BE49-F238E27FC236}">
                  <a16:creationId xmlns:a16="http://schemas.microsoft.com/office/drawing/2014/main" id="{113C146F-4ED5-BD13-B7F9-F072D18045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5019" y="4283588"/>
              <a:ext cx="1859398" cy="1441924"/>
            </a:xfrm>
            <a:custGeom>
              <a:avLst/>
              <a:gdLst>
                <a:gd name="T0" fmla="*/ 1389 w 2984"/>
                <a:gd name="T1" fmla="*/ 2059 h 2315"/>
                <a:gd name="T2" fmla="*/ 1389 w 2984"/>
                <a:gd name="T3" fmla="*/ 2059 h 2315"/>
                <a:gd name="T4" fmla="*/ 2727 w 2984"/>
                <a:gd name="T5" fmla="*/ 1644 h 2315"/>
                <a:gd name="T6" fmla="*/ 2727 w 2984"/>
                <a:gd name="T7" fmla="*/ 1644 h 2315"/>
                <a:gd name="T8" fmla="*/ 2313 w 2984"/>
                <a:gd name="T9" fmla="*/ 305 h 2315"/>
                <a:gd name="T10" fmla="*/ 2313 w 2984"/>
                <a:gd name="T11" fmla="*/ 305 h 2315"/>
                <a:gd name="T12" fmla="*/ 2259 w 2984"/>
                <a:gd name="T13" fmla="*/ 279 h 2315"/>
                <a:gd name="T14" fmla="*/ 2259 w 2984"/>
                <a:gd name="T15" fmla="*/ 279 h 2315"/>
                <a:gd name="T16" fmla="*/ 2108 w 2984"/>
                <a:gd name="T17" fmla="*/ 211 h 2315"/>
                <a:gd name="T18" fmla="*/ 2108 w 2984"/>
                <a:gd name="T19" fmla="*/ 211 h 2315"/>
                <a:gd name="T20" fmla="*/ 0 w 2984"/>
                <a:gd name="T21" fmla="*/ 206 h 2315"/>
                <a:gd name="T22" fmla="*/ 0 w 2984"/>
                <a:gd name="T23" fmla="*/ 206 h 2315"/>
                <a:gd name="T24" fmla="*/ 1195 w 2984"/>
                <a:gd name="T25" fmla="*/ 1942 h 2315"/>
                <a:gd name="T26" fmla="*/ 1195 w 2984"/>
                <a:gd name="T27" fmla="*/ 1942 h 2315"/>
                <a:gd name="T28" fmla="*/ 1337 w 2984"/>
                <a:gd name="T29" fmla="*/ 2029 h 2315"/>
                <a:gd name="T30" fmla="*/ 1337 w 2984"/>
                <a:gd name="T31" fmla="*/ 2029 h 2315"/>
                <a:gd name="T32" fmla="*/ 1389 w 2984"/>
                <a:gd name="T33" fmla="*/ 2059 h 2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84" h="2315">
                  <a:moveTo>
                    <a:pt x="1389" y="2059"/>
                  </a:moveTo>
                  <a:lnTo>
                    <a:pt x="1389" y="2059"/>
                  </a:lnTo>
                  <a:cubicBezTo>
                    <a:pt x="1873" y="2314"/>
                    <a:pt x="2472" y="2128"/>
                    <a:pt x="2727" y="1644"/>
                  </a:cubicBezTo>
                  <a:lnTo>
                    <a:pt x="2727" y="1644"/>
                  </a:lnTo>
                  <a:cubicBezTo>
                    <a:pt x="2983" y="1160"/>
                    <a:pt x="2797" y="560"/>
                    <a:pt x="2313" y="305"/>
                  </a:cubicBezTo>
                  <a:lnTo>
                    <a:pt x="2313" y="305"/>
                  </a:lnTo>
                  <a:cubicBezTo>
                    <a:pt x="2295" y="296"/>
                    <a:pt x="2277" y="287"/>
                    <a:pt x="2259" y="279"/>
                  </a:cubicBezTo>
                  <a:lnTo>
                    <a:pt x="2259" y="279"/>
                  </a:lnTo>
                  <a:cubicBezTo>
                    <a:pt x="2216" y="252"/>
                    <a:pt x="2167" y="229"/>
                    <a:pt x="2108" y="211"/>
                  </a:cubicBezTo>
                  <a:lnTo>
                    <a:pt x="2108" y="211"/>
                  </a:lnTo>
                  <a:cubicBezTo>
                    <a:pt x="1433" y="0"/>
                    <a:pt x="0" y="206"/>
                    <a:pt x="0" y="206"/>
                  </a:cubicBezTo>
                  <a:lnTo>
                    <a:pt x="0" y="206"/>
                  </a:lnTo>
                  <a:cubicBezTo>
                    <a:pt x="0" y="206"/>
                    <a:pt x="640" y="1505"/>
                    <a:pt x="1195" y="1942"/>
                  </a:cubicBezTo>
                  <a:lnTo>
                    <a:pt x="1195" y="1942"/>
                  </a:lnTo>
                  <a:cubicBezTo>
                    <a:pt x="1243" y="1981"/>
                    <a:pt x="1290" y="2009"/>
                    <a:pt x="1337" y="2029"/>
                  </a:cubicBezTo>
                  <a:lnTo>
                    <a:pt x="1337" y="2029"/>
                  </a:lnTo>
                  <a:cubicBezTo>
                    <a:pt x="1354" y="2039"/>
                    <a:pt x="1371" y="2049"/>
                    <a:pt x="1389" y="2059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4" name="Freeform 21">
              <a:extLst>
                <a:ext uri="{FF2B5EF4-FFF2-40B4-BE49-F238E27FC236}">
                  <a16:creationId xmlns:a16="http://schemas.microsoft.com/office/drawing/2014/main" id="{BBE459CF-E457-6F46-6B70-846C0C9C58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8552" y="3118008"/>
              <a:ext cx="598117" cy="595370"/>
            </a:xfrm>
            <a:custGeom>
              <a:avLst/>
              <a:gdLst>
                <a:gd name="connsiteX0" fmla="*/ 277358 w 1196234"/>
                <a:gd name="connsiteY0" fmla="*/ 1028377 h 1190740"/>
                <a:gd name="connsiteX1" fmla="*/ 277358 w 1196234"/>
                <a:gd name="connsiteY1" fmla="*/ 1089576 h 1190740"/>
                <a:gd name="connsiteX2" fmla="*/ 246124 w 1196234"/>
                <a:gd name="connsiteY2" fmla="*/ 1120799 h 1190740"/>
                <a:gd name="connsiteX3" fmla="*/ 214890 w 1196234"/>
                <a:gd name="connsiteY3" fmla="*/ 1120799 h 1190740"/>
                <a:gd name="connsiteX4" fmla="*/ 196149 w 1196234"/>
                <a:gd name="connsiteY4" fmla="*/ 1140782 h 1190740"/>
                <a:gd name="connsiteX5" fmla="*/ 214890 w 1196234"/>
                <a:gd name="connsiteY5" fmla="*/ 1159517 h 1190740"/>
                <a:gd name="connsiteX6" fmla="*/ 449769 w 1196234"/>
                <a:gd name="connsiteY6" fmla="*/ 1159517 h 1190740"/>
                <a:gd name="connsiteX7" fmla="*/ 468510 w 1196234"/>
                <a:gd name="connsiteY7" fmla="*/ 1140782 h 1190740"/>
                <a:gd name="connsiteX8" fmla="*/ 449769 w 1196234"/>
                <a:gd name="connsiteY8" fmla="*/ 1120799 h 1190740"/>
                <a:gd name="connsiteX9" fmla="*/ 418535 w 1196234"/>
                <a:gd name="connsiteY9" fmla="*/ 1120799 h 1190740"/>
                <a:gd name="connsiteX10" fmla="*/ 387301 w 1196234"/>
                <a:gd name="connsiteY10" fmla="*/ 1089576 h 1190740"/>
                <a:gd name="connsiteX11" fmla="*/ 387301 w 1196234"/>
                <a:gd name="connsiteY11" fmla="*/ 1028377 h 1190740"/>
                <a:gd name="connsiteX12" fmla="*/ 747057 w 1196234"/>
                <a:gd name="connsiteY12" fmla="*/ 962550 h 1190740"/>
                <a:gd name="connsiteX13" fmla="*/ 758466 w 1196234"/>
                <a:gd name="connsiteY13" fmla="*/ 966353 h 1190740"/>
                <a:gd name="connsiteX14" fmla="*/ 762269 w 1196234"/>
                <a:gd name="connsiteY14" fmla="*/ 977762 h 1190740"/>
                <a:gd name="connsiteX15" fmla="*/ 758466 w 1196234"/>
                <a:gd name="connsiteY15" fmla="*/ 989171 h 1190740"/>
                <a:gd name="connsiteX16" fmla="*/ 753396 w 1196234"/>
                <a:gd name="connsiteY16" fmla="*/ 992974 h 1190740"/>
                <a:gd name="connsiteX17" fmla="*/ 747058 w 1196234"/>
                <a:gd name="connsiteY17" fmla="*/ 992974 h 1190740"/>
                <a:gd name="connsiteX18" fmla="*/ 740719 w 1196234"/>
                <a:gd name="connsiteY18" fmla="*/ 992974 h 1190740"/>
                <a:gd name="connsiteX19" fmla="*/ 735649 w 1196234"/>
                <a:gd name="connsiteY19" fmla="*/ 989171 h 1190740"/>
                <a:gd name="connsiteX20" fmla="*/ 730578 w 1196234"/>
                <a:gd name="connsiteY20" fmla="*/ 977762 h 1190740"/>
                <a:gd name="connsiteX21" fmla="*/ 731846 w 1196234"/>
                <a:gd name="connsiteY21" fmla="*/ 975226 h 1190740"/>
                <a:gd name="connsiteX22" fmla="*/ 731846 w 1196234"/>
                <a:gd name="connsiteY22" fmla="*/ 971423 h 1190740"/>
                <a:gd name="connsiteX23" fmla="*/ 734381 w 1196234"/>
                <a:gd name="connsiteY23" fmla="*/ 968888 h 1190740"/>
                <a:gd name="connsiteX24" fmla="*/ 735649 w 1196234"/>
                <a:gd name="connsiteY24" fmla="*/ 966353 h 1190740"/>
                <a:gd name="connsiteX25" fmla="*/ 747057 w 1196234"/>
                <a:gd name="connsiteY25" fmla="*/ 962550 h 1190740"/>
                <a:gd name="connsiteX26" fmla="*/ 955792 w 1196234"/>
                <a:gd name="connsiteY26" fmla="*/ 961282 h 1190740"/>
                <a:gd name="connsiteX27" fmla="*/ 971004 w 1196234"/>
                <a:gd name="connsiteY27" fmla="*/ 977103 h 1190740"/>
                <a:gd name="connsiteX28" fmla="*/ 955792 w 1196234"/>
                <a:gd name="connsiteY28" fmla="*/ 992923 h 1190740"/>
                <a:gd name="connsiteX29" fmla="*/ 939313 w 1196234"/>
                <a:gd name="connsiteY29" fmla="*/ 977103 h 1190740"/>
                <a:gd name="connsiteX30" fmla="*/ 955792 w 1196234"/>
                <a:gd name="connsiteY30" fmla="*/ 961282 h 1190740"/>
                <a:gd name="connsiteX31" fmla="*/ 850157 w 1196234"/>
                <a:gd name="connsiteY31" fmla="*/ 961282 h 1190740"/>
                <a:gd name="connsiteX32" fmla="*/ 866636 w 1196234"/>
                <a:gd name="connsiteY32" fmla="*/ 977103 h 1190740"/>
                <a:gd name="connsiteX33" fmla="*/ 850157 w 1196234"/>
                <a:gd name="connsiteY33" fmla="*/ 992923 h 1190740"/>
                <a:gd name="connsiteX34" fmla="*/ 834945 w 1196234"/>
                <a:gd name="connsiteY34" fmla="*/ 977103 h 1190740"/>
                <a:gd name="connsiteX35" fmla="*/ 850157 w 1196234"/>
                <a:gd name="connsiteY35" fmla="*/ 961282 h 1190740"/>
                <a:gd name="connsiteX36" fmla="*/ 1051003 w 1196234"/>
                <a:gd name="connsiteY36" fmla="*/ 958143 h 1190740"/>
                <a:gd name="connsiteX37" fmla="*/ 1072791 w 1196234"/>
                <a:gd name="connsiteY37" fmla="*/ 966383 h 1190740"/>
                <a:gd name="connsiteX38" fmla="*/ 1063820 w 1196234"/>
                <a:gd name="connsiteY38" fmla="*/ 985217 h 1190740"/>
                <a:gd name="connsiteX39" fmla="*/ 1057412 w 1196234"/>
                <a:gd name="connsiteY39" fmla="*/ 987571 h 1190740"/>
                <a:gd name="connsiteX40" fmla="*/ 1042032 w 1196234"/>
                <a:gd name="connsiteY40" fmla="*/ 976977 h 1190740"/>
                <a:gd name="connsiteX41" fmla="*/ 1051003 w 1196234"/>
                <a:gd name="connsiteY41" fmla="*/ 958143 h 1190740"/>
                <a:gd name="connsiteX42" fmla="*/ 328976 w 1196234"/>
                <a:gd name="connsiteY42" fmla="*/ 950295 h 1190740"/>
                <a:gd name="connsiteX43" fmla="*/ 344845 w 1196234"/>
                <a:gd name="connsiteY43" fmla="*/ 966164 h 1190740"/>
                <a:gd name="connsiteX44" fmla="*/ 328976 w 1196234"/>
                <a:gd name="connsiteY44" fmla="*/ 982034 h 1190740"/>
                <a:gd name="connsiteX45" fmla="*/ 313107 w 1196234"/>
                <a:gd name="connsiteY45" fmla="*/ 966164 h 1190740"/>
                <a:gd name="connsiteX46" fmla="*/ 328976 w 1196234"/>
                <a:gd name="connsiteY46" fmla="*/ 950295 h 1190740"/>
                <a:gd name="connsiteX47" fmla="*/ 31234 w 1196234"/>
                <a:gd name="connsiteY47" fmla="*/ 934706 h 1190740"/>
                <a:gd name="connsiteX48" fmla="*/ 31234 w 1196234"/>
                <a:gd name="connsiteY48" fmla="*/ 975921 h 1190740"/>
                <a:gd name="connsiteX49" fmla="*/ 53722 w 1196234"/>
                <a:gd name="connsiteY49" fmla="*/ 997153 h 1190740"/>
                <a:gd name="connsiteX50" fmla="*/ 610937 w 1196234"/>
                <a:gd name="connsiteY50" fmla="*/ 997153 h 1190740"/>
                <a:gd name="connsiteX51" fmla="*/ 633425 w 1196234"/>
                <a:gd name="connsiteY51" fmla="*/ 975921 h 1190740"/>
                <a:gd name="connsiteX52" fmla="*/ 633425 w 1196234"/>
                <a:gd name="connsiteY52" fmla="*/ 934706 h 1190740"/>
                <a:gd name="connsiteX53" fmla="*/ 1109600 w 1196234"/>
                <a:gd name="connsiteY53" fmla="*/ 873392 h 1190740"/>
                <a:gd name="connsiteX54" fmla="*/ 1124811 w 1196234"/>
                <a:gd name="connsiteY54" fmla="*/ 889872 h 1190740"/>
                <a:gd name="connsiteX55" fmla="*/ 1109600 w 1196234"/>
                <a:gd name="connsiteY55" fmla="*/ 905084 h 1190740"/>
                <a:gd name="connsiteX56" fmla="*/ 1093120 w 1196234"/>
                <a:gd name="connsiteY56" fmla="*/ 889872 h 1190740"/>
                <a:gd name="connsiteX57" fmla="*/ 1109600 w 1196234"/>
                <a:gd name="connsiteY57" fmla="*/ 873392 h 1190740"/>
                <a:gd name="connsiteX58" fmla="*/ 1109600 w 1196234"/>
                <a:gd name="connsiteY58" fmla="*/ 769026 h 1190740"/>
                <a:gd name="connsiteX59" fmla="*/ 1124811 w 1196234"/>
                <a:gd name="connsiteY59" fmla="*/ 784238 h 1190740"/>
                <a:gd name="connsiteX60" fmla="*/ 1109600 w 1196234"/>
                <a:gd name="connsiteY60" fmla="*/ 800718 h 1190740"/>
                <a:gd name="connsiteX61" fmla="*/ 1093120 w 1196234"/>
                <a:gd name="connsiteY61" fmla="*/ 784238 h 1190740"/>
                <a:gd name="connsiteX62" fmla="*/ 1109600 w 1196234"/>
                <a:gd name="connsiteY62" fmla="*/ 769026 h 1190740"/>
                <a:gd name="connsiteX63" fmla="*/ 1109600 w 1196234"/>
                <a:gd name="connsiteY63" fmla="*/ 664656 h 1190740"/>
                <a:gd name="connsiteX64" fmla="*/ 1124811 w 1196234"/>
                <a:gd name="connsiteY64" fmla="*/ 681136 h 1190740"/>
                <a:gd name="connsiteX65" fmla="*/ 1109600 w 1196234"/>
                <a:gd name="connsiteY65" fmla="*/ 696348 h 1190740"/>
                <a:gd name="connsiteX66" fmla="*/ 1093120 w 1196234"/>
                <a:gd name="connsiteY66" fmla="*/ 681136 h 1190740"/>
                <a:gd name="connsiteX67" fmla="*/ 1109600 w 1196234"/>
                <a:gd name="connsiteY67" fmla="*/ 664656 h 1190740"/>
                <a:gd name="connsiteX68" fmla="*/ 53722 w 1196234"/>
                <a:gd name="connsiteY68" fmla="*/ 629963 h 1190740"/>
                <a:gd name="connsiteX69" fmla="*/ 31234 w 1196234"/>
                <a:gd name="connsiteY69" fmla="*/ 652444 h 1190740"/>
                <a:gd name="connsiteX70" fmla="*/ 31234 w 1196234"/>
                <a:gd name="connsiteY70" fmla="*/ 903482 h 1190740"/>
                <a:gd name="connsiteX71" fmla="*/ 633425 w 1196234"/>
                <a:gd name="connsiteY71" fmla="*/ 903482 h 1190740"/>
                <a:gd name="connsiteX72" fmla="*/ 633425 w 1196234"/>
                <a:gd name="connsiteY72" fmla="*/ 652444 h 1190740"/>
                <a:gd name="connsiteX73" fmla="*/ 610937 w 1196234"/>
                <a:gd name="connsiteY73" fmla="*/ 629963 h 1190740"/>
                <a:gd name="connsiteX74" fmla="*/ 53722 w 1196234"/>
                <a:gd name="connsiteY74" fmla="*/ 598739 h 1190740"/>
                <a:gd name="connsiteX75" fmla="*/ 610937 w 1196234"/>
                <a:gd name="connsiteY75" fmla="*/ 598739 h 1190740"/>
                <a:gd name="connsiteX76" fmla="*/ 663410 w 1196234"/>
                <a:gd name="connsiteY76" fmla="*/ 652444 h 1190740"/>
                <a:gd name="connsiteX77" fmla="*/ 663410 w 1196234"/>
                <a:gd name="connsiteY77" fmla="*/ 975921 h 1190740"/>
                <a:gd name="connsiteX78" fmla="*/ 610937 w 1196234"/>
                <a:gd name="connsiteY78" fmla="*/ 1028377 h 1190740"/>
                <a:gd name="connsiteX79" fmla="*/ 418535 w 1196234"/>
                <a:gd name="connsiteY79" fmla="*/ 1028377 h 1190740"/>
                <a:gd name="connsiteX80" fmla="*/ 418535 w 1196234"/>
                <a:gd name="connsiteY80" fmla="*/ 1089576 h 1190740"/>
                <a:gd name="connsiteX81" fmla="*/ 449769 w 1196234"/>
                <a:gd name="connsiteY81" fmla="*/ 1089576 h 1190740"/>
                <a:gd name="connsiteX82" fmla="*/ 499744 w 1196234"/>
                <a:gd name="connsiteY82" fmla="*/ 1140782 h 1190740"/>
                <a:gd name="connsiteX83" fmla="*/ 449769 w 1196234"/>
                <a:gd name="connsiteY83" fmla="*/ 1190740 h 1190740"/>
                <a:gd name="connsiteX84" fmla="*/ 214890 w 1196234"/>
                <a:gd name="connsiteY84" fmla="*/ 1190740 h 1190740"/>
                <a:gd name="connsiteX85" fmla="*/ 164915 w 1196234"/>
                <a:gd name="connsiteY85" fmla="*/ 1140782 h 1190740"/>
                <a:gd name="connsiteX86" fmla="*/ 214890 w 1196234"/>
                <a:gd name="connsiteY86" fmla="*/ 1089576 h 1190740"/>
                <a:gd name="connsiteX87" fmla="*/ 246124 w 1196234"/>
                <a:gd name="connsiteY87" fmla="*/ 1089576 h 1190740"/>
                <a:gd name="connsiteX88" fmla="*/ 246124 w 1196234"/>
                <a:gd name="connsiteY88" fmla="*/ 1028377 h 1190740"/>
                <a:gd name="connsiteX89" fmla="*/ 53722 w 1196234"/>
                <a:gd name="connsiteY89" fmla="*/ 1028377 h 1190740"/>
                <a:gd name="connsiteX90" fmla="*/ 0 w 1196234"/>
                <a:gd name="connsiteY90" fmla="*/ 975921 h 1190740"/>
                <a:gd name="connsiteX91" fmla="*/ 0 w 1196234"/>
                <a:gd name="connsiteY91" fmla="*/ 652444 h 1190740"/>
                <a:gd name="connsiteX92" fmla="*/ 53722 w 1196234"/>
                <a:gd name="connsiteY92" fmla="*/ 598739 h 1190740"/>
                <a:gd name="connsiteX93" fmla="*/ 1109600 w 1196234"/>
                <a:gd name="connsiteY93" fmla="*/ 561815 h 1190740"/>
                <a:gd name="connsiteX94" fmla="*/ 1121008 w 1196234"/>
                <a:gd name="connsiteY94" fmla="*/ 566392 h 1190740"/>
                <a:gd name="connsiteX95" fmla="*/ 1124811 w 1196234"/>
                <a:gd name="connsiteY95" fmla="*/ 576158 h 1190740"/>
                <a:gd name="connsiteX96" fmla="*/ 1121008 w 1196234"/>
                <a:gd name="connsiteY96" fmla="*/ 587144 h 1190740"/>
                <a:gd name="connsiteX97" fmla="*/ 1109600 w 1196234"/>
                <a:gd name="connsiteY97" fmla="*/ 592027 h 1190740"/>
                <a:gd name="connsiteX98" fmla="*/ 1098191 w 1196234"/>
                <a:gd name="connsiteY98" fmla="*/ 587144 h 1190740"/>
                <a:gd name="connsiteX99" fmla="*/ 1093120 w 1196234"/>
                <a:gd name="connsiteY99" fmla="*/ 576158 h 1190740"/>
                <a:gd name="connsiteX100" fmla="*/ 1094388 w 1196234"/>
                <a:gd name="connsiteY100" fmla="*/ 573716 h 1190740"/>
                <a:gd name="connsiteX101" fmla="*/ 1094388 w 1196234"/>
                <a:gd name="connsiteY101" fmla="*/ 571275 h 1190740"/>
                <a:gd name="connsiteX102" fmla="*/ 1096923 w 1196234"/>
                <a:gd name="connsiteY102" fmla="*/ 567613 h 1190740"/>
                <a:gd name="connsiteX103" fmla="*/ 1098191 w 1196234"/>
                <a:gd name="connsiteY103" fmla="*/ 566392 h 1190740"/>
                <a:gd name="connsiteX104" fmla="*/ 1109600 w 1196234"/>
                <a:gd name="connsiteY104" fmla="*/ 561815 h 1190740"/>
                <a:gd name="connsiteX105" fmla="*/ 81763 w 1196234"/>
                <a:gd name="connsiteY105" fmla="*/ 495595 h 1190740"/>
                <a:gd name="connsiteX106" fmla="*/ 92538 w 1196234"/>
                <a:gd name="connsiteY106" fmla="*/ 499257 h 1190740"/>
                <a:gd name="connsiteX107" fmla="*/ 95073 w 1196234"/>
                <a:gd name="connsiteY107" fmla="*/ 501698 h 1190740"/>
                <a:gd name="connsiteX108" fmla="*/ 96341 w 1196234"/>
                <a:gd name="connsiteY108" fmla="*/ 505360 h 1190740"/>
                <a:gd name="connsiteX109" fmla="*/ 97608 w 1196234"/>
                <a:gd name="connsiteY109" fmla="*/ 507801 h 1190740"/>
                <a:gd name="connsiteX110" fmla="*/ 97608 w 1196234"/>
                <a:gd name="connsiteY110" fmla="*/ 510243 h 1190740"/>
                <a:gd name="connsiteX111" fmla="*/ 92538 w 1196234"/>
                <a:gd name="connsiteY111" fmla="*/ 521229 h 1190740"/>
                <a:gd name="connsiteX112" fmla="*/ 81129 w 1196234"/>
                <a:gd name="connsiteY112" fmla="*/ 526112 h 1190740"/>
                <a:gd name="connsiteX113" fmla="*/ 76058 w 1196234"/>
                <a:gd name="connsiteY113" fmla="*/ 523671 h 1190740"/>
                <a:gd name="connsiteX114" fmla="*/ 70988 w 1196234"/>
                <a:gd name="connsiteY114" fmla="*/ 521229 h 1190740"/>
                <a:gd name="connsiteX115" fmla="*/ 65917 w 1196234"/>
                <a:gd name="connsiteY115" fmla="*/ 510243 h 1190740"/>
                <a:gd name="connsiteX116" fmla="*/ 65917 w 1196234"/>
                <a:gd name="connsiteY116" fmla="*/ 507801 h 1190740"/>
                <a:gd name="connsiteX117" fmla="*/ 67185 w 1196234"/>
                <a:gd name="connsiteY117" fmla="*/ 505360 h 1190740"/>
                <a:gd name="connsiteX118" fmla="*/ 68452 w 1196234"/>
                <a:gd name="connsiteY118" fmla="*/ 501698 h 1190740"/>
                <a:gd name="connsiteX119" fmla="*/ 70988 w 1196234"/>
                <a:gd name="connsiteY119" fmla="*/ 499257 h 1190740"/>
                <a:gd name="connsiteX120" fmla="*/ 81763 w 1196234"/>
                <a:gd name="connsiteY120" fmla="*/ 495595 h 1190740"/>
                <a:gd name="connsiteX121" fmla="*/ 504906 w 1196234"/>
                <a:gd name="connsiteY121" fmla="*/ 439016 h 1190740"/>
                <a:gd name="connsiteX122" fmla="*/ 504906 w 1196234"/>
                <a:gd name="connsiteY122" fmla="*/ 456527 h 1190740"/>
                <a:gd name="connsiteX123" fmla="*/ 547410 w 1196234"/>
                <a:gd name="connsiteY123" fmla="*/ 500303 h 1190740"/>
                <a:gd name="connsiteX124" fmla="*/ 1122476 w 1196234"/>
                <a:gd name="connsiteY124" fmla="*/ 500303 h 1190740"/>
                <a:gd name="connsiteX125" fmla="*/ 1163730 w 1196234"/>
                <a:gd name="connsiteY125" fmla="*/ 456527 h 1190740"/>
                <a:gd name="connsiteX126" fmla="*/ 1163730 w 1196234"/>
                <a:gd name="connsiteY126" fmla="*/ 439016 h 1190740"/>
                <a:gd name="connsiteX127" fmla="*/ 902451 w 1196234"/>
                <a:gd name="connsiteY127" fmla="*/ 439016 h 1190740"/>
                <a:gd name="connsiteX128" fmla="*/ 892450 w 1196234"/>
                <a:gd name="connsiteY128" fmla="*/ 442768 h 1190740"/>
                <a:gd name="connsiteX129" fmla="*/ 834943 w 1196234"/>
                <a:gd name="connsiteY129" fmla="*/ 470285 h 1190740"/>
                <a:gd name="connsiteX130" fmla="*/ 776186 w 1196234"/>
                <a:gd name="connsiteY130" fmla="*/ 442768 h 1190740"/>
                <a:gd name="connsiteX131" fmla="*/ 766185 w 1196234"/>
                <a:gd name="connsiteY131" fmla="*/ 439016 h 1190740"/>
                <a:gd name="connsiteX132" fmla="*/ 81129 w 1196234"/>
                <a:gd name="connsiteY132" fmla="*/ 390004 h 1190740"/>
                <a:gd name="connsiteX133" fmla="*/ 97608 w 1196234"/>
                <a:gd name="connsiteY133" fmla="*/ 406483 h 1190740"/>
                <a:gd name="connsiteX134" fmla="*/ 81129 w 1196234"/>
                <a:gd name="connsiteY134" fmla="*/ 421695 h 1190740"/>
                <a:gd name="connsiteX135" fmla="*/ 65917 w 1196234"/>
                <a:gd name="connsiteY135" fmla="*/ 406483 h 1190740"/>
                <a:gd name="connsiteX136" fmla="*/ 81129 w 1196234"/>
                <a:gd name="connsiteY136" fmla="*/ 390004 h 1190740"/>
                <a:gd name="connsiteX137" fmla="*/ 581164 w 1196234"/>
                <a:gd name="connsiteY137" fmla="*/ 338955 h 1190740"/>
                <a:gd name="connsiteX138" fmla="*/ 522408 w 1196234"/>
                <a:gd name="connsiteY138" fmla="*/ 407747 h 1190740"/>
                <a:gd name="connsiteX139" fmla="*/ 766185 w 1196234"/>
                <a:gd name="connsiteY139" fmla="*/ 407747 h 1190740"/>
                <a:gd name="connsiteX140" fmla="*/ 799939 w 1196234"/>
                <a:gd name="connsiteY140" fmla="*/ 422756 h 1190740"/>
                <a:gd name="connsiteX141" fmla="*/ 834943 w 1196234"/>
                <a:gd name="connsiteY141" fmla="*/ 439016 h 1190740"/>
                <a:gd name="connsiteX142" fmla="*/ 868697 w 1196234"/>
                <a:gd name="connsiteY142" fmla="*/ 422756 h 1190740"/>
                <a:gd name="connsiteX143" fmla="*/ 902451 w 1196234"/>
                <a:gd name="connsiteY143" fmla="*/ 407747 h 1190740"/>
                <a:gd name="connsiteX144" fmla="*/ 1146228 w 1196234"/>
                <a:gd name="connsiteY144" fmla="*/ 407747 h 1190740"/>
                <a:gd name="connsiteX145" fmla="*/ 1087472 w 1196234"/>
                <a:gd name="connsiteY145" fmla="*/ 338955 h 1190740"/>
                <a:gd name="connsiteX146" fmla="*/ 81129 w 1196234"/>
                <a:gd name="connsiteY146" fmla="*/ 280143 h 1190740"/>
                <a:gd name="connsiteX147" fmla="*/ 97608 w 1196234"/>
                <a:gd name="connsiteY147" fmla="*/ 295963 h 1190740"/>
                <a:gd name="connsiteX148" fmla="*/ 81129 w 1196234"/>
                <a:gd name="connsiteY148" fmla="*/ 311783 h 1190740"/>
                <a:gd name="connsiteX149" fmla="*/ 65917 w 1196234"/>
                <a:gd name="connsiteY149" fmla="*/ 295963 h 1190740"/>
                <a:gd name="connsiteX150" fmla="*/ 81129 w 1196234"/>
                <a:gd name="connsiteY150" fmla="*/ 280143 h 1190740"/>
                <a:gd name="connsiteX151" fmla="*/ 81129 w 1196234"/>
                <a:gd name="connsiteY151" fmla="*/ 170282 h 1190740"/>
                <a:gd name="connsiteX152" fmla="*/ 97608 w 1196234"/>
                <a:gd name="connsiteY152" fmla="*/ 185494 h 1190740"/>
                <a:gd name="connsiteX153" fmla="*/ 81129 w 1196234"/>
                <a:gd name="connsiteY153" fmla="*/ 201973 h 1190740"/>
                <a:gd name="connsiteX154" fmla="*/ 65917 w 1196234"/>
                <a:gd name="connsiteY154" fmla="*/ 185494 h 1190740"/>
                <a:gd name="connsiteX155" fmla="*/ 81129 w 1196234"/>
                <a:gd name="connsiteY155" fmla="*/ 170282 h 1190740"/>
                <a:gd name="connsiteX156" fmla="*/ 127241 w 1196234"/>
                <a:gd name="connsiteY156" fmla="*/ 79496 h 1190740"/>
                <a:gd name="connsiteX157" fmla="*/ 137516 w 1196234"/>
                <a:gd name="connsiteY157" fmla="*/ 86667 h 1190740"/>
                <a:gd name="connsiteX158" fmla="*/ 130887 w 1196234"/>
                <a:gd name="connsiteY158" fmla="*/ 106199 h 1190740"/>
                <a:gd name="connsiteX159" fmla="*/ 122932 w 1196234"/>
                <a:gd name="connsiteY159" fmla="*/ 108640 h 1190740"/>
                <a:gd name="connsiteX160" fmla="*/ 108347 w 1196234"/>
                <a:gd name="connsiteY160" fmla="*/ 101316 h 1190740"/>
                <a:gd name="connsiteX161" fmla="*/ 114977 w 1196234"/>
                <a:gd name="connsiteY161" fmla="*/ 80564 h 1190740"/>
                <a:gd name="connsiteX162" fmla="*/ 127241 w 1196234"/>
                <a:gd name="connsiteY162" fmla="*/ 79496 h 1190740"/>
                <a:gd name="connsiteX163" fmla="*/ 447381 w 1196234"/>
                <a:gd name="connsiteY163" fmla="*/ 65916 h 1190740"/>
                <a:gd name="connsiteX164" fmla="*/ 453484 w 1196234"/>
                <a:gd name="connsiteY164" fmla="*/ 65916 h 1190740"/>
                <a:gd name="connsiteX165" fmla="*/ 455926 w 1196234"/>
                <a:gd name="connsiteY165" fmla="*/ 67183 h 1190740"/>
                <a:gd name="connsiteX166" fmla="*/ 458367 w 1196234"/>
                <a:gd name="connsiteY166" fmla="*/ 67183 h 1190740"/>
                <a:gd name="connsiteX167" fmla="*/ 460808 w 1196234"/>
                <a:gd name="connsiteY167" fmla="*/ 69719 h 1190740"/>
                <a:gd name="connsiteX168" fmla="*/ 463250 w 1196234"/>
                <a:gd name="connsiteY168" fmla="*/ 72254 h 1190740"/>
                <a:gd name="connsiteX169" fmla="*/ 464471 w 1196234"/>
                <a:gd name="connsiteY169" fmla="*/ 74789 h 1190740"/>
                <a:gd name="connsiteX170" fmla="*/ 465691 w 1196234"/>
                <a:gd name="connsiteY170" fmla="*/ 77325 h 1190740"/>
                <a:gd name="connsiteX171" fmla="*/ 465691 w 1196234"/>
                <a:gd name="connsiteY171" fmla="*/ 81128 h 1190740"/>
                <a:gd name="connsiteX172" fmla="*/ 460808 w 1196234"/>
                <a:gd name="connsiteY172" fmla="*/ 92536 h 1190740"/>
                <a:gd name="connsiteX173" fmla="*/ 449822 w 1196234"/>
                <a:gd name="connsiteY173" fmla="*/ 97607 h 1190740"/>
                <a:gd name="connsiteX174" fmla="*/ 438836 w 1196234"/>
                <a:gd name="connsiteY174" fmla="*/ 92536 h 1190740"/>
                <a:gd name="connsiteX175" fmla="*/ 433953 w 1196234"/>
                <a:gd name="connsiteY175" fmla="*/ 81128 h 1190740"/>
                <a:gd name="connsiteX176" fmla="*/ 435174 w 1196234"/>
                <a:gd name="connsiteY176" fmla="*/ 77325 h 1190740"/>
                <a:gd name="connsiteX177" fmla="*/ 436394 w 1196234"/>
                <a:gd name="connsiteY177" fmla="*/ 74789 h 1190740"/>
                <a:gd name="connsiteX178" fmla="*/ 437615 w 1196234"/>
                <a:gd name="connsiteY178" fmla="*/ 72254 h 1190740"/>
                <a:gd name="connsiteX179" fmla="*/ 438836 w 1196234"/>
                <a:gd name="connsiteY179" fmla="*/ 69719 h 1190740"/>
                <a:gd name="connsiteX180" fmla="*/ 441277 w 1196234"/>
                <a:gd name="connsiteY180" fmla="*/ 67183 h 1190740"/>
                <a:gd name="connsiteX181" fmla="*/ 444939 w 1196234"/>
                <a:gd name="connsiteY181" fmla="*/ 67183 h 1190740"/>
                <a:gd name="connsiteX182" fmla="*/ 447381 w 1196234"/>
                <a:gd name="connsiteY182" fmla="*/ 65916 h 1190740"/>
                <a:gd name="connsiteX183" fmla="*/ 340572 w 1196234"/>
                <a:gd name="connsiteY183" fmla="*/ 65916 h 1190740"/>
                <a:gd name="connsiteX184" fmla="*/ 355783 w 1196234"/>
                <a:gd name="connsiteY184" fmla="*/ 81128 h 1190740"/>
                <a:gd name="connsiteX185" fmla="*/ 340572 w 1196234"/>
                <a:gd name="connsiteY185" fmla="*/ 97607 h 1190740"/>
                <a:gd name="connsiteX186" fmla="*/ 324092 w 1196234"/>
                <a:gd name="connsiteY186" fmla="*/ 81128 h 1190740"/>
                <a:gd name="connsiteX187" fmla="*/ 340572 w 1196234"/>
                <a:gd name="connsiteY187" fmla="*/ 65916 h 1190740"/>
                <a:gd name="connsiteX188" fmla="*/ 229443 w 1196234"/>
                <a:gd name="connsiteY188" fmla="*/ 65916 h 1190740"/>
                <a:gd name="connsiteX189" fmla="*/ 245922 w 1196234"/>
                <a:gd name="connsiteY189" fmla="*/ 81128 h 1190740"/>
                <a:gd name="connsiteX190" fmla="*/ 229443 w 1196234"/>
                <a:gd name="connsiteY190" fmla="*/ 97607 h 1190740"/>
                <a:gd name="connsiteX191" fmla="*/ 214231 w 1196234"/>
                <a:gd name="connsiteY191" fmla="*/ 81128 h 1190740"/>
                <a:gd name="connsiteX192" fmla="*/ 229443 w 1196234"/>
                <a:gd name="connsiteY192" fmla="*/ 65916 h 1190740"/>
                <a:gd name="connsiteX193" fmla="*/ 658282 w 1196234"/>
                <a:gd name="connsiteY193" fmla="*/ 60419 h 1190740"/>
                <a:gd name="connsiteX194" fmla="*/ 1015162 w 1196234"/>
                <a:gd name="connsiteY194" fmla="*/ 60419 h 1190740"/>
                <a:gd name="connsiteX195" fmla="*/ 1031441 w 1196234"/>
                <a:gd name="connsiteY195" fmla="*/ 76793 h 1190740"/>
                <a:gd name="connsiteX196" fmla="*/ 1015162 w 1196234"/>
                <a:gd name="connsiteY196" fmla="*/ 91908 h 1190740"/>
                <a:gd name="connsiteX197" fmla="*/ 658282 w 1196234"/>
                <a:gd name="connsiteY197" fmla="*/ 91908 h 1190740"/>
                <a:gd name="connsiteX198" fmla="*/ 652021 w 1196234"/>
                <a:gd name="connsiteY198" fmla="*/ 98205 h 1190740"/>
                <a:gd name="connsiteX199" fmla="*/ 652021 w 1196234"/>
                <a:gd name="connsiteY199" fmla="*/ 240535 h 1190740"/>
                <a:gd name="connsiteX200" fmla="*/ 636995 w 1196234"/>
                <a:gd name="connsiteY200" fmla="*/ 256909 h 1190740"/>
                <a:gd name="connsiteX201" fmla="*/ 620716 w 1196234"/>
                <a:gd name="connsiteY201" fmla="*/ 240535 h 1190740"/>
                <a:gd name="connsiteX202" fmla="*/ 620716 w 1196234"/>
                <a:gd name="connsiteY202" fmla="*/ 98205 h 1190740"/>
                <a:gd name="connsiteX203" fmla="*/ 658282 w 1196234"/>
                <a:gd name="connsiteY203" fmla="*/ 60419 h 1190740"/>
                <a:gd name="connsiteX204" fmla="*/ 602417 w 1196234"/>
                <a:gd name="connsiteY204" fmla="*/ 32519 h 1190740"/>
                <a:gd name="connsiteX205" fmla="*/ 588665 w 1196234"/>
                <a:gd name="connsiteY205" fmla="*/ 45027 h 1190740"/>
                <a:gd name="connsiteX206" fmla="*/ 588665 w 1196234"/>
                <a:gd name="connsiteY206" fmla="*/ 307686 h 1190740"/>
                <a:gd name="connsiteX207" fmla="*/ 1079971 w 1196234"/>
                <a:gd name="connsiteY207" fmla="*/ 307686 h 1190740"/>
                <a:gd name="connsiteX208" fmla="*/ 1079971 w 1196234"/>
                <a:gd name="connsiteY208" fmla="*/ 45027 h 1190740"/>
                <a:gd name="connsiteX209" fmla="*/ 1066219 w 1196234"/>
                <a:gd name="connsiteY209" fmla="*/ 32519 h 1190740"/>
                <a:gd name="connsiteX210" fmla="*/ 602417 w 1196234"/>
                <a:gd name="connsiteY210" fmla="*/ 0 h 1190740"/>
                <a:gd name="connsiteX211" fmla="*/ 1066219 w 1196234"/>
                <a:gd name="connsiteY211" fmla="*/ 0 h 1190740"/>
                <a:gd name="connsiteX212" fmla="*/ 1111224 w 1196234"/>
                <a:gd name="connsiteY212" fmla="*/ 45027 h 1190740"/>
                <a:gd name="connsiteX213" fmla="*/ 1111224 w 1196234"/>
                <a:gd name="connsiteY213" fmla="*/ 317692 h 1190740"/>
                <a:gd name="connsiteX214" fmla="*/ 1191233 w 1196234"/>
                <a:gd name="connsiteY214" fmla="*/ 414001 h 1190740"/>
                <a:gd name="connsiteX215" fmla="*/ 1196234 w 1196234"/>
                <a:gd name="connsiteY215" fmla="*/ 422756 h 1190740"/>
                <a:gd name="connsiteX216" fmla="*/ 1196234 w 1196234"/>
                <a:gd name="connsiteY216" fmla="*/ 456527 h 1190740"/>
                <a:gd name="connsiteX217" fmla="*/ 1122476 w 1196234"/>
                <a:gd name="connsiteY217" fmla="*/ 531572 h 1190740"/>
                <a:gd name="connsiteX218" fmla="*/ 547410 w 1196234"/>
                <a:gd name="connsiteY218" fmla="*/ 531572 h 1190740"/>
                <a:gd name="connsiteX219" fmla="*/ 472402 w 1196234"/>
                <a:gd name="connsiteY219" fmla="*/ 456527 h 1190740"/>
                <a:gd name="connsiteX220" fmla="*/ 472402 w 1196234"/>
                <a:gd name="connsiteY220" fmla="*/ 422756 h 1190740"/>
                <a:gd name="connsiteX221" fmla="*/ 477403 w 1196234"/>
                <a:gd name="connsiteY221" fmla="*/ 414001 h 1190740"/>
                <a:gd name="connsiteX222" fmla="*/ 557412 w 1196234"/>
                <a:gd name="connsiteY222" fmla="*/ 317692 h 1190740"/>
                <a:gd name="connsiteX223" fmla="*/ 557412 w 1196234"/>
                <a:gd name="connsiteY223" fmla="*/ 45027 h 1190740"/>
                <a:gd name="connsiteX224" fmla="*/ 602417 w 1196234"/>
                <a:gd name="connsiteY224" fmla="*/ 0 h 1190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</a:cxnLst>
              <a:rect l="l" t="t" r="r" b="b"/>
              <a:pathLst>
                <a:path w="1196234" h="1190740">
                  <a:moveTo>
                    <a:pt x="277358" y="1028377"/>
                  </a:moveTo>
                  <a:lnTo>
                    <a:pt x="277358" y="1089576"/>
                  </a:lnTo>
                  <a:cubicBezTo>
                    <a:pt x="277358" y="1105812"/>
                    <a:pt x="263615" y="1120799"/>
                    <a:pt x="246124" y="1120799"/>
                  </a:cubicBezTo>
                  <a:lnTo>
                    <a:pt x="214890" y="1120799"/>
                  </a:lnTo>
                  <a:cubicBezTo>
                    <a:pt x="204895" y="1120799"/>
                    <a:pt x="196149" y="1129542"/>
                    <a:pt x="196149" y="1140782"/>
                  </a:cubicBezTo>
                  <a:cubicBezTo>
                    <a:pt x="196149" y="1150774"/>
                    <a:pt x="204895" y="1159517"/>
                    <a:pt x="214890" y="1159517"/>
                  </a:cubicBezTo>
                  <a:lnTo>
                    <a:pt x="449769" y="1159517"/>
                  </a:lnTo>
                  <a:cubicBezTo>
                    <a:pt x="459764" y="1159517"/>
                    <a:pt x="468510" y="1150774"/>
                    <a:pt x="468510" y="1140782"/>
                  </a:cubicBezTo>
                  <a:cubicBezTo>
                    <a:pt x="468510" y="1129542"/>
                    <a:pt x="459764" y="1120799"/>
                    <a:pt x="449769" y="1120799"/>
                  </a:cubicBezTo>
                  <a:lnTo>
                    <a:pt x="418535" y="1120799"/>
                  </a:lnTo>
                  <a:cubicBezTo>
                    <a:pt x="401044" y="1120799"/>
                    <a:pt x="387301" y="1105812"/>
                    <a:pt x="387301" y="1089576"/>
                  </a:cubicBezTo>
                  <a:lnTo>
                    <a:pt x="387301" y="1028377"/>
                  </a:lnTo>
                  <a:close/>
                  <a:moveTo>
                    <a:pt x="747057" y="962550"/>
                  </a:moveTo>
                  <a:cubicBezTo>
                    <a:pt x="751177" y="962550"/>
                    <a:pt x="755297" y="963818"/>
                    <a:pt x="758466" y="966353"/>
                  </a:cubicBezTo>
                  <a:cubicBezTo>
                    <a:pt x="761002" y="968888"/>
                    <a:pt x="762269" y="973959"/>
                    <a:pt x="762269" y="977762"/>
                  </a:cubicBezTo>
                  <a:cubicBezTo>
                    <a:pt x="762269" y="981565"/>
                    <a:pt x="761002" y="985368"/>
                    <a:pt x="758466" y="989171"/>
                  </a:cubicBezTo>
                  <a:cubicBezTo>
                    <a:pt x="757199" y="990438"/>
                    <a:pt x="754663" y="991706"/>
                    <a:pt x="753396" y="992974"/>
                  </a:cubicBezTo>
                  <a:cubicBezTo>
                    <a:pt x="750860" y="992974"/>
                    <a:pt x="748325" y="992974"/>
                    <a:pt x="747058" y="992974"/>
                  </a:cubicBezTo>
                  <a:cubicBezTo>
                    <a:pt x="744522" y="992974"/>
                    <a:pt x="741987" y="992974"/>
                    <a:pt x="740719" y="992974"/>
                  </a:cubicBezTo>
                  <a:cubicBezTo>
                    <a:pt x="738184" y="991706"/>
                    <a:pt x="736916" y="990438"/>
                    <a:pt x="735649" y="989171"/>
                  </a:cubicBezTo>
                  <a:cubicBezTo>
                    <a:pt x="731846" y="985368"/>
                    <a:pt x="730578" y="981565"/>
                    <a:pt x="730578" y="977762"/>
                  </a:cubicBezTo>
                  <a:cubicBezTo>
                    <a:pt x="730578" y="976494"/>
                    <a:pt x="730578" y="975226"/>
                    <a:pt x="731846" y="975226"/>
                  </a:cubicBezTo>
                  <a:cubicBezTo>
                    <a:pt x="731846" y="973959"/>
                    <a:pt x="731846" y="972691"/>
                    <a:pt x="731846" y="971423"/>
                  </a:cubicBezTo>
                  <a:cubicBezTo>
                    <a:pt x="731846" y="970156"/>
                    <a:pt x="733113" y="970156"/>
                    <a:pt x="734381" y="968888"/>
                  </a:cubicBezTo>
                  <a:cubicBezTo>
                    <a:pt x="734381" y="967621"/>
                    <a:pt x="734381" y="966353"/>
                    <a:pt x="735649" y="966353"/>
                  </a:cubicBezTo>
                  <a:cubicBezTo>
                    <a:pt x="738818" y="963818"/>
                    <a:pt x="742938" y="962550"/>
                    <a:pt x="747057" y="962550"/>
                  </a:cubicBezTo>
                  <a:close/>
                  <a:moveTo>
                    <a:pt x="955792" y="961282"/>
                  </a:moveTo>
                  <a:cubicBezTo>
                    <a:pt x="964666" y="961282"/>
                    <a:pt x="971004" y="967874"/>
                    <a:pt x="971004" y="977103"/>
                  </a:cubicBezTo>
                  <a:cubicBezTo>
                    <a:pt x="971004" y="986331"/>
                    <a:pt x="964666" y="992923"/>
                    <a:pt x="955792" y="992923"/>
                  </a:cubicBezTo>
                  <a:cubicBezTo>
                    <a:pt x="946919" y="992923"/>
                    <a:pt x="939313" y="986331"/>
                    <a:pt x="939313" y="977103"/>
                  </a:cubicBezTo>
                  <a:cubicBezTo>
                    <a:pt x="939313" y="967874"/>
                    <a:pt x="946919" y="961282"/>
                    <a:pt x="955792" y="961282"/>
                  </a:cubicBezTo>
                  <a:close/>
                  <a:moveTo>
                    <a:pt x="850157" y="961282"/>
                  </a:moveTo>
                  <a:cubicBezTo>
                    <a:pt x="859030" y="961282"/>
                    <a:pt x="866636" y="967874"/>
                    <a:pt x="866636" y="977103"/>
                  </a:cubicBezTo>
                  <a:cubicBezTo>
                    <a:pt x="866636" y="986331"/>
                    <a:pt x="859030" y="992923"/>
                    <a:pt x="850157" y="992923"/>
                  </a:cubicBezTo>
                  <a:cubicBezTo>
                    <a:pt x="842551" y="992923"/>
                    <a:pt x="834945" y="986331"/>
                    <a:pt x="834945" y="977103"/>
                  </a:cubicBezTo>
                  <a:cubicBezTo>
                    <a:pt x="834945" y="967874"/>
                    <a:pt x="842551" y="961282"/>
                    <a:pt x="850157" y="961282"/>
                  </a:cubicBezTo>
                  <a:close/>
                  <a:moveTo>
                    <a:pt x="1051003" y="958143"/>
                  </a:moveTo>
                  <a:cubicBezTo>
                    <a:pt x="1059975" y="955789"/>
                    <a:pt x="1068946" y="959321"/>
                    <a:pt x="1072791" y="966383"/>
                  </a:cubicBezTo>
                  <a:cubicBezTo>
                    <a:pt x="1075354" y="974623"/>
                    <a:pt x="1071509" y="982863"/>
                    <a:pt x="1063820" y="985217"/>
                  </a:cubicBezTo>
                  <a:cubicBezTo>
                    <a:pt x="1061256" y="986394"/>
                    <a:pt x="1058693" y="987571"/>
                    <a:pt x="1057412" y="987571"/>
                  </a:cubicBezTo>
                  <a:cubicBezTo>
                    <a:pt x="1051003" y="987571"/>
                    <a:pt x="1044595" y="982863"/>
                    <a:pt x="1042032" y="976977"/>
                  </a:cubicBezTo>
                  <a:cubicBezTo>
                    <a:pt x="1038187" y="969915"/>
                    <a:pt x="1043314" y="961675"/>
                    <a:pt x="1051003" y="958143"/>
                  </a:cubicBezTo>
                  <a:close/>
                  <a:moveTo>
                    <a:pt x="328976" y="950295"/>
                  </a:moveTo>
                  <a:cubicBezTo>
                    <a:pt x="337521" y="950295"/>
                    <a:pt x="344845" y="957619"/>
                    <a:pt x="344845" y="966164"/>
                  </a:cubicBezTo>
                  <a:cubicBezTo>
                    <a:pt x="344845" y="974709"/>
                    <a:pt x="337521" y="982034"/>
                    <a:pt x="328976" y="982034"/>
                  </a:cubicBezTo>
                  <a:cubicBezTo>
                    <a:pt x="320431" y="982034"/>
                    <a:pt x="313107" y="974709"/>
                    <a:pt x="313107" y="966164"/>
                  </a:cubicBezTo>
                  <a:cubicBezTo>
                    <a:pt x="313107" y="957619"/>
                    <a:pt x="320431" y="950295"/>
                    <a:pt x="328976" y="950295"/>
                  </a:cubicBezTo>
                  <a:close/>
                  <a:moveTo>
                    <a:pt x="31234" y="934706"/>
                  </a:moveTo>
                  <a:lnTo>
                    <a:pt x="31234" y="975921"/>
                  </a:lnTo>
                  <a:cubicBezTo>
                    <a:pt x="31234" y="988411"/>
                    <a:pt x="41229" y="997153"/>
                    <a:pt x="53722" y="997153"/>
                  </a:cubicBezTo>
                  <a:lnTo>
                    <a:pt x="610937" y="997153"/>
                  </a:lnTo>
                  <a:cubicBezTo>
                    <a:pt x="623430" y="997153"/>
                    <a:pt x="633425" y="988411"/>
                    <a:pt x="633425" y="975921"/>
                  </a:cubicBezTo>
                  <a:lnTo>
                    <a:pt x="633425" y="934706"/>
                  </a:lnTo>
                  <a:close/>
                  <a:moveTo>
                    <a:pt x="1109600" y="873392"/>
                  </a:moveTo>
                  <a:cubicBezTo>
                    <a:pt x="1118473" y="873392"/>
                    <a:pt x="1124811" y="880998"/>
                    <a:pt x="1124811" y="889872"/>
                  </a:cubicBezTo>
                  <a:cubicBezTo>
                    <a:pt x="1124811" y="898745"/>
                    <a:pt x="1118473" y="905084"/>
                    <a:pt x="1109600" y="905084"/>
                  </a:cubicBezTo>
                  <a:cubicBezTo>
                    <a:pt x="1100726" y="905084"/>
                    <a:pt x="1093120" y="898745"/>
                    <a:pt x="1093120" y="889872"/>
                  </a:cubicBezTo>
                  <a:cubicBezTo>
                    <a:pt x="1093120" y="880998"/>
                    <a:pt x="1100726" y="873392"/>
                    <a:pt x="1109600" y="873392"/>
                  </a:cubicBezTo>
                  <a:close/>
                  <a:moveTo>
                    <a:pt x="1109600" y="769026"/>
                  </a:moveTo>
                  <a:cubicBezTo>
                    <a:pt x="1118473" y="769026"/>
                    <a:pt x="1124811" y="775365"/>
                    <a:pt x="1124811" y="784238"/>
                  </a:cubicBezTo>
                  <a:cubicBezTo>
                    <a:pt x="1124811" y="794379"/>
                    <a:pt x="1118473" y="800718"/>
                    <a:pt x="1109600" y="800718"/>
                  </a:cubicBezTo>
                  <a:cubicBezTo>
                    <a:pt x="1100726" y="800718"/>
                    <a:pt x="1093120" y="794379"/>
                    <a:pt x="1093120" y="784238"/>
                  </a:cubicBezTo>
                  <a:cubicBezTo>
                    <a:pt x="1093120" y="775365"/>
                    <a:pt x="1100726" y="769026"/>
                    <a:pt x="1109600" y="769026"/>
                  </a:cubicBezTo>
                  <a:close/>
                  <a:moveTo>
                    <a:pt x="1109600" y="664656"/>
                  </a:moveTo>
                  <a:cubicBezTo>
                    <a:pt x="1118473" y="664656"/>
                    <a:pt x="1124811" y="672262"/>
                    <a:pt x="1124811" y="681136"/>
                  </a:cubicBezTo>
                  <a:cubicBezTo>
                    <a:pt x="1124811" y="690009"/>
                    <a:pt x="1118473" y="696348"/>
                    <a:pt x="1109600" y="696348"/>
                  </a:cubicBezTo>
                  <a:cubicBezTo>
                    <a:pt x="1100726" y="696348"/>
                    <a:pt x="1093120" y="690009"/>
                    <a:pt x="1093120" y="681136"/>
                  </a:cubicBezTo>
                  <a:cubicBezTo>
                    <a:pt x="1093120" y="672262"/>
                    <a:pt x="1100726" y="664656"/>
                    <a:pt x="1109600" y="664656"/>
                  </a:cubicBezTo>
                  <a:close/>
                  <a:moveTo>
                    <a:pt x="53722" y="629963"/>
                  </a:moveTo>
                  <a:cubicBezTo>
                    <a:pt x="41229" y="629963"/>
                    <a:pt x="31234" y="639955"/>
                    <a:pt x="31234" y="652444"/>
                  </a:cubicBezTo>
                  <a:lnTo>
                    <a:pt x="31234" y="903482"/>
                  </a:lnTo>
                  <a:lnTo>
                    <a:pt x="633425" y="903482"/>
                  </a:lnTo>
                  <a:lnTo>
                    <a:pt x="633425" y="652444"/>
                  </a:lnTo>
                  <a:cubicBezTo>
                    <a:pt x="633425" y="639955"/>
                    <a:pt x="623430" y="629963"/>
                    <a:pt x="610937" y="629963"/>
                  </a:cubicBezTo>
                  <a:close/>
                  <a:moveTo>
                    <a:pt x="53722" y="598739"/>
                  </a:moveTo>
                  <a:lnTo>
                    <a:pt x="610937" y="598739"/>
                  </a:lnTo>
                  <a:cubicBezTo>
                    <a:pt x="640921" y="598739"/>
                    <a:pt x="663410" y="622469"/>
                    <a:pt x="663410" y="652444"/>
                  </a:cubicBezTo>
                  <a:lnTo>
                    <a:pt x="663410" y="975921"/>
                  </a:lnTo>
                  <a:cubicBezTo>
                    <a:pt x="663410" y="1005896"/>
                    <a:pt x="640921" y="1028377"/>
                    <a:pt x="610937" y="1028377"/>
                  </a:cubicBezTo>
                  <a:lnTo>
                    <a:pt x="418535" y="1028377"/>
                  </a:lnTo>
                  <a:lnTo>
                    <a:pt x="418535" y="1089576"/>
                  </a:lnTo>
                  <a:lnTo>
                    <a:pt x="449769" y="1089576"/>
                  </a:lnTo>
                  <a:cubicBezTo>
                    <a:pt x="477255" y="1089576"/>
                    <a:pt x="499744" y="1112057"/>
                    <a:pt x="499744" y="1140782"/>
                  </a:cubicBezTo>
                  <a:cubicBezTo>
                    <a:pt x="499744" y="1168259"/>
                    <a:pt x="477255" y="1190740"/>
                    <a:pt x="449769" y="1190740"/>
                  </a:cubicBezTo>
                  <a:lnTo>
                    <a:pt x="214890" y="1190740"/>
                  </a:lnTo>
                  <a:cubicBezTo>
                    <a:pt x="187404" y="1190740"/>
                    <a:pt x="164915" y="1168259"/>
                    <a:pt x="164915" y="1140782"/>
                  </a:cubicBezTo>
                  <a:cubicBezTo>
                    <a:pt x="164915" y="1112057"/>
                    <a:pt x="187404" y="1089576"/>
                    <a:pt x="214890" y="1089576"/>
                  </a:cubicBezTo>
                  <a:lnTo>
                    <a:pt x="246124" y="1089576"/>
                  </a:lnTo>
                  <a:lnTo>
                    <a:pt x="246124" y="1028377"/>
                  </a:lnTo>
                  <a:lnTo>
                    <a:pt x="53722" y="1028377"/>
                  </a:lnTo>
                  <a:cubicBezTo>
                    <a:pt x="23738" y="1028377"/>
                    <a:pt x="0" y="1005896"/>
                    <a:pt x="0" y="975921"/>
                  </a:cubicBezTo>
                  <a:lnTo>
                    <a:pt x="0" y="652444"/>
                  </a:lnTo>
                  <a:cubicBezTo>
                    <a:pt x="0" y="622469"/>
                    <a:pt x="23738" y="598739"/>
                    <a:pt x="53722" y="598739"/>
                  </a:cubicBezTo>
                  <a:close/>
                  <a:moveTo>
                    <a:pt x="1109600" y="561815"/>
                  </a:moveTo>
                  <a:cubicBezTo>
                    <a:pt x="1113719" y="561815"/>
                    <a:pt x="1117839" y="563341"/>
                    <a:pt x="1121008" y="566392"/>
                  </a:cubicBezTo>
                  <a:cubicBezTo>
                    <a:pt x="1123544" y="568834"/>
                    <a:pt x="1124811" y="572496"/>
                    <a:pt x="1124811" y="576158"/>
                  </a:cubicBezTo>
                  <a:cubicBezTo>
                    <a:pt x="1124811" y="581041"/>
                    <a:pt x="1123544" y="584703"/>
                    <a:pt x="1121008" y="587144"/>
                  </a:cubicBezTo>
                  <a:cubicBezTo>
                    <a:pt x="1117205" y="590806"/>
                    <a:pt x="1113402" y="592027"/>
                    <a:pt x="1109600" y="592027"/>
                  </a:cubicBezTo>
                  <a:cubicBezTo>
                    <a:pt x="1104529" y="592027"/>
                    <a:pt x="1100726" y="590806"/>
                    <a:pt x="1098191" y="587144"/>
                  </a:cubicBezTo>
                  <a:cubicBezTo>
                    <a:pt x="1094388" y="584703"/>
                    <a:pt x="1093120" y="581041"/>
                    <a:pt x="1093120" y="576158"/>
                  </a:cubicBezTo>
                  <a:cubicBezTo>
                    <a:pt x="1093120" y="574937"/>
                    <a:pt x="1093120" y="574937"/>
                    <a:pt x="1094388" y="573716"/>
                  </a:cubicBezTo>
                  <a:cubicBezTo>
                    <a:pt x="1094388" y="572496"/>
                    <a:pt x="1094388" y="572496"/>
                    <a:pt x="1094388" y="571275"/>
                  </a:cubicBezTo>
                  <a:cubicBezTo>
                    <a:pt x="1094388" y="570054"/>
                    <a:pt x="1095655" y="568834"/>
                    <a:pt x="1096923" y="567613"/>
                  </a:cubicBezTo>
                  <a:cubicBezTo>
                    <a:pt x="1096923" y="567613"/>
                    <a:pt x="1096923" y="566392"/>
                    <a:pt x="1098191" y="566392"/>
                  </a:cubicBezTo>
                  <a:cubicBezTo>
                    <a:pt x="1101360" y="563341"/>
                    <a:pt x="1105480" y="561815"/>
                    <a:pt x="1109600" y="561815"/>
                  </a:cubicBezTo>
                  <a:close/>
                  <a:moveTo>
                    <a:pt x="81763" y="495595"/>
                  </a:moveTo>
                  <a:cubicBezTo>
                    <a:pt x="85883" y="495595"/>
                    <a:pt x="90003" y="496815"/>
                    <a:pt x="92538" y="499257"/>
                  </a:cubicBezTo>
                  <a:cubicBezTo>
                    <a:pt x="92538" y="500477"/>
                    <a:pt x="93805" y="501698"/>
                    <a:pt x="95073" y="501698"/>
                  </a:cubicBezTo>
                  <a:cubicBezTo>
                    <a:pt x="95073" y="502919"/>
                    <a:pt x="95073" y="502919"/>
                    <a:pt x="96341" y="505360"/>
                  </a:cubicBezTo>
                  <a:cubicBezTo>
                    <a:pt x="96341" y="505360"/>
                    <a:pt x="97608" y="506581"/>
                    <a:pt x="97608" y="507801"/>
                  </a:cubicBezTo>
                  <a:cubicBezTo>
                    <a:pt x="97608" y="509022"/>
                    <a:pt x="97608" y="509022"/>
                    <a:pt x="97608" y="510243"/>
                  </a:cubicBezTo>
                  <a:cubicBezTo>
                    <a:pt x="97608" y="515126"/>
                    <a:pt x="95073" y="518788"/>
                    <a:pt x="92538" y="521229"/>
                  </a:cubicBezTo>
                  <a:cubicBezTo>
                    <a:pt x="90002" y="523671"/>
                    <a:pt x="84932" y="526112"/>
                    <a:pt x="81129" y="526112"/>
                  </a:cubicBezTo>
                  <a:cubicBezTo>
                    <a:pt x="78594" y="526112"/>
                    <a:pt x="77326" y="524891"/>
                    <a:pt x="76058" y="523671"/>
                  </a:cubicBezTo>
                  <a:cubicBezTo>
                    <a:pt x="73523" y="523671"/>
                    <a:pt x="70988" y="522450"/>
                    <a:pt x="70988" y="521229"/>
                  </a:cubicBezTo>
                  <a:cubicBezTo>
                    <a:pt x="68452" y="518788"/>
                    <a:pt x="65917" y="515126"/>
                    <a:pt x="65917" y="510243"/>
                  </a:cubicBezTo>
                  <a:cubicBezTo>
                    <a:pt x="65917" y="509022"/>
                    <a:pt x="65917" y="509022"/>
                    <a:pt x="65917" y="507801"/>
                  </a:cubicBezTo>
                  <a:cubicBezTo>
                    <a:pt x="65917" y="506581"/>
                    <a:pt x="67185" y="505360"/>
                    <a:pt x="67185" y="505360"/>
                  </a:cubicBezTo>
                  <a:cubicBezTo>
                    <a:pt x="68452" y="502919"/>
                    <a:pt x="68452" y="502919"/>
                    <a:pt x="68452" y="501698"/>
                  </a:cubicBezTo>
                  <a:cubicBezTo>
                    <a:pt x="69720" y="501698"/>
                    <a:pt x="69720" y="500477"/>
                    <a:pt x="70988" y="499257"/>
                  </a:cubicBezTo>
                  <a:cubicBezTo>
                    <a:pt x="73523" y="496815"/>
                    <a:pt x="77643" y="495595"/>
                    <a:pt x="81763" y="495595"/>
                  </a:cubicBezTo>
                  <a:close/>
                  <a:moveTo>
                    <a:pt x="504906" y="439016"/>
                  </a:moveTo>
                  <a:lnTo>
                    <a:pt x="504906" y="456527"/>
                  </a:lnTo>
                  <a:cubicBezTo>
                    <a:pt x="504906" y="480291"/>
                    <a:pt x="523658" y="500303"/>
                    <a:pt x="547410" y="500303"/>
                  </a:cubicBezTo>
                  <a:lnTo>
                    <a:pt x="1122476" y="500303"/>
                  </a:lnTo>
                  <a:cubicBezTo>
                    <a:pt x="1144978" y="500303"/>
                    <a:pt x="1163730" y="480291"/>
                    <a:pt x="1163730" y="456527"/>
                  </a:cubicBezTo>
                  <a:lnTo>
                    <a:pt x="1163730" y="439016"/>
                  </a:lnTo>
                  <a:lnTo>
                    <a:pt x="902451" y="439016"/>
                  </a:lnTo>
                  <a:cubicBezTo>
                    <a:pt x="897450" y="439016"/>
                    <a:pt x="894950" y="441517"/>
                    <a:pt x="892450" y="442768"/>
                  </a:cubicBezTo>
                  <a:cubicBezTo>
                    <a:pt x="877448" y="460279"/>
                    <a:pt x="857446" y="470285"/>
                    <a:pt x="834943" y="470285"/>
                  </a:cubicBezTo>
                  <a:cubicBezTo>
                    <a:pt x="812440" y="470285"/>
                    <a:pt x="791188" y="460279"/>
                    <a:pt x="776186" y="442768"/>
                  </a:cubicBezTo>
                  <a:cubicBezTo>
                    <a:pt x="773686" y="441517"/>
                    <a:pt x="769936" y="439016"/>
                    <a:pt x="766185" y="439016"/>
                  </a:cubicBezTo>
                  <a:close/>
                  <a:moveTo>
                    <a:pt x="81129" y="390004"/>
                  </a:moveTo>
                  <a:cubicBezTo>
                    <a:pt x="90002" y="390004"/>
                    <a:pt x="97608" y="397610"/>
                    <a:pt x="97608" y="406483"/>
                  </a:cubicBezTo>
                  <a:cubicBezTo>
                    <a:pt x="97608" y="415357"/>
                    <a:pt x="90002" y="421695"/>
                    <a:pt x="81129" y="421695"/>
                  </a:cubicBezTo>
                  <a:cubicBezTo>
                    <a:pt x="73523" y="421695"/>
                    <a:pt x="65917" y="415357"/>
                    <a:pt x="65917" y="406483"/>
                  </a:cubicBezTo>
                  <a:cubicBezTo>
                    <a:pt x="65917" y="397610"/>
                    <a:pt x="73523" y="390004"/>
                    <a:pt x="81129" y="390004"/>
                  </a:cubicBezTo>
                  <a:close/>
                  <a:moveTo>
                    <a:pt x="581164" y="338955"/>
                  </a:moveTo>
                  <a:lnTo>
                    <a:pt x="522408" y="407747"/>
                  </a:lnTo>
                  <a:lnTo>
                    <a:pt x="766185" y="407747"/>
                  </a:lnTo>
                  <a:cubicBezTo>
                    <a:pt x="779937" y="407747"/>
                    <a:pt x="792438" y="414001"/>
                    <a:pt x="799939" y="422756"/>
                  </a:cubicBezTo>
                  <a:cubicBezTo>
                    <a:pt x="808690" y="432762"/>
                    <a:pt x="821191" y="439016"/>
                    <a:pt x="834943" y="439016"/>
                  </a:cubicBezTo>
                  <a:cubicBezTo>
                    <a:pt x="847444" y="439016"/>
                    <a:pt x="859946" y="432762"/>
                    <a:pt x="868697" y="422756"/>
                  </a:cubicBezTo>
                  <a:cubicBezTo>
                    <a:pt x="877448" y="414001"/>
                    <a:pt x="889949" y="407747"/>
                    <a:pt x="902451" y="407747"/>
                  </a:cubicBezTo>
                  <a:lnTo>
                    <a:pt x="1146228" y="407747"/>
                  </a:lnTo>
                  <a:lnTo>
                    <a:pt x="1087472" y="338955"/>
                  </a:lnTo>
                  <a:close/>
                  <a:moveTo>
                    <a:pt x="81129" y="280143"/>
                  </a:moveTo>
                  <a:cubicBezTo>
                    <a:pt x="90002" y="280143"/>
                    <a:pt x="97608" y="286735"/>
                    <a:pt x="97608" y="295963"/>
                  </a:cubicBezTo>
                  <a:cubicBezTo>
                    <a:pt x="97608" y="303873"/>
                    <a:pt x="90002" y="311783"/>
                    <a:pt x="81129" y="311783"/>
                  </a:cubicBezTo>
                  <a:cubicBezTo>
                    <a:pt x="73523" y="311783"/>
                    <a:pt x="65917" y="303873"/>
                    <a:pt x="65917" y="295963"/>
                  </a:cubicBezTo>
                  <a:cubicBezTo>
                    <a:pt x="65917" y="286735"/>
                    <a:pt x="73523" y="280143"/>
                    <a:pt x="81129" y="280143"/>
                  </a:cubicBezTo>
                  <a:close/>
                  <a:moveTo>
                    <a:pt x="81129" y="170282"/>
                  </a:moveTo>
                  <a:cubicBezTo>
                    <a:pt x="90002" y="170282"/>
                    <a:pt x="97608" y="176620"/>
                    <a:pt x="97608" y="185494"/>
                  </a:cubicBezTo>
                  <a:cubicBezTo>
                    <a:pt x="97608" y="195635"/>
                    <a:pt x="90002" y="201973"/>
                    <a:pt x="81129" y="201973"/>
                  </a:cubicBezTo>
                  <a:cubicBezTo>
                    <a:pt x="73523" y="201973"/>
                    <a:pt x="65917" y="195635"/>
                    <a:pt x="65917" y="185494"/>
                  </a:cubicBezTo>
                  <a:cubicBezTo>
                    <a:pt x="65917" y="176620"/>
                    <a:pt x="73523" y="170282"/>
                    <a:pt x="81129" y="170282"/>
                  </a:cubicBezTo>
                  <a:close/>
                  <a:moveTo>
                    <a:pt x="127241" y="79496"/>
                  </a:moveTo>
                  <a:cubicBezTo>
                    <a:pt x="131218" y="80564"/>
                    <a:pt x="134864" y="83005"/>
                    <a:pt x="137516" y="86667"/>
                  </a:cubicBezTo>
                  <a:cubicBezTo>
                    <a:pt x="141493" y="92771"/>
                    <a:pt x="138842" y="102537"/>
                    <a:pt x="130887" y="106199"/>
                  </a:cubicBezTo>
                  <a:cubicBezTo>
                    <a:pt x="128235" y="108640"/>
                    <a:pt x="125583" y="108640"/>
                    <a:pt x="122932" y="108640"/>
                  </a:cubicBezTo>
                  <a:cubicBezTo>
                    <a:pt x="117628" y="108640"/>
                    <a:pt x="110999" y="106199"/>
                    <a:pt x="108347" y="101316"/>
                  </a:cubicBezTo>
                  <a:cubicBezTo>
                    <a:pt x="104370" y="93992"/>
                    <a:pt x="105696" y="85447"/>
                    <a:pt x="114977" y="80564"/>
                  </a:cubicBezTo>
                  <a:cubicBezTo>
                    <a:pt x="118955" y="78733"/>
                    <a:pt x="123263" y="78428"/>
                    <a:pt x="127241" y="79496"/>
                  </a:cubicBezTo>
                  <a:close/>
                  <a:moveTo>
                    <a:pt x="447381" y="65916"/>
                  </a:moveTo>
                  <a:cubicBezTo>
                    <a:pt x="449822" y="65916"/>
                    <a:pt x="451043" y="65916"/>
                    <a:pt x="453484" y="65916"/>
                  </a:cubicBezTo>
                  <a:cubicBezTo>
                    <a:pt x="453484" y="65916"/>
                    <a:pt x="454705" y="65916"/>
                    <a:pt x="455926" y="67183"/>
                  </a:cubicBezTo>
                  <a:cubicBezTo>
                    <a:pt x="457146" y="67183"/>
                    <a:pt x="458367" y="67183"/>
                    <a:pt x="458367" y="67183"/>
                  </a:cubicBezTo>
                  <a:cubicBezTo>
                    <a:pt x="459588" y="68451"/>
                    <a:pt x="459588" y="68451"/>
                    <a:pt x="460808" y="69719"/>
                  </a:cubicBezTo>
                  <a:cubicBezTo>
                    <a:pt x="460808" y="70986"/>
                    <a:pt x="462029" y="72254"/>
                    <a:pt x="463250" y="72254"/>
                  </a:cubicBezTo>
                  <a:cubicBezTo>
                    <a:pt x="463250" y="73522"/>
                    <a:pt x="463250" y="73522"/>
                    <a:pt x="464471" y="74789"/>
                  </a:cubicBezTo>
                  <a:cubicBezTo>
                    <a:pt x="464471" y="76057"/>
                    <a:pt x="465691" y="77325"/>
                    <a:pt x="465691" y="77325"/>
                  </a:cubicBezTo>
                  <a:cubicBezTo>
                    <a:pt x="465691" y="79860"/>
                    <a:pt x="465691" y="79860"/>
                    <a:pt x="465691" y="81128"/>
                  </a:cubicBezTo>
                  <a:cubicBezTo>
                    <a:pt x="465691" y="84931"/>
                    <a:pt x="463250" y="90001"/>
                    <a:pt x="460808" y="92536"/>
                  </a:cubicBezTo>
                  <a:cubicBezTo>
                    <a:pt x="458367" y="95072"/>
                    <a:pt x="453484" y="97607"/>
                    <a:pt x="449822" y="97607"/>
                  </a:cubicBezTo>
                  <a:cubicBezTo>
                    <a:pt x="446160" y="97607"/>
                    <a:pt x="442498" y="95072"/>
                    <a:pt x="438836" y="92536"/>
                  </a:cubicBezTo>
                  <a:cubicBezTo>
                    <a:pt x="436394" y="90001"/>
                    <a:pt x="433953" y="84931"/>
                    <a:pt x="433953" y="81128"/>
                  </a:cubicBezTo>
                  <a:cubicBezTo>
                    <a:pt x="433953" y="79860"/>
                    <a:pt x="435174" y="79860"/>
                    <a:pt x="435174" y="77325"/>
                  </a:cubicBezTo>
                  <a:cubicBezTo>
                    <a:pt x="435174" y="77325"/>
                    <a:pt x="435174" y="76057"/>
                    <a:pt x="436394" y="74789"/>
                  </a:cubicBezTo>
                  <a:cubicBezTo>
                    <a:pt x="436394" y="73522"/>
                    <a:pt x="436394" y="73522"/>
                    <a:pt x="437615" y="72254"/>
                  </a:cubicBezTo>
                  <a:cubicBezTo>
                    <a:pt x="438836" y="72254"/>
                    <a:pt x="438836" y="70986"/>
                    <a:pt x="438836" y="69719"/>
                  </a:cubicBezTo>
                  <a:cubicBezTo>
                    <a:pt x="440057" y="68451"/>
                    <a:pt x="440057" y="68451"/>
                    <a:pt x="441277" y="67183"/>
                  </a:cubicBezTo>
                  <a:cubicBezTo>
                    <a:pt x="442498" y="67183"/>
                    <a:pt x="443719" y="67183"/>
                    <a:pt x="444939" y="67183"/>
                  </a:cubicBezTo>
                  <a:cubicBezTo>
                    <a:pt x="444939" y="65916"/>
                    <a:pt x="446160" y="65916"/>
                    <a:pt x="447381" y="65916"/>
                  </a:cubicBezTo>
                  <a:close/>
                  <a:moveTo>
                    <a:pt x="340572" y="65916"/>
                  </a:moveTo>
                  <a:cubicBezTo>
                    <a:pt x="349445" y="65916"/>
                    <a:pt x="355783" y="72254"/>
                    <a:pt x="355783" y="81128"/>
                  </a:cubicBezTo>
                  <a:cubicBezTo>
                    <a:pt x="355783" y="90001"/>
                    <a:pt x="349445" y="97607"/>
                    <a:pt x="340572" y="97607"/>
                  </a:cubicBezTo>
                  <a:cubicBezTo>
                    <a:pt x="331698" y="97607"/>
                    <a:pt x="324092" y="90001"/>
                    <a:pt x="324092" y="81128"/>
                  </a:cubicBezTo>
                  <a:cubicBezTo>
                    <a:pt x="324092" y="72254"/>
                    <a:pt x="331698" y="65916"/>
                    <a:pt x="340572" y="65916"/>
                  </a:cubicBezTo>
                  <a:close/>
                  <a:moveTo>
                    <a:pt x="229443" y="65916"/>
                  </a:moveTo>
                  <a:cubicBezTo>
                    <a:pt x="239584" y="65916"/>
                    <a:pt x="245922" y="72254"/>
                    <a:pt x="245922" y="81128"/>
                  </a:cubicBezTo>
                  <a:cubicBezTo>
                    <a:pt x="245922" y="90001"/>
                    <a:pt x="239584" y="97607"/>
                    <a:pt x="229443" y="97607"/>
                  </a:cubicBezTo>
                  <a:cubicBezTo>
                    <a:pt x="221837" y="97607"/>
                    <a:pt x="214231" y="90001"/>
                    <a:pt x="214231" y="81128"/>
                  </a:cubicBezTo>
                  <a:cubicBezTo>
                    <a:pt x="214231" y="72254"/>
                    <a:pt x="221837" y="65916"/>
                    <a:pt x="229443" y="65916"/>
                  </a:cubicBezTo>
                  <a:close/>
                  <a:moveTo>
                    <a:pt x="658282" y="60419"/>
                  </a:moveTo>
                  <a:lnTo>
                    <a:pt x="1015162" y="60419"/>
                  </a:lnTo>
                  <a:cubicBezTo>
                    <a:pt x="1023928" y="60419"/>
                    <a:pt x="1031441" y="67976"/>
                    <a:pt x="1031441" y="76793"/>
                  </a:cubicBezTo>
                  <a:cubicBezTo>
                    <a:pt x="1031441" y="85610"/>
                    <a:pt x="1023928" y="91908"/>
                    <a:pt x="1015162" y="91908"/>
                  </a:cubicBezTo>
                  <a:lnTo>
                    <a:pt x="658282" y="91908"/>
                  </a:lnTo>
                  <a:cubicBezTo>
                    <a:pt x="655778" y="91908"/>
                    <a:pt x="652021" y="94427"/>
                    <a:pt x="652021" y="98205"/>
                  </a:cubicBezTo>
                  <a:lnTo>
                    <a:pt x="652021" y="240535"/>
                  </a:lnTo>
                  <a:cubicBezTo>
                    <a:pt x="652021" y="249352"/>
                    <a:pt x="645760" y="256909"/>
                    <a:pt x="636995" y="256909"/>
                  </a:cubicBezTo>
                  <a:cubicBezTo>
                    <a:pt x="628229" y="256909"/>
                    <a:pt x="620716" y="249352"/>
                    <a:pt x="620716" y="240535"/>
                  </a:cubicBezTo>
                  <a:lnTo>
                    <a:pt x="620716" y="98205"/>
                  </a:lnTo>
                  <a:cubicBezTo>
                    <a:pt x="620716" y="78053"/>
                    <a:pt x="638247" y="60419"/>
                    <a:pt x="658282" y="60419"/>
                  </a:cubicBezTo>
                  <a:close/>
                  <a:moveTo>
                    <a:pt x="602417" y="32519"/>
                  </a:moveTo>
                  <a:cubicBezTo>
                    <a:pt x="594916" y="32519"/>
                    <a:pt x="588665" y="37522"/>
                    <a:pt x="588665" y="45027"/>
                  </a:cubicBezTo>
                  <a:lnTo>
                    <a:pt x="588665" y="307686"/>
                  </a:lnTo>
                  <a:lnTo>
                    <a:pt x="1079971" y="307686"/>
                  </a:lnTo>
                  <a:lnTo>
                    <a:pt x="1079971" y="45027"/>
                  </a:lnTo>
                  <a:cubicBezTo>
                    <a:pt x="1079971" y="37522"/>
                    <a:pt x="1073720" y="32519"/>
                    <a:pt x="1066219" y="32519"/>
                  </a:cubicBezTo>
                  <a:close/>
                  <a:moveTo>
                    <a:pt x="602417" y="0"/>
                  </a:moveTo>
                  <a:lnTo>
                    <a:pt x="1066219" y="0"/>
                  </a:lnTo>
                  <a:cubicBezTo>
                    <a:pt x="1091222" y="0"/>
                    <a:pt x="1111224" y="20012"/>
                    <a:pt x="1111224" y="45027"/>
                  </a:cubicBezTo>
                  <a:lnTo>
                    <a:pt x="1111224" y="317692"/>
                  </a:lnTo>
                  <a:lnTo>
                    <a:pt x="1191233" y="414001"/>
                  </a:lnTo>
                  <a:cubicBezTo>
                    <a:pt x="1193734" y="415251"/>
                    <a:pt x="1196234" y="420255"/>
                    <a:pt x="1196234" y="422756"/>
                  </a:cubicBezTo>
                  <a:lnTo>
                    <a:pt x="1196234" y="456527"/>
                  </a:lnTo>
                  <a:cubicBezTo>
                    <a:pt x="1196234" y="497802"/>
                    <a:pt x="1162480" y="531572"/>
                    <a:pt x="1122476" y="531572"/>
                  </a:cubicBezTo>
                  <a:lnTo>
                    <a:pt x="547410" y="531572"/>
                  </a:lnTo>
                  <a:cubicBezTo>
                    <a:pt x="506156" y="531572"/>
                    <a:pt x="472402" y="497802"/>
                    <a:pt x="472402" y="456527"/>
                  </a:cubicBezTo>
                  <a:lnTo>
                    <a:pt x="472402" y="422756"/>
                  </a:lnTo>
                  <a:cubicBezTo>
                    <a:pt x="472402" y="420255"/>
                    <a:pt x="474902" y="415251"/>
                    <a:pt x="477403" y="414001"/>
                  </a:cubicBezTo>
                  <a:lnTo>
                    <a:pt x="557412" y="317692"/>
                  </a:lnTo>
                  <a:lnTo>
                    <a:pt x="557412" y="45027"/>
                  </a:lnTo>
                  <a:cubicBezTo>
                    <a:pt x="557412" y="20012"/>
                    <a:pt x="577414" y="0"/>
                    <a:pt x="60241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5" name="Freeform 22">
              <a:extLst>
                <a:ext uri="{FF2B5EF4-FFF2-40B4-BE49-F238E27FC236}">
                  <a16:creationId xmlns:a16="http://schemas.microsoft.com/office/drawing/2014/main" id="{C86B18EC-0992-00F0-CC83-7CB32ED68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8553" y="4758733"/>
              <a:ext cx="595376" cy="496500"/>
            </a:xfrm>
            <a:custGeom>
              <a:avLst/>
              <a:gdLst>
                <a:gd name="connsiteX0" fmla="*/ 1009265 w 1190751"/>
                <a:gd name="connsiteY0" fmla="*/ 593252 h 993000"/>
                <a:gd name="connsiteX1" fmla="*/ 1075598 w 1190751"/>
                <a:gd name="connsiteY1" fmla="*/ 593252 h 993000"/>
                <a:gd name="connsiteX2" fmla="*/ 1091868 w 1190751"/>
                <a:gd name="connsiteY2" fmla="*/ 609121 h 993000"/>
                <a:gd name="connsiteX3" fmla="*/ 1075598 w 1190751"/>
                <a:gd name="connsiteY3" fmla="*/ 624990 h 993000"/>
                <a:gd name="connsiteX4" fmla="*/ 1009265 w 1190751"/>
                <a:gd name="connsiteY4" fmla="*/ 624990 h 993000"/>
                <a:gd name="connsiteX5" fmla="*/ 994246 w 1190751"/>
                <a:gd name="connsiteY5" fmla="*/ 609121 h 993000"/>
                <a:gd name="connsiteX6" fmla="*/ 1009265 w 1190751"/>
                <a:gd name="connsiteY6" fmla="*/ 593252 h 993000"/>
                <a:gd name="connsiteX7" fmla="*/ 163581 w 1190751"/>
                <a:gd name="connsiteY7" fmla="*/ 98876 h 993000"/>
                <a:gd name="connsiteX8" fmla="*/ 1027167 w 1190751"/>
                <a:gd name="connsiteY8" fmla="*/ 98876 h 993000"/>
                <a:gd name="connsiteX9" fmla="*/ 1091874 w 1190751"/>
                <a:gd name="connsiteY9" fmla="*/ 163916 h 993000"/>
                <a:gd name="connsiteX10" fmla="*/ 1091874 w 1190751"/>
                <a:gd name="connsiteY10" fmla="*/ 485363 h 993000"/>
                <a:gd name="connsiteX11" fmla="*/ 1075697 w 1190751"/>
                <a:gd name="connsiteY11" fmla="*/ 501623 h 993000"/>
                <a:gd name="connsiteX12" fmla="*/ 1060765 w 1190751"/>
                <a:gd name="connsiteY12" fmla="*/ 485363 h 993000"/>
                <a:gd name="connsiteX13" fmla="*/ 1060765 w 1190751"/>
                <a:gd name="connsiteY13" fmla="*/ 163916 h 993000"/>
                <a:gd name="connsiteX14" fmla="*/ 1027167 w 1190751"/>
                <a:gd name="connsiteY14" fmla="*/ 130145 h 993000"/>
                <a:gd name="connsiteX15" fmla="*/ 163581 w 1190751"/>
                <a:gd name="connsiteY15" fmla="*/ 130145 h 993000"/>
                <a:gd name="connsiteX16" fmla="*/ 129983 w 1190751"/>
                <a:gd name="connsiteY16" fmla="*/ 163916 h 993000"/>
                <a:gd name="connsiteX17" fmla="*/ 129983 w 1190751"/>
                <a:gd name="connsiteY17" fmla="*/ 565412 h 993000"/>
                <a:gd name="connsiteX18" fmla="*/ 163581 w 1190751"/>
                <a:gd name="connsiteY18" fmla="*/ 597932 h 993000"/>
                <a:gd name="connsiteX19" fmla="*/ 876599 w 1190751"/>
                <a:gd name="connsiteY19" fmla="*/ 597932 h 993000"/>
                <a:gd name="connsiteX20" fmla="*/ 892776 w 1190751"/>
                <a:gd name="connsiteY20" fmla="*/ 614192 h 993000"/>
                <a:gd name="connsiteX21" fmla="*/ 876599 w 1190751"/>
                <a:gd name="connsiteY21" fmla="*/ 630452 h 993000"/>
                <a:gd name="connsiteX22" fmla="*/ 163581 w 1190751"/>
                <a:gd name="connsiteY22" fmla="*/ 630452 h 993000"/>
                <a:gd name="connsiteX23" fmla="*/ 98874 w 1190751"/>
                <a:gd name="connsiteY23" fmla="*/ 565412 h 993000"/>
                <a:gd name="connsiteX24" fmla="*/ 98874 w 1190751"/>
                <a:gd name="connsiteY24" fmla="*/ 163916 h 993000"/>
                <a:gd name="connsiteX25" fmla="*/ 163581 w 1190751"/>
                <a:gd name="connsiteY25" fmla="*/ 98876 h 993000"/>
                <a:gd name="connsiteX26" fmla="*/ 79549 w 1190751"/>
                <a:gd name="connsiteY26" fmla="*/ 31109 h 993000"/>
                <a:gd name="connsiteX27" fmla="*/ 31074 w 1190751"/>
                <a:gd name="connsiteY27" fmla="*/ 79639 h 993000"/>
                <a:gd name="connsiteX28" fmla="*/ 31074 w 1190751"/>
                <a:gd name="connsiteY28" fmla="*/ 648312 h 993000"/>
                <a:gd name="connsiteX29" fmla="*/ 79549 w 1190751"/>
                <a:gd name="connsiteY29" fmla="*/ 695597 h 993000"/>
                <a:gd name="connsiteX30" fmla="*/ 1112445 w 1190751"/>
                <a:gd name="connsiteY30" fmla="*/ 695597 h 993000"/>
                <a:gd name="connsiteX31" fmla="*/ 1158434 w 1190751"/>
                <a:gd name="connsiteY31" fmla="*/ 648312 h 993000"/>
                <a:gd name="connsiteX32" fmla="*/ 1158434 w 1190751"/>
                <a:gd name="connsiteY32" fmla="*/ 79639 h 993000"/>
                <a:gd name="connsiteX33" fmla="*/ 1112445 w 1190751"/>
                <a:gd name="connsiteY33" fmla="*/ 31109 h 993000"/>
                <a:gd name="connsiteX34" fmla="*/ 79549 w 1190751"/>
                <a:gd name="connsiteY34" fmla="*/ 0 h 993000"/>
                <a:gd name="connsiteX35" fmla="*/ 1112445 w 1190751"/>
                <a:gd name="connsiteY35" fmla="*/ 0 h 993000"/>
                <a:gd name="connsiteX36" fmla="*/ 1190751 w 1190751"/>
                <a:gd name="connsiteY36" fmla="*/ 79639 h 993000"/>
                <a:gd name="connsiteX37" fmla="*/ 1190751 w 1190751"/>
                <a:gd name="connsiteY37" fmla="*/ 648312 h 993000"/>
                <a:gd name="connsiteX38" fmla="*/ 1112445 w 1190751"/>
                <a:gd name="connsiteY38" fmla="*/ 726707 h 993000"/>
                <a:gd name="connsiteX39" fmla="*/ 611534 w 1190751"/>
                <a:gd name="connsiteY39" fmla="*/ 726707 h 993000"/>
                <a:gd name="connsiteX40" fmla="*/ 611534 w 1190751"/>
                <a:gd name="connsiteY40" fmla="*/ 960646 h 993000"/>
                <a:gd name="connsiteX41" fmla="*/ 744530 w 1190751"/>
                <a:gd name="connsiteY41" fmla="*/ 960646 h 993000"/>
                <a:gd name="connsiteX42" fmla="*/ 759446 w 1190751"/>
                <a:gd name="connsiteY42" fmla="*/ 976823 h 993000"/>
                <a:gd name="connsiteX43" fmla="*/ 744530 w 1190751"/>
                <a:gd name="connsiteY43" fmla="*/ 993000 h 993000"/>
                <a:gd name="connsiteX44" fmla="*/ 446221 w 1190751"/>
                <a:gd name="connsiteY44" fmla="*/ 993000 h 993000"/>
                <a:gd name="connsiteX45" fmla="*/ 430062 w 1190751"/>
                <a:gd name="connsiteY45" fmla="*/ 976823 h 993000"/>
                <a:gd name="connsiteX46" fmla="*/ 446221 w 1190751"/>
                <a:gd name="connsiteY46" fmla="*/ 960646 h 993000"/>
                <a:gd name="connsiteX47" fmla="*/ 579217 w 1190751"/>
                <a:gd name="connsiteY47" fmla="*/ 960646 h 993000"/>
                <a:gd name="connsiteX48" fmla="*/ 579217 w 1190751"/>
                <a:gd name="connsiteY48" fmla="*/ 726707 h 993000"/>
                <a:gd name="connsiteX49" fmla="*/ 79549 w 1190751"/>
                <a:gd name="connsiteY49" fmla="*/ 726707 h 993000"/>
                <a:gd name="connsiteX50" fmla="*/ 0 w 1190751"/>
                <a:gd name="connsiteY50" fmla="*/ 648312 h 993000"/>
                <a:gd name="connsiteX51" fmla="*/ 0 w 1190751"/>
                <a:gd name="connsiteY51" fmla="*/ 79639 h 993000"/>
                <a:gd name="connsiteX52" fmla="*/ 79549 w 1190751"/>
                <a:gd name="connsiteY52" fmla="*/ 0 h 99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190751" h="993000">
                  <a:moveTo>
                    <a:pt x="1009265" y="593252"/>
                  </a:moveTo>
                  <a:lnTo>
                    <a:pt x="1075598" y="593252"/>
                  </a:lnTo>
                  <a:cubicBezTo>
                    <a:pt x="1084359" y="593252"/>
                    <a:pt x="1091868" y="600576"/>
                    <a:pt x="1091868" y="609121"/>
                  </a:cubicBezTo>
                  <a:cubicBezTo>
                    <a:pt x="1091868" y="617666"/>
                    <a:pt x="1084359" y="624990"/>
                    <a:pt x="1075598" y="624990"/>
                  </a:cubicBezTo>
                  <a:lnTo>
                    <a:pt x="1009265" y="624990"/>
                  </a:lnTo>
                  <a:cubicBezTo>
                    <a:pt x="1000504" y="624990"/>
                    <a:pt x="994246" y="617666"/>
                    <a:pt x="994246" y="609121"/>
                  </a:cubicBezTo>
                  <a:cubicBezTo>
                    <a:pt x="994246" y="600576"/>
                    <a:pt x="1000504" y="593252"/>
                    <a:pt x="1009265" y="593252"/>
                  </a:cubicBezTo>
                  <a:close/>
                  <a:moveTo>
                    <a:pt x="163581" y="98876"/>
                  </a:moveTo>
                  <a:lnTo>
                    <a:pt x="1027167" y="98876"/>
                  </a:lnTo>
                  <a:cubicBezTo>
                    <a:pt x="1063253" y="98876"/>
                    <a:pt x="1091874" y="127644"/>
                    <a:pt x="1091874" y="163916"/>
                  </a:cubicBezTo>
                  <a:lnTo>
                    <a:pt x="1091874" y="485363"/>
                  </a:lnTo>
                  <a:cubicBezTo>
                    <a:pt x="1091874" y="494119"/>
                    <a:pt x="1084408" y="501623"/>
                    <a:pt x="1075697" y="501623"/>
                  </a:cubicBezTo>
                  <a:cubicBezTo>
                    <a:pt x="1066986" y="501623"/>
                    <a:pt x="1060765" y="494119"/>
                    <a:pt x="1060765" y="485363"/>
                  </a:cubicBezTo>
                  <a:lnTo>
                    <a:pt x="1060765" y="163916"/>
                  </a:lnTo>
                  <a:cubicBezTo>
                    <a:pt x="1060765" y="145154"/>
                    <a:pt x="1045832" y="130145"/>
                    <a:pt x="1027167" y="130145"/>
                  </a:cubicBezTo>
                  <a:lnTo>
                    <a:pt x="163581" y="130145"/>
                  </a:lnTo>
                  <a:cubicBezTo>
                    <a:pt x="144915" y="130145"/>
                    <a:pt x="129983" y="145154"/>
                    <a:pt x="129983" y="163916"/>
                  </a:cubicBezTo>
                  <a:lnTo>
                    <a:pt x="129983" y="565412"/>
                  </a:lnTo>
                  <a:cubicBezTo>
                    <a:pt x="129983" y="582923"/>
                    <a:pt x="144915" y="597932"/>
                    <a:pt x="163581" y="597932"/>
                  </a:cubicBezTo>
                  <a:lnTo>
                    <a:pt x="876599" y="597932"/>
                  </a:lnTo>
                  <a:cubicBezTo>
                    <a:pt x="885310" y="597932"/>
                    <a:pt x="892776" y="605437"/>
                    <a:pt x="892776" y="614192"/>
                  </a:cubicBezTo>
                  <a:cubicBezTo>
                    <a:pt x="892776" y="622948"/>
                    <a:pt x="885310" y="630452"/>
                    <a:pt x="876599" y="630452"/>
                  </a:cubicBezTo>
                  <a:lnTo>
                    <a:pt x="163581" y="630452"/>
                  </a:lnTo>
                  <a:cubicBezTo>
                    <a:pt x="128739" y="630452"/>
                    <a:pt x="98874" y="600434"/>
                    <a:pt x="98874" y="565412"/>
                  </a:cubicBezTo>
                  <a:lnTo>
                    <a:pt x="98874" y="163916"/>
                  </a:lnTo>
                  <a:cubicBezTo>
                    <a:pt x="98874" y="127644"/>
                    <a:pt x="128739" y="98876"/>
                    <a:pt x="163581" y="98876"/>
                  </a:cubicBezTo>
                  <a:close/>
                  <a:moveTo>
                    <a:pt x="79549" y="31109"/>
                  </a:moveTo>
                  <a:cubicBezTo>
                    <a:pt x="53447" y="31109"/>
                    <a:pt x="31074" y="52263"/>
                    <a:pt x="31074" y="79639"/>
                  </a:cubicBezTo>
                  <a:lnTo>
                    <a:pt x="31074" y="648312"/>
                  </a:lnTo>
                  <a:cubicBezTo>
                    <a:pt x="31074" y="674443"/>
                    <a:pt x="53447" y="695597"/>
                    <a:pt x="79549" y="695597"/>
                  </a:cubicBezTo>
                  <a:lnTo>
                    <a:pt x="1112445" y="695597"/>
                  </a:lnTo>
                  <a:cubicBezTo>
                    <a:pt x="1137304" y="695597"/>
                    <a:pt x="1158434" y="674443"/>
                    <a:pt x="1158434" y="648312"/>
                  </a:cubicBezTo>
                  <a:lnTo>
                    <a:pt x="1158434" y="79639"/>
                  </a:lnTo>
                  <a:cubicBezTo>
                    <a:pt x="1158434" y="52263"/>
                    <a:pt x="1137304" y="31109"/>
                    <a:pt x="1112445" y="31109"/>
                  </a:cubicBezTo>
                  <a:close/>
                  <a:moveTo>
                    <a:pt x="79549" y="0"/>
                  </a:moveTo>
                  <a:lnTo>
                    <a:pt x="1112445" y="0"/>
                  </a:lnTo>
                  <a:cubicBezTo>
                    <a:pt x="1154705" y="0"/>
                    <a:pt x="1190751" y="36086"/>
                    <a:pt x="1190751" y="79639"/>
                  </a:cubicBezTo>
                  <a:lnTo>
                    <a:pt x="1190751" y="648312"/>
                  </a:lnTo>
                  <a:cubicBezTo>
                    <a:pt x="1190751" y="691864"/>
                    <a:pt x="1154705" y="726707"/>
                    <a:pt x="1112445" y="726707"/>
                  </a:cubicBezTo>
                  <a:lnTo>
                    <a:pt x="611534" y="726707"/>
                  </a:lnTo>
                  <a:lnTo>
                    <a:pt x="611534" y="960646"/>
                  </a:lnTo>
                  <a:lnTo>
                    <a:pt x="744530" y="960646"/>
                  </a:lnTo>
                  <a:cubicBezTo>
                    <a:pt x="753231" y="960646"/>
                    <a:pt x="759446" y="968112"/>
                    <a:pt x="759446" y="976823"/>
                  </a:cubicBezTo>
                  <a:cubicBezTo>
                    <a:pt x="759446" y="985533"/>
                    <a:pt x="753231" y="993000"/>
                    <a:pt x="744530" y="993000"/>
                  </a:cubicBezTo>
                  <a:lnTo>
                    <a:pt x="446221" y="993000"/>
                  </a:lnTo>
                  <a:cubicBezTo>
                    <a:pt x="438763" y="993000"/>
                    <a:pt x="430062" y="985533"/>
                    <a:pt x="430062" y="976823"/>
                  </a:cubicBezTo>
                  <a:cubicBezTo>
                    <a:pt x="430062" y="968112"/>
                    <a:pt x="438763" y="960646"/>
                    <a:pt x="446221" y="960646"/>
                  </a:cubicBezTo>
                  <a:lnTo>
                    <a:pt x="579217" y="960646"/>
                  </a:lnTo>
                  <a:lnTo>
                    <a:pt x="579217" y="726707"/>
                  </a:lnTo>
                  <a:lnTo>
                    <a:pt x="79549" y="726707"/>
                  </a:lnTo>
                  <a:cubicBezTo>
                    <a:pt x="36046" y="726707"/>
                    <a:pt x="0" y="691864"/>
                    <a:pt x="0" y="648312"/>
                  </a:cubicBezTo>
                  <a:lnTo>
                    <a:pt x="0" y="79639"/>
                  </a:lnTo>
                  <a:cubicBezTo>
                    <a:pt x="0" y="36086"/>
                    <a:pt x="36046" y="0"/>
                    <a:pt x="7954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6" name="Freeform 23">
              <a:extLst>
                <a:ext uri="{FF2B5EF4-FFF2-40B4-BE49-F238E27FC236}">
                  <a16:creationId xmlns:a16="http://schemas.microsoft.com/office/drawing/2014/main" id="{4B4B94B1-A07E-ED89-AB8D-50CA344F48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0758" y="3151758"/>
              <a:ext cx="562416" cy="525921"/>
            </a:xfrm>
            <a:custGeom>
              <a:avLst/>
              <a:gdLst>
                <a:gd name="connsiteX0" fmla="*/ 90336 w 1124831"/>
                <a:gd name="connsiteY0" fmla="*/ 928287 h 1051842"/>
                <a:gd name="connsiteX1" fmla="*/ 101562 w 1124831"/>
                <a:gd name="connsiteY1" fmla="*/ 932931 h 1051842"/>
                <a:gd name="connsiteX2" fmla="*/ 101562 w 1124831"/>
                <a:gd name="connsiteY2" fmla="*/ 953988 h 1051842"/>
                <a:gd name="connsiteX3" fmla="*/ 80357 w 1124831"/>
                <a:gd name="connsiteY3" fmla="*/ 975045 h 1051842"/>
                <a:gd name="connsiteX4" fmla="*/ 846198 w 1124831"/>
                <a:gd name="connsiteY4" fmla="*/ 975045 h 1051842"/>
                <a:gd name="connsiteX5" fmla="*/ 861166 w 1124831"/>
                <a:gd name="connsiteY5" fmla="*/ 991148 h 1051842"/>
                <a:gd name="connsiteX6" fmla="*/ 846198 w 1124831"/>
                <a:gd name="connsiteY6" fmla="*/ 1004773 h 1051842"/>
                <a:gd name="connsiteX7" fmla="*/ 81605 w 1124831"/>
                <a:gd name="connsiteY7" fmla="*/ 1004773 h 1051842"/>
                <a:gd name="connsiteX8" fmla="*/ 102809 w 1124831"/>
                <a:gd name="connsiteY8" fmla="*/ 1025830 h 1051842"/>
                <a:gd name="connsiteX9" fmla="*/ 102809 w 1124831"/>
                <a:gd name="connsiteY9" fmla="*/ 1048126 h 1051842"/>
                <a:gd name="connsiteX10" fmla="*/ 92830 w 1124831"/>
                <a:gd name="connsiteY10" fmla="*/ 1051842 h 1051842"/>
                <a:gd name="connsiteX11" fmla="*/ 80357 w 1124831"/>
                <a:gd name="connsiteY11" fmla="*/ 1048126 h 1051842"/>
                <a:gd name="connsiteX12" fmla="*/ 41691 w 1124831"/>
                <a:gd name="connsiteY12" fmla="*/ 1008489 h 1051842"/>
                <a:gd name="connsiteX13" fmla="*/ 34207 w 1124831"/>
                <a:gd name="connsiteY13" fmla="*/ 993625 h 1051842"/>
                <a:gd name="connsiteX14" fmla="*/ 32960 w 1124831"/>
                <a:gd name="connsiteY14" fmla="*/ 991148 h 1051842"/>
                <a:gd name="connsiteX15" fmla="*/ 32960 w 1124831"/>
                <a:gd name="connsiteY15" fmla="*/ 989909 h 1051842"/>
                <a:gd name="connsiteX16" fmla="*/ 41691 w 1124831"/>
                <a:gd name="connsiteY16" fmla="*/ 970091 h 1051842"/>
                <a:gd name="connsiteX17" fmla="*/ 79110 w 1124831"/>
                <a:gd name="connsiteY17" fmla="*/ 932931 h 1051842"/>
                <a:gd name="connsiteX18" fmla="*/ 90336 w 1124831"/>
                <a:gd name="connsiteY18" fmla="*/ 928287 h 1051842"/>
                <a:gd name="connsiteX19" fmla="*/ 859505 w 1124831"/>
                <a:gd name="connsiteY19" fmla="*/ 343410 h 1051842"/>
                <a:gd name="connsiteX20" fmla="*/ 859505 w 1124831"/>
                <a:gd name="connsiteY20" fmla="*/ 541851 h 1051842"/>
                <a:gd name="connsiteX21" fmla="*/ 792239 w 1124831"/>
                <a:gd name="connsiteY21" fmla="*/ 609246 h 1051842"/>
                <a:gd name="connsiteX22" fmla="*/ 428507 w 1124831"/>
                <a:gd name="connsiteY22" fmla="*/ 609246 h 1051842"/>
                <a:gd name="connsiteX23" fmla="*/ 362487 w 1124831"/>
                <a:gd name="connsiteY23" fmla="*/ 609246 h 1051842"/>
                <a:gd name="connsiteX24" fmla="*/ 362487 w 1124831"/>
                <a:gd name="connsiteY24" fmla="*/ 740293 h 1051842"/>
                <a:gd name="connsiteX25" fmla="*/ 398611 w 1124831"/>
                <a:gd name="connsiteY25" fmla="*/ 776486 h 1051842"/>
                <a:gd name="connsiteX26" fmla="*/ 695078 w 1124831"/>
                <a:gd name="connsiteY26" fmla="*/ 776486 h 1051842"/>
                <a:gd name="connsiteX27" fmla="*/ 800959 w 1124831"/>
                <a:gd name="connsiteY27" fmla="*/ 776486 h 1051842"/>
                <a:gd name="connsiteX28" fmla="*/ 876944 w 1124831"/>
                <a:gd name="connsiteY28" fmla="*/ 776486 h 1051842"/>
                <a:gd name="connsiteX29" fmla="*/ 893138 w 1124831"/>
                <a:gd name="connsiteY29" fmla="*/ 792711 h 1051842"/>
                <a:gd name="connsiteX30" fmla="*/ 876944 w 1124831"/>
                <a:gd name="connsiteY30" fmla="*/ 807688 h 1051842"/>
                <a:gd name="connsiteX31" fmla="*/ 845803 w 1124831"/>
                <a:gd name="connsiteY31" fmla="*/ 807688 h 1051842"/>
                <a:gd name="connsiteX32" fmla="*/ 960403 w 1124831"/>
                <a:gd name="connsiteY32" fmla="*/ 928750 h 1051842"/>
                <a:gd name="connsiteX33" fmla="*/ 960403 w 1124831"/>
                <a:gd name="connsiteY33" fmla="*/ 811432 h 1051842"/>
                <a:gd name="connsiteX34" fmla="*/ 996528 w 1124831"/>
                <a:gd name="connsiteY34" fmla="*/ 776486 h 1051842"/>
                <a:gd name="connsiteX35" fmla="*/ 1057565 w 1124831"/>
                <a:gd name="connsiteY35" fmla="*/ 776486 h 1051842"/>
                <a:gd name="connsiteX36" fmla="*/ 1093689 w 1124831"/>
                <a:gd name="connsiteY36" fmla="*/ 740293 h 1051842"/>
                <a:gd name="connsiteX37" fmla="*/ 1093689 w 1124831"/>
                <a:gd name="connsiteY37" fmla="*/ 378355 h 1051842"/>
                <a:gd name="connsiteX38" fmla="*/ 1057565 w 1124831"/>
                <a:gd name="connsiteY38" fmla="*/ 343410 h 1051842"/>
                <a:gd name="connsiteX39" fmla="*/ 480644 w 1124831"/>
                <a:gd name="connsiteY39" fmla="*/ 311519 h 1051842"/>
                <a:gd name="connsiteX40" fmla="*/ 490474 w 1124831"/>
                <a:gd name="connsiteY40" fmla="*/ 312739 h 1051842"/>
                <a:gd name="connsiteX41" fmla="*/ 503989 w 1124831"/>
                <a:gd name="connsiteY41" fmla="*/ 317622 h 1051842"/>
                <a:gd name="connsiteX42" fmla="*/ 519962 w 1124831"/>
                <a:gd name="connsiteY42" fmla="*/ 333491 h 1051842"/>
                <a:gd name="connsiteX43" fmla="*/ 522419 w 1124831"/>
                <a:gd name="connsiteY43" fmla="*/ 335932 h 1051842"/>
                <a:gd name="connsiteX44" fmla="*/ 522419 w 1124831"/>
                <a:gd name="connsiteY44" fmla="*/ 340815 h 1051842"/>
                <a:gd name="connsiteX45" fmla="*/ 518733 w 1124831"/>
                <a:gd name="connsiteY45" fmla="*/ 349360 h 1051842"/>
                <a:gd name="connsiteX46" fmla="*/ 510133 w 1124831"/>
                <a:gd name="connsiteY46" fmla="*/ 353022 h 1051842"/>
                <a:gd name="connsiteX47" fmla="*/ 502760 w 1124831"/>
                <a:gd name="connsiteY47" fmla="*/ 350581 h 1051842"/>
                <a:gd name="connsiteX48" fmla="*/ 499074 w 1124831"/>
                <a:gd name="connsiteY48" fmla="*/ 345698 h 1051842"/>
                <a:gd name="connsiteX49" fmla="*/ 492931 w 1124831"/>
                <a:gd name="connsiteY49" fmla="*/ 339595 h 1051842"/>
                <a:gd name="connsiteX50" fmla="*/ 484330 w 1124831"/>
                <a:gd name="connsiteY50" fmla="*/ 335932 h 1051842"/>
                <a:gd name="connsiteX51" fmla="*/ 480644 w 1124831"/>
                <a:gd name="connsiteY51" fmla="*/ 335932 h 1051842"/>
                <a:gd name="connsiteX52" fmla="*/ 472043 w 1124831"/>
                <a:gd name="connsiteY52" fmla="*/ 337153 h 1051842"/>
                <a:gd name="connsiteX53" fmla="*/ 465900 w 1124831"/>
                <a:gd name="connsiteY53" fmla="*/ 342036 h 1051842"/>
                <a:gd name="connsiteX54" fmla="*/ 460985 w 1124831"/>
                <a:gd name="connsiteY54" fmla="*/ 348139 h 1051842"/>
                <a:gd name="connsiteX55" fmla="*/ 459756 w 1124831"/>
                <a:gd name="connsiteY55" fmla="*/ 355463 h 1051842"/>
                <a:gd name="connsiteX56" fmla="*/ 459756 w 1124831"/>
                <a:gd name="connsiteY56" fmla="*/ 385981 h 1051842"/>
                <a:gd name="connsiteX57" fmla="*/ 460985 w 1124831"/>
                <a:gd name="connsiteY57" fmla="*/ 394525 h 1051842"/>
                <a:gd name="connsiteX58" fmla="*/ 465900 w 1124831"/>
                <a:gd name="connsiteY58" fmla="*/ 400629 h 1051842"/>
                <a:gd name="connsiteX59" fmla="*/ 472043 w 1124831"/>
                <a:gd name="connsiteY59" fmla="*/ 405512 h 1051842"/>
                <a:gd name="connsiteX60" fmla="*/ 481873 w 1124831"/>
                <a:gd name="connsiteY60" fmla="*/ 406732 h 1051842"/>
                <a:gd name="connsiteX61" fmla="*/ 489245 w 1124831"/>
                <a:gd name="connsiteY61" fmla="*/ 405512 h 1051842"/>
                <a:gd name="connsiteX62" fmla="*/ 495388 w 1124831"/>
                <a:gd name="connsiteY62" fmla="*/ 400629 h 1051842"/>
                <a:gd name="connsiteX63" fmla="*/ 499074 w 1124831"/>
                <a:gd name="connsiteY63" fmla="*/ 394525 h 1051842"/>
                <a:gd name="connsiteX64" fmla="*/ 501532 w 1124831"/>
                <a:gd name="connsiteY64" fmla="*/ 387201 h 1051842"/>
                <a:gd name="connsiteX65" fmla="*/ 496617 w 1124831"/>
                <a:gd name="connsiteY65" fmla="*/ 387201 h 1051842"/>
                <a:gd name="connsiteX66" fmla="*/ 488016 w 1124831"/>
                <a:gd name="connsiteY66" fmla="*/ 383539 h 1051842"/>
                <a:gd name="connsiteX67" fmla="*/ 484330 w 1124831"/>
                <a:gd name="connsiteY67" fmla="*/ 374994 h 1051842"/>
                <a:gd name="connsiteX68" fmla="*/ 488016 w 1124831"/>
                <a:gd name="connsiteY68" fmla="*/ 365229 h 1051842"/>
                <a:gd name="connsiteX69" fmla="*/ 496617 w 1124831"/>
                <a:gd name="connsiteY69" fmla="*/ 361567 h 1051842"/>
                <a:gd name="connsiteX70" fmla="*/ 513819 w 1124831"/>
                <a:gd name="connsiteY70" fmla="*/ 361567 h 1051842"/>
                <a:gd name="connsiteX71" fmla="*/ 522419 w 1124831"/>
                <a:gd name="connsiteY71" fmla="*/ 365229 h 1051842"/>
                <a:gd name="connsiteX72" fmla="*/ 526105 w 1124831"/>
                <a:gd name="connsiteY72" fmla="*/ 374994 h 1051842"/>
                <a:gd name="connsiteX73" fmla="*/ 526105 w 1124831"/>
                <a:gd name="connsiteY73" fmla="*/ 385981 h 1051842"/>
                <a:gd name="connsiteX74" fmla="*/ 522419 w 1124831"/>
                <a:gd name="connsiteY74" fmla="*/ 403070 h 1051842"/>
                <a:gd name="connsiteX75" fmla="*/ 512590 w 1124831"/>
                <a:gd name="connsiteY75" fmla="*/ 417719 h 1051842"/>
                <a:gd name="connsiteX76" fmla="*/ 499074 w 1124831"/>
                <a:gd name="connsiteY76" fmla="*/ 427484 h 1051842"/>
                <a:gd name="connsiteX77" fmla="*/ 480644 w 1124831"/>
                <a:gd name="connsiteY77" fmla="*/ 431146 h 1051842"/>
                <a:gd name="connsiteX78" fmla="*/ 463443 w 1124831"/>
                <a:gd name="connsiteY78" fmla="*/ 427484 h 1051842"/>
                <a:gd name="connsiteX79" fmla="*/ 448698 w 1124831"/>
                <a:gd name="connsiteY79" fmla="*/ 418939 h 1051842"/>
                <a:gd name="connsiteX80" fmla="*/ 438869 w 1124831"/>
                <a:gd name="connsiteY80" fmla="*/ 404291 h 1051842"/>
                <a:gd name="connsiteX81" fmla="*/ 433954 w 1124831"/>
                <a:gd name="connsiteY81" fmla="*/ 387201 h 1051842"/>
                <a:gd name="connsiteX82" fmla="*/ 433954 w 1124831"/>
                <a:gd name="connsiteY82" fmla="*/ 356684 h 1051842"/>
                <a:gd name="connsiteX83" fmla="*/ 438869 w 1124831"/>
                <a:gd name="connsiteY83" fmla="*/ 339595 h 1051842"/>
                <a:gd name="connsiteX84" fmla="*/ 448698 w 1124831"/>
                <a:gd name="connsiteY84" fmla="*/ 324946 h 1051842"/>
                <a:gd name="connsiteX85" fmla="*/ 462214 w 1124831"/>
                <a:gd name="connsiteY85" fmla="*/ 315181 h 1051842"/>
                <a:gd name="connsiteX86" fmla="*/ 480644 w 1124831"/>
                <a:gd name="connsiteY86" fmla="*/ 311519 h 1051842"/>
                <a:gd name="connsiteX87" fmla="*/ 345653 w 1124831"/>
                <a:gd name="connsiteY87" fmla="*/ 289547 h 1051842"/>
                <a:gd name="connsiteX88" fmla="*/ 401270 w 1124831"/>
                <a:gd name="connsiteY88" fmla="*/ 289547 h 1051842"/>
                <a:gd name="connsiteX89" fmla="*/ 412393 w 1124831"/>
                <a:gd name="connsiteY89" fmla="*/ 294532 h 1051842"/>
                <a:gd name="connsiteX90" fmla="*/ 417337 w 1124831"/>
                <a:gd name="connsiteY90" fmla="*/ 305749 h 1051842"/>
                <a:gd name="connsiteX91" fmla="*/ 412393 w 1124831"/>
                <a:gd name="connsiteY91" fmla="*/ 315720 h 1051842"/>
                <a:gd name="connsiteX92" fmla="*/ 401270 w 1124831"/>
                <a:gd name="connsiteY92" fmla="*/ 320705 h 1051842"/>
                <a:gd name="connsiteX93" fmla="*/ 359248 w 1124831"/>
                <a:gd name="connsiteY93" fmla="*/ 320705 h 1051842"/>
                <a:gd name="connsiteX94" fmla="*/ 359248 w 1124831"/>
                <a:gd name="connsiteY94" fmla="*/ 333169 h 1051842"/>
                <a:gd name="connsiteX95" fmla="*/ 376551 w 1124831"/>
                <a:gd name="connsiteY95" fmla="*/ 333169 h 1051842"/>
                <a:gd name="connsiteX96" fmla="*/ 396326 w 1124831"/>
                <a:gd name="connsiteY96" fmla="*/ 338154 h 1051842"/>
                <a:gd name="connsiteX97" fmla="*/ 412393 w 1124831"/>
                <a:gd name="connsiteY97" fmla="*/ 349371 h 1051842"/>
                <a:gd name="connsiteX98" fmla="*/ 423516 w 1124831"/>
                <a:gd name="connsiteY98" fmla="*/ 365573 h 1051842"/>
                <a:gd name="connsiteX99" fmla="*/ 427224 w 1124831"/>
                <a:gd name="connsiteY99" fmla="*/ 384268 h 1051842"/>
                <a:gd name="connsiteX100" fmla="*/ 423516 w 1124831"/>
                <a:gd name="connsiteY100" fmla="*/ 405456 h 1051842"/>
                <a:gd name="connsiteX101" fmla="*/ 413629 w 1124831"/>
                <a:gd name="connsiteY101" fmla="*/ 421658 h 1051842"/>
                <a:gd name="connsiteX102" fmla="*/ 396326 w 1124831"/>
                <a:gd name="connsiteY102" fmla="*/ 432875 h 1051842"/>
                <a:gd name="connsiteX103" fmla="*/ 376551 w 1124831"/>
                <a:gd name="connsiteY103" fmla="*/ 436614 h 1051842"/>
                <a:gd name="connsiteX104" fmla="*/ 362956 w 1124831"/>
                <a:gd name="connsiteY104" fmla="*/ 435368 h 1051842"/>
                <a:gd name="connsiteX105" fmla="*/ 350597 w 1124831"/>
                <a:gd name="connsiteY105" fmla="*/ 429136 h 1051842"/>
                <a:gd name="connsiteX106" fmla="*/ 339474 w 1124831"/>
                <a:gd name="connsiteY106" fmla="*/ 420412 h 1051842"/>
                <a:gd name="connsiteX107" fmla="*/ 332058 w 1124831"/>
                <a:gd name="connsiteY107" fmla="*/ 409195 h 1051842"/>
                <a:gd name="connsiteX108" fmla="*/ 330822 w 1124831"/>
                <a:gd name="connsiteY108" fmla="*/ 401717 h 1051842"/>
                <a:gd name="connsiteX109" fmla="*/ 333294 w 1124831"/>
                <a:gd name="connsiteY109" fmla="*/ 394239 h 1051842"/>
                <a:gd name="connsiteX110" fmla="*/ 338238 w 1124831"/>
                <a:gd name="connsiteY110" fmla="*/ 388007 h 1051842"/>
                <a:gd name="connsiteX111" fmla="*/ 345653 w 1124831"/>
                <a:gd name="connsiteY111" fmla="*/ 386761 h 1051842"/>
                <a:gd name="connsiteX112" fmla="*/ 356776 w 1124831"/>
                <a:gd name="connsiteY112" fmla="*/ 391746 h 1051842"/>
                <a:gd name="connsiteX113" fmla="*/ 361720 w 1124831"/>
                <a:gd name="connsiteY113" fmla="*/ 396732 h 1051842"/>
                <a:gd name="connsiteX114" fmla="*/ 364192 w 1124831"/>
                <a:gd name="connsiteY114" fmla="*/ 400471 h 1051842"/>
                <a:gd name="connsiteX115" fmla="*/ 369136 w 1124831"/>
                <a:gd name="connsiteY115" fmla="*/ 404210 h 1051842"/>
                <a:gd name="connsiteX116" fmla="*/ 376551 w 1124831"/>
                <a:gd name="connsiteY116" fmla="*/ 405456 h 1051842"/>
                <a:gd name="connsiteX117" fmla="*/ 391382 w 1124831"/>
                <a:gd name="connsiteY117" fmla="*/ 400471 h 1051842"/>
                <a:gd name="connsiteX118" fmla="*/ 397562 w 1124831"/>
                <a:gd name="connsiteY118" fmla="*/ 384268 h 1051842"/>
                <a:gd name="connsiteX119" fmla="*/ 391382 w 1124831"/>
                <a:gd name="connsiteY119" fmla="*/ 370559 h 1051842"/>
                <a:gd name="connsiteX120" fmla="*/ 376551 w 1124831"/>
                <a:gd name="connsiteY120" fmla="*/ 365573 h 1051842"/>
                <a:gd name="connsiteX121" fmla="*/ 345653 w 1124831"/>
                <a:gd name="connsiteY121" fmla="*/ 365573 h 1051842"/>
                <a:gd name="connsiteX122" fmla="*/ 334530 w 1124831"/>
                <a:gd name="connsiteY122" fmla="*/ 360588 h 1051842"/>
                <a:gd name="connsiteX123" fmla="*/ 329586 w 1124831"/>
                <a:gd name="connsiteY123" fmla="*/ 349371 h 1051842"/>
                <a:gd name="connsiteX124" fmla="*/ 329586 w 1124831"/>
                <a:gd name="connsiteY124" fmla="*/ 305749 h 1051842"/>
                <a:gd name="connsiteX125" fmla="*/ 334530 w 1124831"/>
                <a:gd name="connsiteY125" fmla="*/ 294532 h 1051842"/>
                <a:gd name="connsiteX126" fmla="*/ 345653 w 1124831"/>
                <a:gd name="connsiteY126" fmla="*/ 289547 h 1051842"/>
                <a:gd name="connsiteX127" fmla="*/ 426606 w 1124831"/>
                <a:gd name="connsiteY127" fmla="*/ 210723 h 1051842"/>
                <a:gd name="connsiteX128" fmla="*/ 278125 w 1124831"/>
                <a:gd name="connsiteY128" fmla="*/ 359713 h 1051842"/>
                <a:gd name="connsiteX129" fmla="*/ 426606 w 1124831"/>
                <a:gd name="connsiteY129" fmla="*/ 509944 h 1051842"/>
                <a:gd name="connsiteX130" fmla="*/ 576324 w 1124831"/>
                <a:gd name="connsiteY130" fmla="*/ 359713 h 1051842"/>
                <a:gd name="connsiteX131" fmla="*/ 426606 w 1124831"/>
                <a:gd name="connsiteY131" fmla="*/ 210723 h 1051842"/>
                <a:gd name="connsiteX132" fmla="*/ 426606 w 1124831"/>
                <a:gd name="connsiteY132" fmla="*/ 179684 h 1051842"/>
                <a:gd name="connsiteX133" fmla="*/ 608495 w 1124831"/>
                <a:gd name="connsiteY133" fmla="*/ 359713 h 1051842"/>
                <a:gd name="connsiteX134" fmla="*/ 426606 w 1124831"/>
                <a:gd name="connsiteY134" fmla="*/ 540983 h 1051842"/>
                <a:gd name="connsiteX135" fmla="*/ 247191 w 1124831"/>
                <a:gd name="connsiteY135" fmla="*/ 359713 h 1051842"/>
                <a:gd name="connsiteX136" fmla="*/ 426606 w 1124831"/>
                <a:gd name="connsiteY136" fmla="*/ 179684 h 1051842"/>
                <a:gd name="connsiteX137" fmla="*/ 66020 w 1124831"/>
                <a:gd name="connsiteY137" fmla="*/ 143720 h 1051842"/>
                <a:gd name="connsiteX138" fmla="*/ 31141 w 1124831"/>
                <a:gd name="connsiteY138" fmla="*/ 179914 h 1051842"/>
                <a:gd name="connsiteX139" fmla="*/ 31141 w 1124831"/>
                <a:gd name="connsiteY139" fmla="*/ 541851 h 1051842"/>
                <a:gd name="connsiteX140" fmla="*/ 66020 w 1124831"/>
                <a:gd name="connsiteY140" fmla="*/ 578045 h 1051842"/>
                <a:gd name="connsiteX141" fmla="*/ 128303 w 1124831"/>
                <a:gd name="connsiteY141" fmla="*/ 578045 h 1051842"/>
                <a:gd name="connsiteX142" fmla="*/ 163182 w 1124831"/>
                <a:gd name="connsiteY142" fmla="*/ 611742 h 1051842"/>
                <a:gd name="connsiteX143" fmla="*/ 163182 w 1124831"/>
                <a:gd name="connsiteY143" fmla="*/ 730308 h 1051842"/>
                <a:gd name="connsiteX144" fmla="*/ 279028 w 1124831"/>
                <a:gd name="connsiteY144" fmla="*/ 609246 h 1051842"/>
                <a:gd name="connsiteX145" fmla="*/ 246641 w 1124831"/>
                <a:gd name="connsiteY145" fmla="*/ 609246 h 1051842"/>
                <a:gd name="connsiteX146" fmla="*/ 231693 w 1124831"/>
                <a:gd name="connsiteY146" fmla="*/ 594270 h 1051842"/>
                <a:gd name="connsiteX147" fmla="*/ 246641 w 1124831"/>
                <a:gd name="connsiteY147" fmla="*/ 578045 h 1051842"/>
                <a:gd name="connsiteX148" fmla="*/ 322626 w 1124831"/>
                <a:gd name="connsiteY148" fmla="*/ 578045 h 1051842"/>
                <a:gd name="connsiteX149" fmla="*/ 428507 w 1124831"/>
                <a:gd name="connsiteY149" fmla="*/ 578045 h 1051842"/>
                <a:gd name="connsiteX150" fmla="*/ 792239 w 1124831"/>
                <a:gd name="connsiteY150" fmla="*/ 578045 h 1051842"/>
                <a:gd name="connsiteX151" fmla="*/ 828364 w 1124831"/>
                <a:gd name="connsiteY151" fmla="*/ 541851 h 1051842"/>
                <a:gd name="connsiteX152" fmla="*/ 828364 w 1124831"/>
                <a:gd name="connsiteY152" fmla="*/ 179914 h 1051842"/>
                <a:gd name="connsiteX153" fmla="*/ 792239 w 1124831"/>
                <a:gd name="connsiteY153" fmla="*/ 143720 h 1051842"/>
                <a:gd name="connsiteX154" fmla="*/ 66020 w 1124831"/>
                <a:gd name="connsiteY154" fmla="*/ 113767 h 1051842"/>
                <a:gd name="connsiteX155" fmla="*/ 792239 w 1124831"/>
                <a:gd name="connsiteY155" fmla="*/ 113767 h 1051842"/>
                <a:gd name="connsiteX156" fmla="*/ 859505 w 1124831"/>
                <a:gd name="connsiteY156" fmla="*/ 179914 h 1051842"/>
                <a:gd name="connsiteX157" fmla="*/ 859505 w 1124831"/>
                <a:gd name="connsiteY157" fmla="*/ 312208 h 1051842"/>
                <a:gd name="connsiteX158" fmla="*/ 1057565 w 1124831"/>
                <a:gd name="connsiteY158" fmla="*/ 312208 h 1051842"/>
                <a:gd name="connsiteX159" fmla="*/ 1124831 w 1124831"/>
                <a:gd name="connsiteY159" fmla="*/ 378355 h 1051842"/>
                <a:gd name="connsiteX160" fmla="*/ 1124831 w 1124831"/>
                <a:gd name="connsiteY160" fmla="*/ 740293 h 1051842"/>
                <a:gd name="connsiteX161" fmla="*/ 1057565 w 1124831"/>
                <a:gd name="connsiteY161" fmla="*/ 807688 h 1051842"/>
                <a:gd name="connsiteX162" fmla="*/ 996528 w 1124831"/>
                <a:gd name="connsiteY162" fmla="*/ 807688 h 1051842"/>
                <a:gd name="connsiteX163" fmla="*/ 991545 w 1124831"/>
                <a:gd name="connsiteY163" fmla="*/ 811432 h 1051842"/>
                <a:gd name="connsiteX164" fmla="*/ 991545 w 1124831"/>
                <a:gd name="connsiteY164" fmla="*/ 954959 h 1051842"/>
                <a:gd name="connsiteX165" fmla="*/ 979088 w 1124831"/>
                <a:gd name="connsiteY165" fmla="*/ 973680 h 1051842"/>
                <a:gd name="connsiteX166" fmla="*/ 971614 w 1124831"/>
                <a:gd name="connsiteY166" fmla="*/ 974928 h 1051842"/>
                <a:gd name="connsiteX167" fmla="*/ 956666 w 1124831"/>
                <a:gd name="connsiteY167" fmla="*/ 969936 h 1051842"/>
                <a:gd name="connsiteX168" fmla="*/ 803450 w 1124831"/>
                <a:gd name="connsiteY168" fmla="*/ 808936 h 1051842"/>
                <a:gd name="connsiteX169" fmla="*/ 800959 w 1124831"/>
                <a:gd name="connsiteY169" fmla="*/ 807688 h 1051842"/>
                <a:gd name="connsiteX170" fmla="*/ 695078 w 1124831"/>
                <a:gd name="connsiteY170" fmla="*/ 807688 h 1051842"/>
                <a:gd name="connsiteX171" fmla="*/ 398611 w 1124831"/>
                <a:gd name="connsiteY171" fmla="*/ 807688 h 1051842"/>
                <a:gd name="connsiteX172" fmla="*/ 331346 w 1124831"/>
                <a:gd name="connsiteY172" fmla="*/ 740293 h 1051842"/>
                <a:gd name="connsiteX173" fmla="*/ 331346 w 1124831"/>
                <a:gd name="connsiteY173" fmla="*/ 609246 h 1051842"/>
                <a:gd name="connsiteX174" fmla="*/ 322626 w 1124831"/>
                <a:gd name="connsiteY174" fmla="*/ 609246 h 1051842"/>
                <a:gd name="connsiteX175" fmla="*/ 321380 w 1124831"/>
                <a:gd name="connsiteY175" fmla="*/ 610494 h 1051842"/>
                <a:gd name="connsiteX176" fmla="*/ 168164 w 1124831"/>
                <a:gd name="connsiteY176" fmla="*/ 771494 h 1051842"/>
                <a:gd name="connsiteX177" fmla="*/ 153216 w 1124831"/>
                <a:gd name="connsiteY177" fmla="*/ 777734 h 1051842"/>
                <a:gd name="connsiteX178" fmla="*/ 144497 w 1124831"/>
                <a:gd name="connsiteY178" fmla="*/ 775238 h 1051842"/>
                <a:gd name="connsiteX179" fmla="*/ 132040 w 1124831"/>
                <a:gd name="connsiteY179" fmla="*/ 756517 h 1051842"/>
                <a:gd name="connsiteX180" fmla="*/ 132040 w 1124831"/>
                <a:gd name="connsiteY180" fmla="*/ 611742 h 1051842"/>
                <a:gd name="connsiteX181" fmla="*/ 128303 w 1124831"/>
                <a:gd name="connsiteY181" fmla="*/ 609246 h 1051842"/>
                <a:gd name="connsiteX182" fmla="*/ 66020 w 1124831"/>
                <a:gd name="connsiteY182" fmla="*/ 609246 h 1051842"/>
                <a:gd name="connsiteX183" fmla="*/ 0 w 1124831"/>
                <a:gd name="connsiteY183" fmla="*/ 541851 h 1051842"/>
                <a:gd name="connsiteX184" fmla="*/ 0 w 1124831"/>
                <a:gd name="connsiteY184" fmla="*/ 179914 h 1051842"/>
                <a:gd name="connsiteX185" fmla="*/ 66020 w 1124831"/>
                <a:gd name="connsiteY185" fmla="*/ 113767 h 1051842"/>
                <a:gd name="connsiteX186" fmla="*/ 1032096 w 1124831"/>
                <a:gd name="connsiteY186" fmla="*/ 0 h 1051842"/>
                <a:gd name="connsiteX187" fmla="*/ 1043305 w 1124831"/>
                <a:gd name="connsiteY187" fmla="*/ 4754 h 1051842"/>
                <a:gd name="connsiteX188" fmla="*/ 1083159 w 1124831"/>
                <a:gd name="connsiteY188" fmla="*/ 44050 h 1051842"/>
                <a:gd name="connsiteX189" fmla="*/ 1090631 w 1124831"/>
                <a:gd name="connsiteY189" fmla="*/ 60529 h 1051842"/>
                <a:gd name="connsiteX190" fmla="*/ 1091877 w 1124831"/>
                <a:gd name="connsiteY190" fmla="*/ 64332 h 1051842"/>
                <a:gd name="connsiteX191" fmla="*/ 1083159 w 1124831"/>
                <a:gd name="connsiteY191" fmla="*/ 85882 h 1051842"/>
                <a:gd name="connsiteX192" fmla="*/ 1045796 w 1124831"/>
                <a:gd name="connsiteY192" fmla="*/ 123911 h 1051842"/>
                <a:gd name="connsiteX193" fmla="*/ 1034587 w 1124831"/>
                <a:gd name="connsiteY193" fmla="*/ 128981 h 1051842"/>
                <a:gd name="connsiteX194" fmla="*/ 1023378 w 1124831"/>
                <a:gd name="connsiteY194" fmla="*/ 123911 h 1051842"/>
                <a:gd name="connsiteX195" fmla="*/ 1023378 w 1124831"/>
                <a:gd name="connsiteY195" fmla="*/ 102361 h 1051842"/>
                <a:gd name="connsiteX196" fmla="*/ 1044551 w 1124831"/>
                <a:gd name="connsiteY196" fmla="*/ 79544 h 1051842"/>
                <a:gd name="connsiteX197" fmla="*/ 279860 w 1124831"/>
                <a:gd name="connsiteY197" fmla="*/ 79544 h 1051842"/>
                <a:gd name="connsiteX198" fmla="*/ 263669 w 1124831"/>
                <a:gd name="connsiteY198" fmla="*/ 64332 h 1051842"/>
                <a:gd name="connsiteX199" fmla="*/ 279860 w 1124831"/>
                <a:gd name="connsiteY199" fmla="*/ 47853 h 1051842"/>
                <a:gd name="connsiteX200" fmla="*/ 1042060 w 1124831"/>
                <a:gd name="connsiteY200" fmla="*/ 47853 h 1051842"/>
                <a:gd name="connsiteX201" fmla="*/ 1020888 w 1124831"/>
                <a:gd name="connsiteY201" fmla="*/ 26304 h 1051842"/>
                <a:gd name="connsiteX202" fmla="*/ 1020888 w 1124831"/>
                <a:gd name="connsiteY202" fmla="*/ 4754 h 1051842"/>
                <a:gd name="connsiteX203" fmla="*/ 1032096 w 1124831"/>
                <a:gd name="connsiteY203" fmla="*/ 0 h 1051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</a:cxnLst>
              <a:rect l="l" t="t" r="r" b="b"/>
              <a:pathLst>
                <a:path w="1124831" h="1051842">
                  <a:moveTo>
                    <a:pt x="90336" y="928287"/>
                  </a:moveTo>
                  <a:cubicBezTo>
                    <a:pt x="94390" y="928286"/>
                    <a:pt x="98443" y="929835"/>
                    <a:pt x="101562" y="932931"/>
                  </a:cubicBezTo>
                  <a:cubicBezTo>
                    <a:pt x="107798" y="937886"/>
                    <a:pt x="107798" y="947795"/>
                    <a:pt x="101562" y="953988"/>
                  </a:cubicBezTo>
                  <a:lnTo>
                    <a:pt x="80357" y="975045"/>
                  </a:lnTo>
                  <a:lnTo>
                    <a:pt x="846198" y="975045"/>
                  </a:lnTo>
                  <a:cubicBezTo>
                    <a:pt x="854929" y="975045"/>
                    <a:pt x="861166" y="982477"/>
                    <a:pt x="861166" y="991148"/>
                  </a:cubicBezTo>
                  <a:cubicBezTo>
                    <a:pt x="861166" y="998580"/>
                    <a:pt x="854929" y="1004773"/>
                    <a:pt x="846198" y="1004773"/>
                  </a:cubicBezTo>
                  <a:lnTo>
                    <a:pt x="81605" y="1004773"/>
                  </a:lnTo>
                  <a:lnTo>
                    <a:pt x="102809" y="1025830"/>
                  </a:lnTo>
                  <a:cubicBezTo>
                    <a:pt x="109045" y="1032023"/>
                    <a:pt x="109045" y="1041932"/>
                    <a:pt x="102809" y="1048126"/>
                  </a:cubicBezTo>
                  <a:cubicBezTo>
                    <a:pt x="100314" y="1050603"/>
                    <a:pt x="96572" y="1051842"/>
                    <a:pt x="92830" y="1051842"/>
                  </a:cubicBezTo>
                  <a:cubicBezTo>
                    <a:pt x="87841" y="1051842"/>
                    <a:pt x="84099" y="1050603"/>
                    <a:pt x="80357" y="1048126"/>
                  </a:cubicBezTo>
                  <a:lnTo>
                    <a:pt x="41691" y="1008489"/>
                  </a:lnTo>
                  <a:cubicBezTo>
                    <a:pt x="36702" y="1003534"/>
                    <a:pt x="34207" y="999818"/>
                    <a:pt x="34207" y="993625"/>
                  </a:cubicBezTo>
                  <a:lnTo>
                    <a:pt x="32960" y="991148"/>
                  </a:lnTo>
                  <a:lnTo>
                    <a:pt x="32960" y="989909"/>
                  </a:lnTo>
                  <a:cubicBezTo>
                    <a:pt x="32960" y="982477"/>
                    <a:pt x="35455" y="975045"/>
                    <a:pt x="41691" y="970091"/>
                  </a:cubicBezTo>
                  <a:lnTo>
                    <a:pt x="79110" y="932931"/>
                  </a:lnTo>
                  <a:cubicBezTo>
                    <a:pt x="82228" y="929835"/>
                    <a:pt x="86282" y="928286"/>
                    <a:pt x="90336" y="928287"/>
                  </a:cubicBezTo>
                  <a:close/>
                  <a:moveTo>
                    <a:pt x="859505" y="343410"/>
                  </a:moveTo>
                  <a:lnTo>
                    <a:pt x="859505" y="541851"/>
                  </a:lnTo>
                  <a:cubicBezTo>
                    <a:pt x="859505" y="579293"/>
                    <a:pt x="829609" y="609246"/>
                    <a:pt x="792239" y="609246"/>
                  </a:cubicBezTo>
                  <a:lnTo>
                    <a:pt x="428507" y="609246"/>
                  </a:lnTo>
                  <a:lnTo>
                    <a:pt x="362487" y="609246"/>
                  </a:lnTo>
                  <a:lnTo>
                    <a:pt x="362487" y="740293"/>
                  </a:lnTo>
                  <a:cubicBezTo>
                    <a:pt x="362487" y="760262"/>
                    <a:pt x="377435" y="776486"/>
                    <a:pt x="398611" y="776486"/>
                  </a:cubicBezTo>
                  <a:lnTo>
                    <a:pt x="695078" y="776486"/>
                  </a:lnTo>
                  <a:lnTo>
                    <a:pt x="800959" y="776486"/>
                  </a:lnTo>
                  <a:lnTo>
                    <a:pt x="876944" y="776486"/>
                  </a:lnTo>
                  <a:cubicBezTo>
                    <a:pt x="885664" y="776486"/>
                    <a:pt x="893138" y="783975"/>
                    <a:pt x="893138" y="792711"/>
                  </a:cubicBezTo>
                  <a:cubicBezTo>
                    <a:pt x="893138" y="801447"/>
                    <a:pt x="885664" y="807688"/>
                    <a:pt x="876944" y="807688"/>
                  </a:cubicBezTo>
                  <a:lnTo>
                    <a:pt x="845803" y="807688"/>
                  </a:lnTo>
                  <a:lnTo>
                    <a:pt x="960403" y="928750"/>
                  </a:lnTo>
                  <a:lnTo>
                    <a:pt x="960403" y="811432"/>
                  </a:lnTo>
                  <a:cubicBezTo>
                    <a:pt x="960403" y="792711"/>
                    <a:pt x="976597" y="776486"/>
                    <a:pt x="996528" y="776486"/>
                  </a:cubicBezTo>
                  <a:lnTo>
                    <a:pt x="1057565" y="776486"/>
                  </a:lnTo>
                  <a:cubicBezTo>
                    <a:pt x="1077495" y="776486"/>
                    <a:pt x="1093689" y="760262"/>
                    <a:pt x="1093689" y="740293"/>
                  </a:cubicBezTo>
                  <a:lnTo>
                    <a:pt x="1093689" y="378355"/>
                  </a:lnTo>
                  <a:cubicBezTo>
                    <a:pt x="1093689" y="358386"/>
                    <a:pt x="1077495" y="343410"/>
                    <a:pt x="1057565" y="343410"/>
                  </a:cubicBezTo>
                  <a:close/>
                  <a:moveTo>
                    <a:pt x="480644" y="311519"/>
                  </a:moveTo>
                  <a:cubicBezTo>
                    <a:pt x="484330" y="311519"/>
                    <a:pt x="488016" y="311519"/>
                    <a:pt x="490474" y="312739"/>
                  </a:cubicBezTo>
                  <a:cubicBezTo>
                    <a:pt x="495388" y="312739"/>
                    <a:pt x="500303" y="315181"/>
                    <a:pt x="503989" y="317622"/>
                  </a:cubicBezTo>
                  <a:cubicBezTo>
                    <a:pt x="511361" y="321284"/>
                    <a:pt x="516276" y="326167"/>
                    <a:pt x="519962" y="333491"/>
                  </a:cubicBezTo>
                  <a:cubicBezTo>
                    <a:pt x="521191" y="334712"/>
                    <a:pt x="522419" y="334712"/>
                    <a:pt x="522419" y="335932"/>
                  </a:cubicBezTo>
                  <a:cubicBezTo>
                    <a:pt x="522419" y="337153"/>
                    <a:pt x="522419" y="338374"/>
                    <a:pt x="522419" y="340815"/>
                  </a:cubicBezTo>
                  <a:cubicBezTo>
                    <a:pt x="522419" y="343257"/>
                    <a:pt x="521191" y="346919"/>
                    <a:pt x="518733" y="349360"/>
                  </a:cubicBezTo>
                  <a:cubicBezTo>
                    <a:pt x="516276" y="350581"/>
                    <a:pt x="513819" y="353022"/>
                    <a:pt x="510133" y="353022"/>
                  </a:cubicBezTo>
                  <a:cubicBezTo>
                    <a:pt x="506446" y="353022"/>
                    <a:pt x="503989" y="351801"/>
                    <a:pt x="502760" y="350581"/>
                  </a:cubicBezTo>
                  <a:cubicBezTo>
                    <a:pt x="501532" y="349360"/>
                    <a:pt x="500303" y="348139"/>
                    <a:pt x="499074" y="345698"/>
                  </a:cubicBezTo>
                  <a:cubicBezTo>
                    <a:pt x="496617" y="343257"/>
                    <a:pt x="495388" y="340815"/>
                    <a:pt x="492931" y="339595"/>
                  </a:cubicBezTo>
                  <a:cubicBezTo>
                    <a:pt x="490474" y="337153"/>
                    <a:pt x="488016" y="337153"/>
                    <a:pt x="484330" y="335932"/>
                  </a:cubicBezTo>
                  <a:cubicBezTo>
                    <a:pt x="483101" y="335932"/>
                    <a:pt x="481873" y="335932"/>
                    <a:pt x="480644" y="335932"/>
                  </a:cubicBezTo>
                  <a:cubicBezTo>
                    <a:pt x="476958" y="335932"/>
                    <a:pt x="474501" y="335932"/>
                    <a:pt x="472043" y="337153"/>
                  </a:cubicBezTo>
                  <a:cubicBezTo>
                    <a:pt x="469586" y="338374"/>
                    <a:pt x="468357" y="340815"/>
                    <a:pt x="465900" y="342036"/>
                  </a:cubicBezTo>
                  <a:cubicBezTo>
                    <a:pt x="463443" y="343257"/>
                    <a:pt x="462214" y="345698"/>
                    <a:pt x="460985" y="348139"/>
                  </a:cubicBezTo>
                  <a:cubicBezTo>
                    <a:pt x="459756" y="350581"/>
                    <a:pt x="459756" y="353022"/>
                    <a:pt x="459756" y="355463"/>
                  </a:cubicBezTo>
                  <a:lnTo>
                    <a:pt x="459756" y="385981"/>
                  </a:lnTo>
                  <a:cubicBezTo>
                    <a:pt x="459756" y="389643"/>
                    <a:pt x="459756" y="392084"/>
                    <a:pt x="460985" y="394525"/>
                  </a:cubicBezTo>
                  <a:cubicBezTo>
                    <a:pt x="462214" y="396967"/>
                    <a:pt x="463443" y="398188"/>
                    <a:pt x="465900" y="400629"/>
                  </a:cubicBezTo>
                  <a:cubicBezTo>
                    <a:pt x="467129" y="401850"/>
                    <a:pt x="469586" y="403070"/>
                    <a:pt x="472043" y="405512"/>
                  </a:cubicBezTo>
                  <a:cubicBezTo>
                    <a:pt x="474501" y="405512"/>
                    <a:pt x="476958" y="406732"/>
                    <a:pt x="481873" y="406732"/>
                  </a:cubicBezTo>
                  <a:cubicBezTo>
                    <a:pt x="484330" y="406732"/>
                    <a:pt x="486788" y="406732"/>
                    <a:pt x="489245" y="405512"/>
                  </a:cubicBezTo>
                  <a:cubicBezTo>
                    <a:pt x="490474" y="404291"/>
                    <a:pt x="492931" y="403070"/>
                    <a:pt x="495388" y="400629"/>
                  </a:cubicBezTo>
                  <a:cubicBezTo>
                    <a:pt x="496617" y="399408"/>
                    <a:pt x="499074" y="398188"/>
                    <a:pt x="499074" y="394525"/>
                  </a:cubicBezTo>
                  <a:cubicBezTo>
                    <a:pt x="501532" y="392084"/>
                    <a:pt x="501532" y="389643"/>
                    <a:pt x="501532" y="387201"/>
                  </a:cubicBezTo>
                  <a:lnTo>
                    <a:pt x="496617" y="387201"/>
                  </a:lnTo>
                  <a:cubicBezTo>
                    <a:pt x="492931" y="387201"/>
                    <a:pt x="490474" y="385981"/>
                    <a:pt x="488016" y="383539"/>
                  </a:cubicBezTo>
                  <a:cubicBezTo>
                    <a:pt x="485559" y="381098"/>
                    <a:pt x="484330" y="377436"/>
                    <a:pt x="484330" y="374994"/>
                  </a:cubicBezTo>
                  <a:cubicBezTo>
                    <a:pt x="484330" y="370112"/>
                    <a:pt x="485559" y="367670"/>
                    <a:pt x="488016" y="365229"/>
                  </a:cubicBezTo>
                  <a:cubicBezTo>
                    <a:pt x="490474" y="362788"/>
                    <a:pt x="492931" y="361567"/>
                    <a:pt x="496617" y="361567"/>
                  </a:cubicBezTo>
                  <a:lnTo>
                    <a:pt x="513819" y="361567"/>
                  </a:lnTo>
                  <a:cubicBezTo>
                    <a:pt x="517505" y="361567"/>
                    <a:pt x="519962" y="362788"/>
                    <a:pt x="522419" y="365229"/>
                  </a:cubicBezTo>
                  <a:cubicBezTo>
                    <a:pt x="524877" y="367670"/>
                    <a:pt x="526105" y="370112"/>
                    <a:pt x="526105" y="374994"/>
                  </a:cubicBezTo>
                  <a:lnTo>
                    <a:pt x="526105" y="385981"/>
                  </a:lnTo>
                  <a:cubicBezTo>
                    <a:pt x="526105" y="392084"/>
                    <a:pt x="524877" y="398188"/>
                    <a:pt x="522419" y="403070"/>
                  </a:cubicBezTo>
                  <a:cubicBezTo>
                    <a:pt x="519962" y="409174"/>
                    <a:pt x="516276" y="414056"/>
                    <a:pt x="512590" y="417719"/>
                  </a:cubicBezTo>
                  <a:cubicBezTo>
                    <a:pt x="508904" y="422601"/>
                    <a:pt x="503989" y="425043"/>
                    <a:pt x="499074" y="427484"/>
                  </a:cubicBezTo>
                  <a:cubicBezTo>
                    <a:pt x="492931" y="429925"/>
                    <a:pt x="486788" y="431146"/>
                    <a:pt x="480644" y="431146"/>
                  </a:cubicBezTo>
                  <a:cubicBezTo>
                    <a:pt x="474501" y="431146"/>
                    <a:pt x="468357" y="429925"/>
                    <a:pt x="463443" y="427484"/>
                  </a:cubicBezTo>
                  <a:cubicBezTo>
                    <a:pt x="457299" y="425043"/>
                    <a:pt x="452384" y="422601"/>
                    <a:pt x="448698" y="418939"/>
                  </a:cubicBezTo>
                  <a:cubicBezTo>
                    <a:pt x="445012" y="414056"/>
                    <a:pt x="441326" y="410394"/>
                    <a:pt x="438869" y="404291"/>
                  </a:cubicBezTo>
                  <a:cubicBezTo>
                    <a:pt x="436411" y="399408"/>
                    <a:pt x="433954" y="393305"/>
                    <a:pt x="433954" y="387201"/>
                  </a:cubicBezTo>
                  <a:lnTo>
                    <a:pt x="433954" y="356684"/>
                  </a:lnTo>
                  <a:cubicBezTo>
                    <a:pt x="433954" y="350581"/>
                    <a:pt x="436411" y="344477"/>
                    <a:pt x="438869" y="339595"/>
                  </a:cubicBezTo>
                  <a:cubicBezTo>
                    <a:pt x="440098" y="334712"/>
                    <a:pt x="443784" y="328608"/>
                    <a:pt x="448698" y="324946"/>
                  </a:cubicBezTo>
                  <a:cubicBezTo>
                    <a:pt x="452384" y="320064"/>
                    <a:pt x="456070" y="317622"/>
                    <a:pt x="462214" y="315181"/>
                  </a:cubicBezTo>
                  <a:cubicBezTo>
                    <a:pt x="468357" y="312739"/>
                    <a:pt x="474501" y="311519"/>
                    <a:pt x="480644" y="311519"/>
                  </a:cubicBezTo>
                  <a:close/>
                  <a:moveTo>
                    <a:pt x="345653" y="289547"/>
                  </a:moveTo>
                  <a:lnTo>
                    <a:pt x="401270" y="289547"/>
                  </a:lnTo>
                  <a:cubicBezTo>
                    <a:pt x="406213" y="289547"/>
                    <a:pt x="409921" y="292039"/>
                    <a:pt x="412393" y="294532"/>
                  </a:cubicBezTo>
                  <a:cubicBezTo>
                    <a:pt x="414865" y="298271"/>
                    <a:pt x="417337" y="300764"/>
                    <a:pt x="417337" y="305749"/>
                  </a:cubicBezTo>
                  <a:cubicBezTo>
                    <a:pt x="417337" y="309488"/>
                    <a:pt x="414865" y="314473"/>
                    <a:pt x="412393" y="315720"/>
                  </a:cubicBezTo>
                  <a:cubicBezTo>
                    <a:pt x="409921" y="319459"/>
                    <a:pt x="406213" y="320705"/>
                    <a:pt x="401270" y="320705"/>
                  </a:cubicBezTo>
                  <a:lnTo>
                    <a:pt x="359248" y="320705"/>
                  </a:lnTo>
                  <a:lnTo>
                    <a:pt x="359248" y="333169"/>
                  </a:lnTo>
                  <a:lnTo>
                    <a:pt x="376551" y="333169"/>
                  </a:lnTo>
                  <a:cubicBezTo>
                    <a:pt x="383967" y="334415"/>
                    <a:pt x="390146" y="335661"/>
                    <a:pt x="396326" y="338154"/>
                  </a:cubicBezTo>
                  <a:cubicBezTo>
                    <a:pt x="402506" y="340647"/>
                    <a:pt x="407449" y="344386"/>
                    <a:pt x="412393" y="349371"/>
                  </a:cubicBezTo>
                  <a:cubicBezTo>
                    <a:pt x="417337" y="353110"/>
                    <a:pt x="421045" y="359342"/>
                    <a:pt x="423516" y="365573"/>
                  </a:cubicBezTo>
                  <a:cubicBezTo>
                    <a:pt x="425988" y="370559"/>
                    <a:pt x="427224" y="378037"/>
                    <a:pt x="427224" y="384268"/>
                  </a:cubicBezTo>
                  <a:cubicBezTo>
                    <a:pt x="427224" y="392993"/>
                    <a:pt x="425988" y="399224"/>
                    <a:pt x="423516" y="405456"/>
                  </a:cubicBezTo>
                  <a:cubicBezTo>
                    <a:pt x="421045" y="411688"/>
                    <a:pt x="417337" y="417919"/>
                    <a:pt x="413629" y="421658"/>
                  </a:cubicBezTo>
                  <a:cubicBezTo>
                    <a:pt x="407449" y="426644"/>
                    <a:pt x="402506" y="430383"/>
                    <a:pt x="396326" y="432875"/>
                  </a:cubicBezTo>
                  <a:cubicBezTo>
                    <a:pt x="390146" y="435368"/>
                    <a:pt x="383967" y="436614"/>
                    <a:pt x="376551" y="436614"/>
                  </a:cubicBezTo>
                  <a:cubicBezTo>
                    <a:pt x="372844" y="436614"/>
                    <a:pt x="367900" y="435368"/>
                    <a:pt x="362956" y="435368"/>
                  </a:cubicBezTo>
                  <a:cubicBezTo>
                    <a:pt x="359248" y="432875"/>
                    <a:pt x="355541" y="431629"/>
                    <a:pt x="350597" y="429136"/>
                  </a:cubicBezTo>
                  <a:cubicBezTo>
                    <a:pt x="345653" y="426644"/>
                    <a:pt x="341945" y="424151"/>
                    <a:pt x="339474" y="420412"/>
                  </a:cubicBezTo>
                  <a:cubicBezTo>
                    <a:pt x="335766" y="416673"/>
                    <a:pt x="333294" y="412934"/>
                    <a:pt x="332058" y="409195"/>
                  </a:cubicBezTo>
                  <a:cubicBezTo>
                    <a:pt x="330822" y="405456"/>
                    <a:pt x="330822" y="404210"/>
                    <a:pt x="330822" y="401717"/>
                  </a:cubicBezTo>
                  <a:cubicBezTo>
                    <a:pt x="332058" y="397978"/>
                    <a:pt x="332058" y="396732"/>
                    <a:pt x="333294" y="394239"/>
                  </a:cubicBezTo>
                  <a:cubicBezTo>
                    <a:pt x="334530" y="392993"/>
                    <a:pt x="335766" y="390500"/>
                    <a:pt x="338238" y="388007"/>
                  </a:cubicBezTo>
                  <a:cubicBezTo>
                    <a:pt x="340709" y="388007"/>
                    <a:pt x="343181" y="386761"/>
                    <a:pt x="345653" y="386761"/>
                  </a:cubicBezTo>
                  <a:cubicBezTo>
                    <a:pt x="349361" y="386761"/>
                    <a:pt x="353069" y="388007"/>
                    <a:pt x="356776" y="391746"/>
                  </a:cubicBezTo>
                  <a:cubicBezTo>
                    <a:pt x="358012" y="392993"/>
                    <a:pt x="359248" y="394239"/>
                    <a:pt x="361720" y="396732"/>
                  </a:cubicBezTo>
                  <a:cubicBezTo>
                    <a:pt x="361720" y="397978"/>
                    <a:pt x="362956" y="399224"/>
                    <a:pt x="364192" y="400471"/>
                  </a:cubicBezTo>
                  <a:cubicBezTo>
                    <a:pt x="365428" y="402963"/>
                    <a:pt x="367900" y="404210"/>
                    <a:pt x="369136" y="404210"/>
                  </a:cubicBezTo>
                  <a:cubicBezTo>
                    <a:pt x="371608" y="405456"/>
                    <a:pt x="374079" y="405456"/>
                    <a:pt x="376551" y="405456"/>
                  </a:cubicBezTo>
                  <a:cubicBezTo>
                    <a:pt x="382731" y="405456"/>
                    <a:pt x="387675" y="404210"/>
                    <a:pt x="391382" y="400471"/>
                  </a:cubicBezTo>
                  <a:cubicBezTo>
                    <a:pt x="395090" y="396732"/>
                    <a:pt x="397562" y="390500"/>
                    <a:pt x="397562" y="384268"/>
                  </a:cubicBezTo>
                  <a:cubicBezTo>
                    <a:pt x="397562" y="379283"/>
                    <a:pt x="395090" y="374298"/>
                    <a:pt x="391382" y="370559"/>
                  </a:cubicBezTo>
                  <a:cubicBezTo>
                    <a:pt x="387675" y="366820"/>
                    <a:pt x="382731" y="365573"/>
                    <a:pt x="376551" y="365573"/>
                  </a:cubicBezTo>
                  <a:lnTo>
                    <a:pt x="345653" y="365573"/>
                  </a:lnTo>
                  <a:cubicBezTo>
                    <a:pt x="341945" y="365573"/>
                    <a:pt x="337002" y="363081"/>
                    <a:pt x="334530" y="360588"/>
                  </a:cubicBezTo>
                  <a:cubicBezTo>
                    <a:pt x="332058" y="356849"/>
                    <a:pt x="329586" y="353110"/>
                    <a:pt x="329586" y="349371"/>
                  </a:cubicBezTo>
                  <a:lnTo>
                    <a:pt x="329586" y="305749"/>
                  </a:lnTo>
                  <a:cubicBezTo>
                    <a:pt x="329586" y="300764"/>
                    <a:pt x="332058" y="298271"/>
                    <a:pt x="334530" y="294532"/>
                  </a:cubicBezTo>
                  <a:cubicBezTo>
                    <a:pt x="337002" y="292039"/>
                    <a:pt x="341945" y="289547"/>
                    <a:pt x="345653" y="289547"/>
                  </a:cubicBezTo>
                  <a:close/>
                  <a:moveTo>
                    <a:pt x="426606" y="210723"/>
                  </a:moveTo>
                  <a:cubicBezTo>
                    <a:pt x="346178" y="210723"/>
                    <a:pt x="278125" y="277768"/>
                    <a:pt x="278125" y="359713"/>
                  </a:cubicBezTo>
                  <a:cubicBezTo>
                    <a:pt x="278125" y="442898"/>
                    <a:pt x="346178" y="509944"/>
                    <a:pt x="426606" y="509944"/>
                  </a:cubicBezTo>
                  <a:cubicBezTo>
                    <a:pt x="509507" y="509944"/>
                    <a:pt x="576324" y="442898"/>
                    <a:pt x="576324" y="359713"/>
                  </a:cubicBezTo>
                  <a:cubicBezTo>
                    <a:pt x="576324" y="277768"/>
                    <a:pt x="509507" y="210723"/>
                    <a:pt x="426606" y="210723"/>
                  </a:cubicBezTo>
                  <a:close/>
                  <a:moveTo>
                    <a:pt x="426606" y="179684"/>
                  </a:moveTo>
                  <a:cubicBezTo>
                    <a:pt x="526830" y="179684"/>
                    <a:pt x="608495" y="260386"/>
                    <a:pt x="608495" y="359713"/>
                  </a:cubicBezTo>
                  <a:cubicBezTo>
                    <a:pt x="608495" y="459039"/>
                    <a:pt x="526830" y="540983"/>
                    <a:pt x="426606" y="540983"/>
                  </a:cubicBezTo>
                  <a:cubicBezTo>
                    <a:pt x="327618" y="540983"/>
                    <a:pt x="247191" y="459039"/>
                    <a:pt x="247191" y="359713"/>
                  </a:cubicBezTo>
                  <a:cubicBezTo>
                    <a:pt x="247191" y="260386"/>
                    <a:pt x="327618" y="179684"/>
                    <a:pt x="426606" y="179684"/>
                  </a:cubicBezTo>
                  <a:close/>
                  <a:moveTo>
                    <a:pt x="66020" y="143720"/>
                  </a:moveTo>
                  <a:cubicBezTo>
                    <a:pt x="47335" y="143720"/>
                    <a:pt x="31141" y="159945"/>
                    <a:pt x="31141" y="179914"/>
                  </a:cubicBezTo>
                  <a:lnTo>
                    <a:pt x="31141" y="541851"/>
                  </a:lnTo>
                  <a:cubicBezTo>
                    <a:pt x="31141" y="561820"/>
                    <a:pt x="47335" y="578045"/>
                    <a:pt x="66020" y="578045"/>
                  </a:cubicBezTo>
                  <a:lnTo>
                    <a:pt x="128303" y="578045"/>
                  </a:lnTo>
                  <a:cubicBezTo>
                    <a:pt x="148234" y="578045"/>
                    <a:pt x="163182" y="594270"/>
                    <a:pt x="163182" y="611742"/>
                  </a:cubicBezTo>
                  <a:lnTo>
                    <a:pt x="163182" y="730308"/>
                  </a:lnTo>
                  <a:lnTo>
                    <a:pt x="279028" y="609246"/>
                  </a:lnTo>
                  <a:lnTo>
                    <a:pt x="246641" y="609246"/>
                  </a:lnTo>
                  <a:cubicBezTo>
                    <a:pt x="239167" y="609246"/>
                    <a:pt x="231693" y="601758"/>
                    <a:pt x="231693" y="594270"/>
                  </a:cubicBezTo>
                  <a:cubicBezTo>
                    <a:pt x="231693" y="585533"/>
                    <a:pt x="239167" y="578045"/>
                    <a:pt x="246641" y="578045"/>
                  </a:cubicBezTo>
                  <a:lnTo>
                    <a:pt x="322626" y="578045"/>
                  </a:lnTo>
                  <a:lnTo>
                    <a:pt x="428507" y="578045"/>
                  </a:lnTo>
                  <a:lnTo>
                    <a:pt x="792239" y="578045"/>
                  </a:lnTo>
                  <a:cubicBezTo>
                    <a:pt x="812170" y="578045"/>
                    <a:pt x="828364" y="561820"/>
                    <a:pt x="828364" y="541851"/>
                  </a:cubicBezTo>
                  <a:lnTo>
                    <a:pt x="828364" y="179914"/>
                  </a:lnTo>
                  <a:cubicBezTo>
                    <a:pt x="828364" y="159945"/>
                    <a:pt x="812170" y="143720"/>
                    <a:pt x="792239" y="143720"/>
                  </a:cubicBezTo>
                  <a:close/>
                  <a:moveTo>
                    <a:pt x="66020" y="113767"/>
                  </a:moveTo>
                  <a:lnTo>
                    <a:pt x="792239" y="113767"/>
                  </a:lnTo>
                  <a:cubicBezTo>
                    <a:pt x="829609" y="113767"/>
                    <a:pt x="859505" y="142472"/>
                    <a:pt x="859505" y="179914"/>
                  </a:cubicBezTo>
                  <a:lnTo>
                    <a:pt x="859505" y="312208"/>
                  </a:lnTo>
                  <a:lnTo>
                    <a:pt x="1057565" y="312208"/>
                  </a:lnTo>
                  <a:cubicBezTo>
                    <a:pt x="1094935" y="312208"/>
                    <a:pt x="1124831" y="342162"/>
                    <a:pt x="1124831" y="378355"/>
                  </a:cubicBezTo>
                  <a:lnTo>
                    <a:pt x="1124831" y="740293"/>
                  </a:lnTo>
                  <a:cubicBezTo>
                    <a:pt x="1124831" y="777734"/>
                    <a:pt x="1094935" y="807688"/>
                    <a:pt x="1057565" y="807688"/>
                  </a:cubicBezTo>
                  <a:lnTo>
                    <a:pt x="996528" y="807688"/>
                  </a:lnTo>
                  <a:cubicBezTo>
                    <a:pt x="994036" y="807688"/>
                    <a:pt x="991545" y="808936"/>
                    <a:pt x="991545" y="811432"/>
                  </a:cubicBezTo>
                  <a:lnTo>
                    <a:pt x="991545" y="954959"/>
                  </a:lnTo>
                  <a:cubicBezTo>
                    <a:pt x="991545" y="963696"/>
                    <a:pt x="987808" y="971184"/>
                    <a:pt x="979088" y="973680"/>
                  </a:cubicBezTo>
                  <a:cubicBezTo>
                    <a:pt x="976597" y="974928"/>
                    <a:pt x="974106" y="974928"/>
                    <a:pt x="971614" y="974928"/>
                  </a:cubicBezTo>
                  <a:cubicBezTo>
                    <a:pt x="966632" y="974928"/>
                    <a:pt x="960403" y="973680"/>
                    <a:pt x="956666" y="969936"/>
                  </a:cubicBezTo>
                  <a:lnTo>
                    <a:pt x="803450" y="808936"/>
                  </a:lnTo>
                  <a:lnTo>
                    <a:pt x="800959" y="807688"/>
                  </a:lnTo>
                  <a:lnTo>
                    <a:pt x="695078" y="807688"/>
                  </a:lnTo>
                  <a:lnTo>
                    <a:pt x="398611" y="807688"/>
                  </a:lnTo>
                  <a:cubicBezTo>
                    <a:pt x="361241" y="807688"/>
                    <a:pt x="331346" y="777734"/>
                    <a:pt x="331346" y="740293"/>
                  </a:cubicBezTo>
                  <a:lnTo>
                    <a:pt x="331346" y="609246"/>
                  </a:lnTo>
                  <a:lnTo>
                    <a:pt x="322626" y="609246"/>
                  </a:lnTo>
                  <a:lnTo>
                    <a:pt x="321380" y="610494"/>
                  </a:lnTo>
                  <a:lnTo>
                    <a:pt x="168164" y="771494"/>
                  </a:lnTo>
                  <a:cubicBezTo>
                    <a:pt x="164427" y="775238"/>
                    <a:pt x="158199" y="777734"/>
                    <a:pt x="153216" y="777734"/>
                  </a:cubicBezTo>
                  <a:cubicBezTo>
                    <a:pt x="150725" y="777734"/>
                    <a:pt x="146988" y="776486"/>
                    <a:pt x="144497" y="775238"/>
                  </a:cubicBezTo>
                  <a:cubicBezTo>
                    <a:pt x="137023" y="772742"/>
                    <a:pt x="132040" y="765254"/>
                    <a:pt x="132040" y="756517"/>
                  </a:cubicBezTo>
                  <a:lnTo>
                    <a:pt x="132040" y="611742"/>
                  </a:lnTo>
                  <a:cubicBezTo>
                    <a:pt x="132040" y="610494"/>
                    <a:pt x="130794" y="609246"/>
                    <a:pt x="128303" y="609246"/>
                  </a:cubicBezTo>
                  <a:lnTo>
                    <a:pt x="66020" y="609246"/>
                  </a:lnTo>
                  <a:cubicBezTo>
                    <a:pt x="28650" y="609246"/>
                    <a:pt x="0" y="579293"/>
                    <a:pt x="0" y="541851"/>
                  </a:cubicBezTo>
                  <a:lnTo>
                    <a:pt x="0" y="179914"/>
                  </a:lnTo>
                  <a:cubicBezTo>
                    <a:pt x="0" y="142472"/>
                    <a:pt x="28650" y="113767"/>
                    <a:pt x="66020" y="113767"/>
                  </a:cubicBezTo>
                  <a:close/>
                  <a:moveTo>
                    <a:pt x="1032096" y="0"/>
                  </a:moveTo>
                  <a:cubicBezTo>
                    <a:pt x="1036144" y="0"/>
                    <a:pt x="1040192" y="1585"/>
                    <a:pt x="1043305" y="4754"/>
                  </a:cubicBezTo>
                  <a:lnTo>
                    <a:pt x="1083159" y="44050"/>
                  </a:lnTo>
                  <a:cubicBezTo>
                    <a:pt x="1086895" y="49121"/>
                    <a:pt x="1089386" y="54191"/>
                    <a:pt x="1090631" y="60529"/>
                  </a:cubicBezTo>
                  <a:cubicBezTo>
                    <a:pt x="1091877" y="61797"/>
                    <a:pt x="1091877" y="63065"/>
                    <a:pt x="1091877" y="64332"/>
                  </a:cubicBezTo>
                  <a:cubicBezTo>
                    <a:pt x="1091877" y="71938"/>
                    <a:pt x="1088140" y="79544"/>
                    <a:pt x="1083159" y="85882"/>
                  </a:cubicBezTo>
                  <a:lnTo>
                    <a:pt x="1045796" y="123911"/>
                  </a:lnTo>
                  <a:cubicBezTo>
                    <a:pt x="1042060" y="127714"/>
                    <a:pt x="1038323" y="128981"/>
                    <a:pt x="1034587" y="128981"/>
                  </a:cubicBezTo>
                  <a:cubicBezTo>
                    <a:pt x="1030851" y="128981"/>
                    <a:pt x="1027115" y="127714"/>
                    <a:pt x="1023378" y="123911"/>
                  </a:cubicBezTo>
                  <a:cubicBezTo>
                    <a:pt x="1017151" y="117573"/>
                    <a:pt x="1017151" y="107432"/>
                    <a:pt x="1023378" y="102361"/>
                  </a:cubicBezTo>
                  <a:lnTo>
                    <a:pt x="1044551" y="79544"/>
                  </a:lnTo>
                  <a:lnTo>
                    <a:pt x="279860" y="79544"/>
                  </a:lnTo>
                  <a:cubicBezTo>
                    <a:pt x="271142" y="79544"/>
                    <a:pt x="263669" y="73206"/>
                    <a:pt x="263669" y="64332"/>
                  </a:cubicBezTo>
                  <a:cubicBezTo>
                    <a:pt x="263669" y="55459"/>
                    <a:pt x="271142" y="47853"/>
                    <a:pt x="279860" y="47853"/>
                  </a:cubicBezTo>
                  <a:lnTo>
                    <a:pt x="1042060" y="47853"/>
                  </a:lnTo>
                  <a:lnTo>
                    <a:pt x="1020888" y="26304"/>
                  </a:lnTo>
                  <a:cubicBezTo>
                    <a:pt x="1014660" y="19965"/>
                    <a:pt x="1014660" y="9824"/>
                    <a:pt x="1020888" y="4754"/>
                  </a:cubicBezTo>
                  <a:cubicBezTo>
                    <a:pt x="1024001" y="1585"/>
                    <a:pt x="1028049" y="0"/>
                    <a:pt x="103209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7" name="Freeform 24">
              <a:extLst>
                <a:ext uri="{FF2B5EF4-FFF2-40B4-BE49-F238E27FC236}">
                  <a16:creationId xmlns:a16="http://schemas.microsoft.com/office/drawing/2014/main" id="{DDDB3C37-2F8C-51FD-3601-540F4C38FA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9563" y="4765785"/>
              <a:ext cx="562415" cy="483954"/>
            </a:xfrm>
            <a:custGeom>
              <a:avLst/>
              <a:gdLst>
                <a:gd name="connsiteX0" fmla="*/ 388215 w 1124829"/>
                <a:gd name="connsiteY0" fmla="*/ 554070 h 967908"/>
                <a:gd name="connsiteX1" fmla="*/ 51015 w 1124829"/>
                <a:gd name="connsiteY1" fmla="*/ 936745 h 967908"/>
                <a:gd name="connsiteX2" fmla="*/ 53504 w 1124829"/>
                <a:gd name="connsiteY2" fmla="*/ 936745 h 967908"/>
                <a:gd name="connsiteX3" fmla="*/ 1067592 w 1124829"/>
                <a:gd name="connsiteY3" fmla="*/ 936745 h 967908"/>
                <a:gd name="connsiteX4" fmla="*/ 732881 w 1124829"/>
                <a:gd name="connsiteY4" fmla="*/ 556562 h 967908"/>
                <a:gd name="connsiteX5" fmla="*/ 605964 w 1124829"/>
                <a:gd name="connsiteY5" fmla="*/ 630106 h 967908"/>
                <a:gd name="connsiteX6" fmla="*/ 562415 w 1124829"/>
                <a:gd name="connsiteY6" fmla="*/ 641324 h 967908"/>
                <a:gd name="connsiteX7" fmla="*/ 518865 w 1124829"/>
                <a:gd name="connsiteY7" fmla="*/ 630106 h 967908"/>
                <a:gd name="connsiteX8" fmla="*/ 450039 w 1124829"/>
                <a:gd name="connsiteY8" fmla="*/ 502245 h 967908"/>
                <a:gd name="connsiteX9" fmla="*/ 680284 w 1124829"/>
                <a:gd name="connsiteY9" fmla="*/ 502245 h 967908"/>
                <a:gd name="connsiteX10" fmla="*/ 696376 w 1124829"/>
                <a:gd name="connsiteY10" fmla="*/ 517457 h 967908"/>
                <a:gd name="connsiteX11" fmla="*/ 680284 w 1124829"/>
                <a:gd name="connsiteY11" fmla="*/ 533936 h 967908"/>
                <a:gd name="connsiteX12" fmla="*/ 450039 w 1124829"/>
                <a:gd name="connsiteY12" fmla="*/ 533936 h 967908"/>
                <a:gd name="connsiteX13" fmla="*/ 433947 w 1124829"/>
                <a:gd name="connsiteY13" fmla="*/ 517457 h 967908"/>
                <a:gd name="connsiteX14" fmla="*/ 450039 w 1124829"/>
                <a:gd name="connsiteY14" fmla="*/ 502245 h 967908"/>
                <a:gd name="connsiteX15" fmla="*/ 384147 w 1124829"/>
                <a:gd name="connsiteY15" fmla="*/ 436329 h 967908"/>
                <a:gd name="connsiteX16" fmla="*/ 747413 w 1124829"/>
                <a:gd name="connsiteY16" fmla="*/ 436329 h 967908"/>
                <a:gd name="connsiteX17" fmla="*/ 762290 w 1124829"/>
                <a:gd name="connsiteY17" fmla="*/ 451541 h 967908"/>
                <a:gd name="connsiteX18" fmla="*/ 747413 w 1124829"/>
                <a:gd name="connsiteY18" fmla="*/ 468020 h 967908"/>
                <a:gd name="connsiteX19" fmla="*/ 384147 w 1124829"/>
                <a:gd name="connsiteY19" fmla="*/ 468020 h 967908"/>
                <a:gd name="connsiteX20" fmla="*/ 368030 w 1124829"/>
                <a:gd name="connsiteY20" fmla="*/ 451541 h 967908"/>
                <a:gd name="connsiteX21" fmla="*/ 384147 w 1124829"/>
                <a:gd name="connsiteY21" fmla="*/ 436329 h 967908"/>
                <a:gd name="connsiteX22" fmla="*/ 251180 w 1124829"/>
                <a:gd name="connsiteY22" fmla="*/ 370412 h 967908"/>
                <a:gd name="connsiteX23" fmla="*/ 384760 w 1124829"/>
                <a:gd name="connsiteY23" fmla="*/ 370412 h 967908"/>
                <a:gd name="connsiteX24" fmla="*/ 399741 w 1124829"/>
                <a:gd name="connsiteY24" fmla="*/ 386232 h 967908"/>
                <a:gd name="connsiteX25" fmla="*/ 384760 w 1124829"/>
                <a:gd name="connsiteY25" fmla="*/ 402053 h 967908"/>
                <a:gd name="connsiteX26" fmla="*/ 251180 w 1124829"/>
                <a:gd name="connsiteY26" fmla="*/ 402053 h 967908"/>
                <a:gd name="connsiteX27" fmla="*/ 236199 w 1124829"/>
                <a:gd name="connsiteY27" fmla="*/ 386232 h 967908"/>
                <a:gd name="connsiteX28" fmla="*/ 251180 w 1124829"/>
                <a:gd name="connsiteY28" fmla="*/ 370412 h 967908"/>
                <a:gd name="connsiteX29" fmla="*/ 1093722 w 1124829"/>
                <a:gd name="connsiteY29" fmla="*/ 348397 h 967908"/>
                <a:gd name="connsiteX30" fmla="*/ 761499 w 1124829"/>
                <a:gd name="connsiteY30" fmla="*/ 540358 h 967908"/>
                <a:gd name="connsiteX31" fmla="*/ 1093722 w 1124829"/>
                <a:gd name="connsiteY31" fmla="*/ 918048 h 967908"/>
                <a:gd name="connsiteX32" fmla="*/ 1093722 w 1124829"/>
                <a:gd name="connsiteY32" fmla="*/ 915554 h 967908"/>
                <a:gd name="connsiteX33" fmla="*/ 31107 w 1124829"/>
                <a:gd name="connsiteY33" fmla="*/ 348397 h 967908"/>
                <a:gd name="connsiteX34" fmla="*/ 31107 w 1124829"/>
                <a:gd name="connsiteY34" fmla="*/ 913062 h 967908"/>
                <a:gd name="connsiteX35" fmla="*/ 360841 w 1124829"/>
                <a:gd name="connsiteY35" fmla="*/ 539112 h 967908"/>
                <a:gd name="connsiteX36" fmla="*/ 194107 w 1124829"/>
                <a:gd name="connsiteY36" fmla="*/ 337178 h 967908"/>
                <a:gd name="connsiteX37" fmla="*/ 163000 w 1124829"/>
                <a:gd name="connsiteY37" fmla="*/ 367094 h 967908"/>
                <a:gd name="connsiteX38" fmla="*/ 163000 w 1124829"/>
                <a:gd name="connsiteY38" fmla="*/ 389532 h 967908"/>
                <a:gd name="connsiteX39" fmla="*/ 393192 w 1124829"/>
                <a:gd name="connsiteY39" fmla="*/ 521660 h 967908"/>
                <a:gd name="connsiteX40" fmla="*/ 535040 w 1124829"/>
                <a:gd name="connsiteY40" fmla="*/ 602683 h 967908"/>
                <a:gd name="connsiteX41" fmla="*/ 591033 w 1124829"/>
                <a:gd name="connsiteY41" fmla="*/ 602683 h 967908"/>
                <a:gd name="connsiteX42" fmla="*/ 960584 w 1124829"/>
                <a:gd name="connsiteY42" fmla="*/ 389532 h 967908"/>
                <a:gd name="connsiteX43" fmla="*/ 960584 w 1124829"/>
                <a:gd name="connsiteY43" fmla="*/ 367094 h 967908"/>
                <a:gd name="connsiteX44" fmla="*/ 930721 w 1124829"/>
                <a:gd name="connsiteY44" fmla="*/ 337178 h 967908"/>
                <a:gd name="connsiteX45" fmla="*/ 562415 w 1124829"/>
                <a:gd name="connsiteY45" fmla="*/ 30540 h 967908"/>
                <a:gd name="connsiteX46" fmla="*/ 541262 w 1124829"/>
                <a:gd name="connsiteY46" fmla="*/ 36772 h 967908"/>
                <a:gd name="connsiteX47" fmla="*/ 47282 w 1124829"/>
                <a:gd name="connsiteY47" fmla="*/ 322220 h 967908"/>
                <a:gd name="connsiteX48" fmla="*/ 133138 w 1124829"/>
                <a:gd name="connsiteY48" fmla="*/ 370834 h 967908"/>
                <a:gd name="connsiteX49" fmla="*/ 133138 w 1124829"/>
                <a:gd name="connsiteY49" fmla="*/ 367094 h 967908"/>
                <a:gd name="connsiteX50" fmla="*/ 194107 w 1124829"/>
                <a:gd name="connsiteY50" fmla="*/ 306016 h 967908"/>
                <a:gd name="connsiteX51" fmla="*/ 930721 w 1124829"/>
                <a:gd name="connsiteY51" fmla="*/ 306016 h 967908"/>
                <a:gd name="connsiteX52" fmla="*/ 991691 w 1124829"/>
                <a:gd name="connsiteY52" fmla="*/ 367094 h 967908"/>
                <a:gd name="connsiteX53" fmla="*/ 991691 w 1124829"/>
                <a:gd name="connsiteY53" fmla="*/ 370834 h 967908"/>
                <a:gd name="connsiteX54" fmla="*/ 1078791 w 1124829"/>
                <a:gd name="connsiteY54" fmla="*/ 322220 h 967908"/>
                <a:gd name="connsiteX55" fmla="*/ 584812 w 1124829"/>
                <a:gd name="connsiteY55" fmla="*/ 36772 h 967908"/>
                <a:gd name="connsiteX56" fmla="*/ 562415 w 1124829"/>
                <a:gd name="connsiteY56" fmla="*/ 30540 h 967908"/>
                <a:gd name="connsiteX57" fmla="*/ 562415 w 1124829"/>
                <a:gd name="connsiteY57" fmla="*/ 0 h 967908"/>
                <a:gd name="connsiteX58" fmla="*/ 599743 w 1124829"/>
                <a:gd name="connsiteY58" fmla="*/ 9349 h 967908"/>
                <a:gd name="connsiteX59" fmla="*/ 1102432 w 1124829"/>
                <a:gd name="connsiteY59" fmla="*/ 299784 h 967908"/>
                <a:gd name="connsiteX60" fmla="*/ 1118608 w 1124829"/>
                <a:gd name="connsiteY60" fmla="*/ 315988 h 967908"/>
                <a:gd name="connsiteX61" fmla="*/ 1124829 w 1124829"/>
                <a:gd name="connsiteY61" fmla="*/ 338425 h 967908"/>
                <a:gd name="connsiteX62" fmla="*/ 1124829 w 1124829"/>
                <a:gd name="connsiteY62" fmla="*/ 915554 h 967908"/>
                <a:gd name="connsiteX63" fmla="*/ 1072569 w 1124829"/>
                <a:gd name="connsiteY63" fmla="*/ 967908 h 967908"/>
                <a:gd name="connsiteX64" fmla="*/ 53504 w 1124829"/>
                <a:gd name="connsiteY64" fmla="*/ 967908 h 967908"/>
                <a:gd name="connsiteX65" fmla="*/ 17420 w 1124829"/>
                <a:gd name="connsiteY65" fmla="*/ 952950 h 967908"/>
                <a:gd name="connsiteX66" fmla="*/ 16176 w 1124829"/>
                <a:gd name="connsiteY66" fmla="*/ 952950 h 967908"/>
                <a:gd name="connsiteX67" fmla="*/ 14931 w 1124829"/>
                <a:gd name="connsiteY67" fmla="*/ 951703 h 967908"/>
                <a:gd name="connsiteX68" fmla="*/ 14931 w 1124829"/>
                <a:gd name="connsiteY68" fmla="*/ 950456 h 967908"/>
                <a:gd name="connsiteX69" fmla="*/ 0 w 1124829"/>
                <a:gd name="connsiteY69" fmla="*/ 915554 h 967908"/>
                <a:gd name="connsiteX70" fmla="*/ 0 w 1124829"/>
                <a:gd name="connsiteY70" fmla="*/ 338425 h 967908"/>
                <a:gd name="connsiteX71" fmla="*/ 6221 w 1124829"/>
                <a:gd name="connsiteY71" fmla="*/ 317234 h 967908"/>
                <a:gd name="connsiteX72" fmla="*/ 6221 w 1124829"/>
                <a:gd name="connsiteY72" fmla="*/ 315988 h 967908"/>
                <a:gd name="connsiteX73" fmla="*/ 22397 w 1124829"/>
                <a:gd name="connsiteY73" fmla="*/ 299784 h 967908"/>
                <a:gd name="connsiteX74" fmla="*/ 525086 w 1124829"/>
                <a:gd name="connsiteY74" fmla="*/ 9349 h 967908"/>
                <a:gd name="connsiteX75" fmla="*/ 562415 w 1124829"/>
                <a:gd name="connsiteY75" fmla="*/ 0 h 967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1124829" h="967908">
                  <a:moveTo>
                    <a:pt x="388215" y="554070"/>
                  </a:moveTo>
                  <a:lnTo>
                    <a:pt x="51015" y="936745"/>
                  </a:lnTo>
                  <a:cubicBezTo>
                    <a:pt x="52260" y="936745"/>
                    <a:pt x="52260" y="936745"/>
                    <a:pt x="53504" y="936745"/>
                  </a:cubicBezTo>
                  <a:lnTo>
                    <a:pt x="1067592" y="936745"/>
                  </a:lnTo>
                  <a:lnTo>
                    <a:pt x="732881" y="556562"/>
                  </a:lnTo>
                  <a:lnTo>
                    <a:pt x="605964" y="630106"/>
                  </a:lnTo>
                  <a:cubicBezTo>
                    <a:pt x="592277" y="637585"/>
                    <a:pt x="577346" y="641324"/>
                    <a:pt x="562415" y="641324"/>
                  </a:cubicBezTo>
                  <a:cubicBezTo>
                    <a:pt x="547483" y="641324"/>
                    <a:pt x="532552" y="637585"/>
                    <a:pt x="518865" y="630106"/>
                  </a:cubicBezTo>
                  <a:close/>
                  <a:moveTo>
                    <a:pt x="450039" y="502245"/>
                  </a:moveTo>
                  <a:lnTo>
                    <a:pt x="680284" y="502245"/>
                  </a:lnTo>
                  <a:cubicBezTo>
                    <a:pt x="688949" y="502245"/>
                    <a:pt x="696376" y="508583"/>
                    <a:pt x="696376" y="517457"/>
                  </a:cubicBezTo>
                  <a:cubicBezTo>
                    <a:pt x="696376" y="527598"/>
                    <a:pt x="688949" y="533936"/>
                    <a:pt x="680284" y="533936"/>
                  </a:cubicBezTo>
                  <a:lnTo>
                    <a:pt x="450039" y="533936"/>
                  </a:lnTo>
                  <a:cubicBezTo>
                    <a:pt x="441374" y="533936"/>
                    <a:pt x="433947" y="527598"/>
                    <a:pt x="433947" y="517457"/>
                  </a:cubicBezTo>
                  <a:cubicBezTo>
                    <a:pt x="433947" y="508583"/>
                    <a:pt x="441374" y="502245"/>
                    <a:pt x="450039" y="502245"/>
                  </a:cubicBezTo>
                  <a:close/>
                  <a:moveTo>
                    <a:pt x="384147" y="436329"/>
                  </a:moveTo>
                  <a:lnTo>
                    <a:pt x="747413" y="436329"/>
                  </a:lnTo>
                  <a:cubicBezTo>
                    <a:pt x="754851" y="436329"/>
                    <a:pt x="762290" y="442667"/>
                    <a:pt x="762290" y="451541"/>
                  </a:cubicBezTo>
                  <a:cubicBezTo>
                    <a:pt x="762290" y="460414"/>
                    <a:pt x="754851" y="468020"/>
                    <a:pt x="747413" y="468020"/>
                  </a:cubicBezTo>
                  <a:lnTo>
                    <a:pt x="384147" y="468020"/>
                  </a:lnTo>
                  <a:cubicBezTo>
                    <a:pt x="374229" y="468020"/>
                    <a:pt x="368030" y="460414"/>
                    <a:pt x="368030" y="451541"/>
                  </a:cubicBezTo>
                  <a:cubicBezTo>
                    <a:pt x="368030" y="442667"/>
                    <a:pt x="374229" y="436329"/>
                    <a:pt x="384147" y="436329"/>
                  </a:cubicBezTo>
                  <a:close/>
                  <a:moveTo>
                    <a:pt x="251180" y="370412"/>
                  </a:moveTo>
                  <a:lnTo>
                    <a:pt x="384760" y="370412"/>
                  </a:lnTo>
                  <a:cubicBezTo>
                    <a:pt x="392251" y="370412"/>
                    <a:pt x="399741" y="377004"/>
                    <a:pt x="399741" y="386232"/>
                  </a:cubicBezTo>
                  <a:cubicBezTo>
                    <a:pt x="399741" y="394142"/>
                    <a:pt x="392251" y="402053"/>
                    <a:pt x="384760" y="402053"/>
                  </a:cubicBezTo>
                  <a:lnTo>
                    <a:pt x="251180" y="402053"/>
                  </a:lnTo>
                  <a:cubicBezTo>
                    <a:pt x="242441" y="402053"/>
                    <a:pt x="236199" y="394142"/>
                    <a:pt x="236199" y="386232"/>
                  </a:cubicBezTo>
                  <a:cubicBezTo>
                    <a:pt x="236199" y="377004"/>
                    <a:pt x="242441" y="370412"/>
                    <a:pt x="251180" y="370412"/>
                  </a:cubicBezTo>
                  <a:close/>
                  <a:moveTo>
                    <a:pt x="1093722" y="348397"/>
                  </a:moveTo>
                  <a:lnTo>
                    <a:pt x="761499" y="540358"/>
                  </a:lnTo>
                  <a:lnTo>
                    <a:pt x="1093722" y="918048"/>
                  </a:lnTo>
                  <a:cubicBezTo>
                    <a:pt x="1093722" y="918048"/>
                    <a:pt x="1093722" y="916801"/>
                    <a:pt x="1093722" y="915554"/>
                  </a:cubicBezTo>
                  <a:close/>
                  <a:moveTo>
                    <a:pt x="31107" y="348397"/>
                  </a:moveTo>
                  <a:lnTo>
                    <a:pt x="31107" y="913062"/>
                  </a:lnTo>
                  <a:lnTo>
                    <a:pt x="360841" y="539112"/>
                  </a:lnTo>
                  <a:close/>
                  <a:moveTo>
                    <a:pt x="194107" y="337178"/>
                  </a:moveTo>
                  <a:cubicBezTo>
                    <a:pt x="177932" y="337178"/>
                    <a:pt x="163000" y="350890"/>
                    <a:pt x="163000" y="367094"/>
                  </a:cubicBezTo>
                  <a:lnTo>
                    <a:pt x="163000" y="389532"/>
                  </a:lnTo>
                  <a:lnTo>
                    <a:pt x="393192" y="521660"/>
                  </a:lnTo>
                  <a:lnTo>
                    <a:pt x="535040" y="602683"/>
                  </a:lnTo>
                  <a:cubicBezTo>
                    <a:pt x="551216" y="612655"/>
                    <a:pt x="572369" y="612655"/>
                    <a:pt x="591033" y="602683"/>
                  </a:cubicBezTo>
                  <a:lnTo>
                    <a:pt x="960584" y="389532"/>
                  </a:lnTo>
                  <a:lnTo>
                    <a:pt x="960584" y="367094"/>
                  </a:lnTo>
                  <a:cubicBezTo>
                    <a:pt x="960584" y="350890"/>
                    <a:pt x="948141" y="337178"/>
                    <a:pt x="930721" y="337178"/>
                  </a:cubicBezTo>
                  <a:close/>
                  <a:moveTo>
                    <a:pt x="562415" y="30540"/>
                  </a:moveTo>
                  <a:cubicBezTo>
                    <a:pt x="554949" y="30540"/>
                    <a:pt x="547483" y="33032"/>
                    <a:pt x="541262" y="36772"/>
                  </a:cubicBezTo>
                  <a:lnTo>
                    <a:pt x="47282" y="322220"/>
                  </a:lnTo>
                  <a:lnTo>
                    <a:pt x="133138" y="370834"/>
                  </a:lnTo>
                  <a:lnTo>
                    <a:pt x="133138" y="367094"/>
                  </a:lnTo>
                  <a:cubicBezTo>
                    <a:pt x="133138" y="333439"/>
                    <a:pt x="160512" y="306016"/>
                    <a:pt x="194107" y="306016"/>
                  </a:cubicBezTo>
                  <a:lnTo>
                    <a:pt x="930721" y="306016"/>
                  </a:lnTo>
                  <a:cubicBezTo>
                    <a:pt x="964317" y="306016"/>
                    <a:pt x="991691" y="333439"/>
                    <a:pt x="991691" y="367094"/>
                  </a:cubicBezTo>
                  <a:lnTo>
                    <a:pt x="991691" y="370834"/>
                  </a:lnTo>
                  <a:lnTo>
                    <a:pt x="1078791" y="322220"/>
                  </a:lnTo>
                  <a:lnTo>
                    <a:pt x="584812" y="36772"/>
                  </a:lnTo>
                  <a:cubicBezTo>
                    <a:pt x="577346" y="33032"/>
                    <a:pt x="569880" y="30540"/>
                    <a:pt x="562415" y="30540"/>
                  </a:cubicBezTo>
                  <a:close/>
                  <a:moveTo>
                    <a:pt x="562415" y="0"/>
                  </a:moveTo>
                  <a:cubicBezTo>
                    <a:pt x="575479" y="0"/>
                    <a:pt x="588544" y="3117"/>
                    <a:pt x="599743" y="9349"/>
                  </a:cubicBezTo>
                  <a:lnTo>
                    <a:pt x="1102432" y="299784"/>
                  </a:lnTo>
                  <a:cubicBezTo>
                    <a:pt x="1109898" y="303523"/>
                    <a:pt x="1114875" y="309756"/>
                    <a:pt x="1118608" y="315988"/>
                  </a:cubicBezTo>
                  <a:cubicBezTo>
                    <a:pt x="1122340" y="323467"/>
                    <a:pt x="1124829" y="330946"/>
                    <a:pt x="1124829" y="338425"/>
                  </a:cubicBezTo>
                  <a:lnTo>
                    <a:pt x="1124829" y="915554"/>
                  </a:lnTo>
                  <a:cubicBezTo>
                    <a:pt x="1124829" y="944224"/>
                    <a:pt x="1101188" y="967908"/>
                    <a:pt x="1072569" y="967908"/>
                  </a:cubicBezTo>
                  <a:lnTo>
                    <a:pt x="53504" y="967908"/>
                  </a:lnTo>
                  <a:cubicBezTo>
                    <a:pt x="38573" y="967908"/>
                    <a:pt x="26130" y="962922"/>
                    <a:pt x="17420" y="952950"/>
                  </a:cubicBezTo>
                  <a:cubicBezTo>
                    <a:pt x="16176" y="952950"/>
                    <a:pt x="16176" y="952950"/>
                    <a:pt x="16176" y="952950"/>
                  </a:cubicBezTo>
                  <a:cubicBezTo>
                    <a:pt x="16176" y="951703"/>
                    <a:pt x="14931" y="951703"/>
                    <a:pt x="14931" y="951703"/>
                  </a:cubicBezTo>
                  <a:cubicBezTo>
                    <a:pt x="14931" y="951703"/>
                    <a:pt x="14931" y="951703"/>
                    <a:pt x="14931" y="950456"/>
                  </a:cubicBezTo>
                  <a:cubicBezTo>
                    <a:pt x="4977" y="941731"/>
                    <a:pt x="0" y="929266"/>
                    <a:pt x="0" y="915554"/>
                  </a:cubicBezTo>
                  <a:lnTo>
                    <a:pt x="0" y="338425"/>
                  </a:lnTo>
                  <a:cubicBezTo>
                    <a:pt x="0" y="330946"/>
                    <a:pt x="2488" y="323467"/>
                    <a:pt x="6221" y="317234"/>
                  </a:cubicBezTo>
                  <a:cubicBezTo>
                    <a:pt x="6221" y="315988"/>
                    <a:pt x="6221" y="315988"/>
                    <a:pt x="6221" y="315988"/>
                  </a:cubicBezTo>
                  <a:cubicBezTo>
                    <a:pt x="11198" y="309756"/>
                    <a:pt x="16176" y="303523"/>
                    <a:pt x="22397" y="299784"/>
                  </a:cubicBezTo>
                  <a:lnTo>
                    <a:pt x="525086" y="9349"/>
                  </a:lnTo>
                  <a:cubicBezTo>
                    <a:pt x="536285" y="3117"/>
                    <a:pt x="549350" y="0"/>
                    <a:pt x="5624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8" name="Freeform 25">
              <a:extLst>
                <a:ext uri="{FF2B5EF4-FFF2-40B4-BE49-F238E27FC236}">
                  <a16:creationId xmlns:a16="http://schemas.microsoft.com/office/drawing/2014/main" id="{9568FEAB-1A1A-EB39-97EA-F958DAA875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4657" y="2324260"/>
              <a:ext cx="595373" cy="397623"/>
            </a:xfrm>
            <a:custGeom>
              <a:avLst/>
              <a:gdLst>
                <a:gd name="connsiteX0" fmla="*/ 235186 w 1190746"/>
                <a:gd name="connsiteY0" fmla="*/ 648180 h 795246"/>
                <a:gd name="connsiteX1" fmla="*/ 265088 w 1190746"/>
                <a:gd name="connsiteY1" fmla="*/ 664049 h 795246"/>
                <a:gd name="connsiteX2" fmla="*/ 1081166 w 1190746"/>
                <a:gd name="connsiteY2" fmla="*/ 664049 h 795246"/>
                <a:gd name="connsiteX3" fmla="*/ 1097363 w 1190746"/>
                <a:gd name="connsiteY3" fmla="*/ 679918 h 795246"/>
                <a:gd name="connsiteX4" fmla="*/ 1081166 w 1190746"/>
                <a:gd name="connsiteY4" fmla="*/ 695787 h 795246"/>
                <a:gd name="connsiteX5" fmla="*/ 265088 w 1190746"/>
                <a:gd name="connsiteY5" fmla="*/ 695787 h 795246"/>
                <a:gd name="connsiteX6" fmla="*/ 235186 w 1190746"/>
                <a:gd name="connsiteY6" fmla="*/ 712877 h 795246"/>
                <a:gd name="connsiteX7" fmla="*/ 206530 w 1190746"/>
                <a:gd name="connsiteY7" fmla="*/ 695787 h 795246"/>
                <a:gd name="connsiteX8" fmla="*/ 120562 w 1190746"/>
                <a:gd name="connsiteY8" fmla="*/ 695787 h 795246"/>
                <a:gd name="connsiteX9" fmla="*/ 104365 w 1190746"/>
                <a:gd name="connsiteY9" fmla="*/ 679918 h 795246"/>
                <a:gd name="connsiteX10" fmla="*/ 120562 w 1190746"/>
                <a:gd name="connsiteY10" fmla="*/ 664049 h 795246"/>
                <a:gd name="connsiteX11" fmla="*/ 206530 w 1190746"/>
                <a:gd name="connsiteY11" fmla="*/ 664049 h 795246"/>
                <a:gd name="connsiteX12" fmla="*/ 235186 w 1190746"/>
                <a:gd name="connsiteY12" fmla="*/ 648180 h 795246"/>
                <a:gd name="connsiteX13" fmla="*/ 470507 w 1190746"/>
                <a:gd name="connsiteY13" fmla="*/ 275376 h 795246"/>
                <a:gd name="connsiteX14" fmla="*/ 470507 w 1190746"/>
                <a:gd name="connsiteY14" fmla="*/ 521120 h 795246"/>
                <a:gd name="connsiteX15" fmla="*/ 719000 w 1190746"/>
                <a:gd name="connsiteY15" fmla="*/ 398871 h 795246"/>
                <a:gd name="connsiteX16" fmla="*/ 466935 w 1190746"/>
                <a:gd name="connsiteY16" fmla="*/ 243566 h 795246"/>
                <a:gd name="connsiteX17" fmla="*/ 481689 w 1190746"/>
                <a:gd name="connsiteY17" fmla="*/ 246685 h 795246"/>
                <a:gd name="connsiteX18" fmla="*/ 735152 w 1190746"/>
                <a:gd name="connsiteY18" fmla="*/ 372675 h 795246"/>
                <a:gd name="connsiteX19" fmla="*/ 751304 w 1190746"/>
                <a:gd name="connsiteY19" fmla="*/ 398871 h 795246"/>
                <a:gd name="connsiteX20" fmla="*/ 735152 w 1190746"/>
                <a:gd name="connsiteY20" fmla="*/ 425067 h 795246"/>
                <a:gd name="connsiteX21" fmla="*/ 481689 w 1190746"/>
                <a:gd name="connsiteY21" fmla="*/ 551058 h 795246"/>
                <a:gd name="connsiteX22" fmla="*/ 468022 w 1190746"/>
                <a:gd name="connsiteY22" fmla="*/ 553553 h 795246"/>
                <a:gd name="connsiteX23" fmla="*/ 453112 w 1190746"/>
                <a:gd name="connsiteY23" fmla="*/ 549811 h 795246"/>
                <a:gd name="connsiteX24" fmla="*/ 439445 w 1190746"/>
                <a:gd name="connsiteY24" fmla="*/ 524862 h 795246"/>
                <a:gd name="connsiteX25" fmla="*/ 439445 w 1190746"/>
                <a:gd name="connsiteY25" fmla="*/ 272881 h 795246"/>
                <a:gd name="connsiteX26" fmla="*/ 453112 w 1190746"/>
                <a:gd name="connsiteY26" fmla="*/ 247932 h 795246"/>
                <a:gd name="connsiteX27" fmla="*/ 466935 w 1190746"/>
                <a:gd name="connsiteY27" fmla="*/ 243566 h 795246"/>
                <a:gd name="connsiteX28" fmla="*/ 335073 w 1190746"/>
                <a:gd name="connsiteY28" fmla="*/ 76904 h 795246"/>
                <a:gd name="connsiteX29" fmla="*/ 355753 w 1190746"/>
                <a:gd name="connsiteY29" fmla="*/ 97584 h 795246"/>
                <a:gd name="connsiteX30" fmla="*/ 335073 w 1190746"/>
                <a:gd name="connsiteY30" fmla="*/ 119556 h 795246"/>
                <a:gd name="connsiteX31" fmla="*/ 313101 w 1190746"/>
                <a:gd name="connsiteY31" fmla="*/ 97584 h 795246"/>
                <a:gd name="connsiteX32" fmla="*/ 335073 w 1190746"/>
                <a:gd name="connsiteY32" fmla="*/ 76904 h 795246"/>
                <a:gd name="connsiteX33" fmla="*/ 234906 w 1190746"/>
                <a:gd name="connsiteY33" fmla="*/ 76904 h 795246"/>
                <a:gd name="connsiteX34" fmla="*/ 256878 w 1190746"/>
                <a:gd name="connsiteY34" fmla="*/ 97584 h 795246"/>
                <a:gd name="connsiteX35" fmla="*/ 234906 w 1190746"/>
                <a:gd name="connsiteY35" fmla="*/ 119556 h 795246"/>
                <a:gd name="connsiteX36" fmla="*/ 214227 w 1190746"/>
                <a:gd name="connsiteY36" fmla="*/ 97584 h 795246"/>
                <a:gd name="connsiteX37" fmla="*/ 234906 w 1190746"/>
                <a:gd name="connsiteY37" fmla="*/ 76904 h 795246"/>
                <a:gd name="connsiteX38" fmla="*/ 136031 w 1190746"/>
                <a:gd name="connsiteY38" fmla="*/ 76904 h 795246"/>
                <a:gd name="connsiteX39" fmla="*/ 158003 w 1190746"/>
                <a:gd name="connsiteY39" fmla="*/ 97584 h 795246"/>
                <a:gd name="connsiteX40" fmla="*/ 136031 w 1190746"/>
                <a:gd name="connsiteY40" fmla="*/ 119556 h 795246"/>
                <a:gd name="connsiteX41" fmla="*/ 115352 w 1190746"/>
                <a:gd name="connsiteY41" fmla="*/ 97584 h 795246"/>
                <a:gd name="connsiteX42" fmla="*/ 136031 w 1190746"/>
                <a:gd name="connsiteY42" fmla="*/ 76904 h 795246"/>
                <a:gd name="connsiteX43" fmla="*/ 68433 w 1190746"/>
                <a:gd name="connsiteY43" fmla="*/ 29962 h 795246"/>
                <a:gd name="connsiteX44" fmla="*/ 31106 w 1190746"/>
                <a:gd name="connsiteY44" fmla="*/ 67415 h 795246"/>
                <a:gd name="connsiteX45" fmla="*/ 31106 w 1190746"/>
                <a:gd name="connsiteY45" fmla="*/ 726583 h 795246"/>
                <a:gd name="connsiteX46" fmla="*/ 68433 w 1190746"/>
                <a:gd name="connsiteY46" fmla="*/ 764035 h 795246"/>
                <a:gd name="connsiteX47" fmla="*/ 1122312 w 1190746"/>
                <a:gd name="connsiteY47" fmla="*/ 764035 h 795246"/>
                <a:gd name="connsiteX48" fmla="*/ 1159640 w 1190746"/>
                <a:gd name="connsiteY48" fmla="*/ 726583 h 795246"/>
                <a:gd name="connsiteX49" fmla="*/ 1159640 w 1190746"/>
                <a:gd name="connsiteY49" fmla="*/ 67415 h 795246"/>
                <a:gd name="connsiteX50" fmla="*/ 1122312 w 1190746"/>
                <a:gd name="connsiteY50" fmla="*/ 29962 h 795246"/>
                <a:gd name="connsiteX51" fmla="*/ 68433 w 1190746"/>
                <a:gd name="connsiteY51" fmla="*/ 0 h 795246"/>
                <a:gd name="connsiteX52" fmla="*/ 1122312 w 1190746"/>
                <a:gd name="connsiteY52" fmla="*/ 0 h 795246"/>
                <a:gd name="connsiteX53" fmla="*/ 1190746 w 1190746"/>
                <a:gd name="connsiteY53" fmla="*/ 67415 h 795246"/>
                <a:gd name="connsiteX54" fmla="*/ 1190746 w 1190746"/>
                <a:gd name="connsiteY54" fmla="*/ 726583 h 795246"/>
                <a:gd name="connsiteX55" fmla="*/ 1122312 w 1190746"/>
                <a:gd name="connsiteY55" fmla="*/ 795246 h 795246"/>
                <a:gd name="connsiteX56" fmla="*/ 68433 w 1190746"/>
                <a:gd name="connsiteY56" fmla="*/ 795246 h 795246"/>
                <a:gd name="connsiteX57" fmla="*/ 0 w 1190746"/>
                <a:gd name="connsiteY57" fmla="*/ 726583 h 795246"/>
                <a:gd name="connsiteX58" fmla="*/ 0 w 1190746"/>
                <a:gd name="connsiteY58" fmla="*/ 67415 h 795246"/>
                <a:gd name="connsiteX59" fmla="*/ 68433 w 1190746"/>
                <a:gd name="connsiteY59" fmla="*/ 0 h 795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90746" h="795246">
                  <a:moveTo>
                    <a:pt x="235186" y="648180"/>
                  </a:moveTo>
                  <a:cubicBezTo>
                    <a:pt x="248891" y="648180"/>
                    <a:pt x="260105" y="655504"/>
                    <a:pt x="265088" y="664049"/>
                  </a:cubicBezTo>
                  <a:lnTo>
                    <a:pt x="1081166" y="664049"/>
                  </a:lnTo>
                  <a:cubicBezTo>
                    <a:pt x="1089888" y="664049"/>
                    <a:pt x="1097363" y="671373"/>
                    <a:pt x="1097363" y="679918"/>
                  </a:cubicBezTo>
                  <a:cubicBezTo>
                    <a:pt x="1097363" y="688463"/>
                    <a:pt x="1089888" y="695787"/>
                    <a:pt x="1081166" y="695787"/>
                  </a:cubicBezTo>
                  <a:lnTo>
                    <a:pt x="265088" y="695787"/>
                  </a:lnTo>
                  <a:cubicBezTo>
                    <a:pt x="260105" y="705552"/>
                    <a:pt x="248891" y="712877"/>
                    <a:pt x="235186" y="712877"/>
                  </a:cubicBezTo>
                  <a:cubicBezTo>
                    <a:pt x="222727" y="712877"/>
                    <a:pt x="212760" y="705552"/>
                    <a:pt x="206530" y="695787"/>
                  </a:cubicBezTo>
                  <a:lnTo>
                    <a:pt x="120562" y="695787"/>
                  </a:lnTo>
                  <a:cubicBezTo>
                    <a:pt x="110594" y="695787"/>
                    <a:pt x="104365" y="688463"/>
                    <a:pt x="104365" y="679918"/>
                  </a:cubicBezTo>
                  <a:cubicBezTo>
                    <a:pt x="104365" y="671373"/>
                    <a:pt x="110594" y="664049"/>
                    <a:pt x="120562" y="664049"/>
                  </a:cubicBezTo>
                  <a:lnTo>
                    <a:pt x="206530" y="664049"/>
                  </a:lnTo>
                  <a:cubicBezTo>
                    <a:pt x="212760" y="655504"/>
                    <a:pt x="222727" y="648180"/>
                    <a:pt x="235186" y="648180"/>
                  </a:cubicBezTo>
                  <a:close/>
                  <a:moveTo>
                    <a:pt x="470507" y="275376"/>
                  </a:moveTo>
                  <a:lnTo>
                    <a:pt x="470507" y="521120"/>
                  </a:lnTo>
                  <a:lnTo>
                    <a:pt x="719000" y="398871"/>
                  </a:lnTo>
                  <a:close/>
                  <a:moveTo>
                    <a:pt x="466935" y="243566"/>
                  </a:moveTo>
                  <a:cubicBezTo>
                    <a:pt x="471749" y="243255"/>
                    <a:pt x="476719" y="244190"/>
                    <a:pt x="481689" y="246685"/>
                  </a:cubicBezTo>
                  <a:lnTo>
                    <a:pt x="735152" y="372675"/>
                  </a:lnTo>
                  <a:cubicBezTo>
                    <a:pt x="745091" y="377665"/>
                    <a:pt x="751304" y="387645"/>
                    <a:pt x="751304" y="398871"/>
                  </a:cubicBezTo>
                  <a:cubicBezTo>
                    <a:pt x="751304" y="410098"/>
                    <a:pt x="745091" y="420078"/>
                    <a:pt x="735152" y="425067"/>
                  </a:cubicBezTo>
                  <a:lnTo>
                    <a:pt x="481689" y="551058"/>
                  </a:lnTo>
                  <a:cubicBezTo>
                    <a:pt x="477962" y="553553"/>
                    <a:pt x="472992" y="553553"/>
                    <a:pt x="468022" y="553553"/>
                  </a:cubicBezTo>
                  <a:cubicBezTo>
                    <a:pt x="463052" y="553553"/>
                    <a:pt x="458082" y="552305"/>
                    <a:pt x="453112" y="549811"/>
                  </a:cubicBezTo>
                  <a:cubicBezTo>
                    <a:pt x="444415" y="543573"/>
                    <a:pt x="439445" y="534841"/>
                    <a:pt x="439445" y="524862"/>
                  </a:cubicBezTo>
                  <a:lnTo>
                    <a:pt x="439445" y="272881"/>
                  </a:lnTo>
                  <a:cubicBezTo>
                    <a:pt x="439445" y="262902"/>
                    <a:pt x="444415" y="252922"/>
                    <a:pt x="453112" y="247932"/>
                  </a:cubicBezTo>
                  <a:cubicBezTo>
                    <a:pt x="457461" y="245438"/>
                    <a:pt x="462120" y="243878"/>
                    <a:pt x="466935" y="243566"/>
                  </a:cubicBezTo>
                  <a:close/>
                  <a:moveTo>
                    <a:pt x="335073" y="76904"/>
                  </a:moveTo>
                  <a:cubicBezTo>
                    <a:pt x="345413" y="76904"/>
                    <a:pt x="355753" y="85952"/>
                    <a:pt x="355753" y="97584"/>
                  </a:cubicBezTo>
                  <a:cubicBezTo>
                    <a:pt x="355753" y="109216"/>
                    <a:pt x="345413" y="119556"/>
                    <a:pt x="335073" y="119556"/>
                  </a:cubicBezTo>
                  <a:cubicBezTo>
                    <a:pt x="323441" y="119556"/>
                    <a:pt x="313101" y="109216"/>
                    <a:pt x="313101" y="97584"/>
                  </a:cubicBezTo>
                  <a:cubicBezTo>
                    <a:pt x="313101" y="85952"/>
                    <a:pt x="323441" y="76904"/>
                    <a:pt x="335073" y="76904"/>
                  </a:cubicBezTo>
                  <a:close/>
                  <a:moveTo>
                    <a:pt x="234906" y="76904"/>
                  </a:moveTo>
                  <a:cubicBezTo>
                    <a:pt x="247831" y="76904"/>
                    <a:pt x="256878" y="85952"/>
                    <a:pt x="256878" y="97584"/>
                  </a:cubicBezTo>
                  <a:cubicBezTo>
                    <a:pt x="256878" y="109216"/>
                    <a:pt x="247831" y="119556"/>
                    <a:pt x="234906" y="119556"/>
                  </a:cubicBezTo>
                  <a:cubicBezTo>
                    <a:pt x="224567" y="119556"/>
                    <a:pt x="214227" y="109216"/>
                    <a:pt x="214227" y="97584"/>
                  </a:cubicBezTo>
                  <a:cubicBezTo>
                    <a:pt x="214227" y="85952"/>
                    <a:pt x="224567" y="76904"/>
                    <a:pt x="234906" y="76904"/>
                  </a:cubicBezTo>
                  <a:close/>
                  <a:moveTo>
                    <a:pt x="136031" y="76904"/>
                  </a:moveTo>
                  <a:cubicBezTo>
                    <a:pt x="148956" y="76904"/>
                    <a:pt x="158003" y="85952"/>
                    <a:pt x="158003" y="97584"/>
                  </a:cubicBezTo>
                  <a:cubicBezTo>
                    <a:pt x="158003" y="109216"/>
                    <a:pt x="148956" y="119556"/>
                    <a:pt x="136031" y="119556"/>
                  </a:cubicBezTo>
                  <a:cubicBezTo>
                    <a:pt x="124399" y="119556"/>
                    <a:pt x="115352" y="109216"/>
                    <a:pt x="115352" y="97584"/>
                  </a:cubicBezTo>
                  <a:cubicBezTo>
                    <a:pt x="115352" y="85952"/>
                    <a:pt x="124399" y="76904"/>
                    <a:pt x="136031" y="76904"/>
                  </a:cubicBezTo>
                  <a:close/>
                  <a:moveTo>
                    <a:pt x="68433" y="29962"/>
                  </a:moveTo>
                  <a:cubicBezTo>
                    <a:pt x="47281" y="29962"/>
                    <a:pt x="31106" y="46191"/>
                    <a:pt x="31106" y="67415"/>
                  </a:cubicBezTo>
                  <a:lnTo>
                    <a:pt x="31106" y="726583"/>
                  </a:lnTo>
                  <a:cubicBezTo>
                    <a:pt x="31106" y="746557"/>
                    <a:pt x="47281" y="764035"/>
                    <a:pt x="68433" y="764035"/>
                  </a:cubicBezTo>
                  <a:lnTo>
                    <a:pt x="1122312" y="764035"/>
                  </a:lnTo>
                  <a:cubicBezTo>
                    <a:pt x="1142220" y="764035"/>
                    <a:pt x="1159640" y="746557"/>
                    <a:pt x="1159640" y="726583"/>
                  </a:cubicBezTo>
                  <a:lnTo>
                    <a:pt x="1159640" y="67415"/>
                  </a:lnTo>
                  <a:cubicBezTo>
                    <a:pt x="1159640" y="46191"/>
                    <a:pt x="1142220" y="29962"/>
                    <a:pt x="1122312" y="29962"/>
                  </a:cubicBezTo>
                  <a:close/>
                  <a:moveTo>
                    <a:pt x="68433" y="0"/>
                  </a:moveTo>
                  <a:lnTo>
                    <a:pt x="1122312" y="0"/>
                  </a:lnTo>
                  <a:cubicBezTo>
                    <a:pt x="1159640" y="0"/>
                    <a:pt x="1190746" y="29962"/>
                    <a:pt x="1190746" y="67415"/>
                  </a:cubicBezTo>
                  <a:lnTo>
                    <a:pt x="1190746" y="726583"/>
                  </a:lnTo>
                  <a:cubicBezTo>
                    <a:pt x="1190746" y="764035"/>
                    <a:pt x="1159640" y="795246"/>
                    <a:pt x="1122312" y="795246"/>
                  </a:cubicBezTo>
                  <a:lnTo>
                    <a:pt x="68433" y="795246"/>
                  </a:lnTo>
                  <a:cubicBezTo>
                    <a:pt x="31106" y="795246"/>
                    <a:pt x="0" y="764035"/>
                    <a:pt x="0" y="726583"/>
                  </a:cubicBezTo>
                  <a:lnTo>
                    <a:pt x="0" y="67415"/>
                  </a:lnTo>
                  <a:cubicBezTo>
                    <a:pt x="0" y="29962"/>
                    <a:pt x="31106" y="0"/>
                    <a:pt x="684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E6E8CBA6-3D06-855B-7F8A-A2842F2A214E}"/>
                </a:ext>
              </a:extLst>
            </p:cNvPr>
            <p:cNvSpPr/>
            <p:nvPr/>
          </p:nvSpPr>
          <p:spPr>
            <a:xfrm>
              <a:off x="4427054" y="3222651"/>
              <a:ext cx="187960" cy="218338"/>
            </a:xfrm>
            <a:prstGeom prst="ellipse">
              <a:avLst/>
            </a:prstGeom>
            <a:solidFill>
              <a:srgbClr val="8AB833"/>
            </a:solidFill>
            <a:ln>
              <a:solidFill>
                <a:srgbClr val="8AB8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 530">
              <a:extLst>
                <a:ext uri="{FF2B5EF4-FFF2-40B4-BE49-F238E27FC236}">
                  <a16:creationId xmlns:a16="http://schemas.microsoft.com/office/drawing/2014/main" id="{046197E8-FF76-2588-F954-203A9E2260B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733576">
              <a:off x="5094782" y="4912180"/>
              <a:ext cx="1859398" cy="1441924"/>
            </a:xfrm>
            <a:custGeom>
              <a:avLst/>
              <a:gdLst>
                <a:gd name="T0" fmla="*/ 1389 w 2984"/>
                <a:gd name="T1" fmla="*/ 2059 h 2315"/>
                <a:gd name="T2" fmla="*/ 1389 w 2984"/>
                <a:gd name="T3" fmla="*/ 2059 h 2315"/>
                <a:gd name="T4" fmla="*/ 2727 w 2984"/>
                <a:gd name="T5" fmla="*/ 1644 h 2315"/>
                <a:gd name="T6" fmla="*/ 2727 w 2984"/>
                <a:gd name="T7" fmla="*/ 1644 h 2315"/>
                <a:gd name="T8" fmla="*/ 2313 w 2984"/>
                <a:gd name="T9" fmla="*/ 305 h 2315"/>
                <a:gd name="T10" fmla="*/ 2313 w 2984"/>
                <a:gd name="T11" fmla="*/ 305 h 2315"/>
                <a:gd name="T12" fmla="*/ 2259 w 2984"/>
                <a:gd name="T13" fmla="*/ 279 h 2315"/>
                <a:gd name="T14" fmla="*/ 2259 w 2984"/>
                <a:gd name="T15" fmla="*/ 279 h 2315"/>
                <a:gd name="T16" fmla="*/ 2108 w 2984"/>
                <a:gd name="T17" fmla="*/ 211 h 2315"/>
                <a:gd name="T18" fmla="*/ 2108 w 2984"/>
                <a:gd name="T19" fmla="*/ 211 h 2315"/>
                <a:gd name="T20" fmla="*/ 0 w 2984"/>
                <a:gd name="T21" fmla="*/ 206 h 2315"/>
                <a:gd name="T22" fmla="*/ 0 w 2984"/>
                <a:gd name="T23" fmla="*/ 206 h 2315"/>
                <a:gd name="T24" fmla="*/ 1195 w 2984"/>
                <a:gd name="T25" fmla="*/ 1942 h 2315"/>
                <a:gd name="T26" fmla="*/ 1195 w 2984"/>
                <a:gd name="T27" fmla="*/ 1942 h 2315"/>
                <a:gd name="T28" fmla="*/ 1337 w 2984"/>
                <a:gd name="T29" fmla="*/ 2029 h 2315"/>
                <a:gd name="T30" fmla="*/ 1337 w 2984"/>
                <a:gd name="T31" fmla="*/ 2029 h 2315"/>
                <a:gd name="T32" fmla="*/ 1389 w 2984"/>
                <a:gd name="T33" fmla="*/ 2059 h 2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84" h="2315">
                  <a:moveTo>
                    <a:pt x="1389" y="2059"/>
                  </a:moveTo>
                  <a:lnTo>
                    <a:pt x="1389" y="2059"/>
                  </a:lnTo>
                  <a:cubicBezTo>
                    <a:pt x="1873" y="2314"/>
                    <a:pt x="2472" y="2128"/>
                    <a:pt x="2727" y="1644"/>
                  </a:cubicBezTo>
                  <a:lnTo>
                    <a:pt x="2727" y="1644"/>
                  </a:lnTo>
                  <a:cubicBezTo>
                    <a:pt x="2983" y="1160"/>
                    <a:pt x="2797" y="560"/>
                    <a:pt x="2313" y="305"/>
                  </a:cubicBezTo>
                  <a:lnTo>
                    <a:pt x="2313" y="305"/>
                  </a:lnTo>
                  <a:cubicBezTo>
                    <a:pt x="2295" y="296"/>
                    <a:pt x="2277" y="287"/>
                    <a:pt x="2259" y="279"/>
                  </a:cubicBezTo>
                  <a:lnTo>
                    <a:pt x="2259" y="279"/>
                  </a:lnTo>
                  <a:cubicBezTo>
                    <a:pt x="2216" y="252"/>
                    <a:pt x="2167" y="229"/>
                    <a:pt x="2108" y="211"/>
                  </a:cubicBezTo>
                  <a:lnTo>
                    <a:pt x="2108" y="211"/>
                  </a:lnTo>
                  <a:cubicBezTo>
                    <a:pt x="1433" y="0"/>
                    <a:pt x="0" y="206"/>
                    <a:pt x="0" y="206"/>
                  </a:cubicBezTo>
                  <a:lnTo>
                    <a:pt x="0" y="206"/>
                  </a:lnTo>
                  <a:cubicBezTo>
                    <a:pt x="0" y="206"/>
                    <a:pt x="640" y="1505"/>
                    <a:pt x="1195" y="1942"/>
                  </a:cubicBezTo>
                  <a:lnTo>
                    <a:pt x="1195" y="1942"/>
                  </a:lnTo>
                  <a:cubicBezTo>
                    <a:pt x="1243" y="1981"/>
                    <a:pt x="1290" y="2009"/>
                    <a:pt x="1337" y="2029"/>
                  </a:cubicBezTo>
                  <a:lnTo>
                    <a:pt x="1337" y="2029"/>
                  </a:lnTo>
                  <a:cubicBezTo>
                    <a:pt x="1354" y="2039"/>
                    <a:pt x="1371" y="2049"/>
                    <a:pt x="1389" y="2059"/>
                  </a:cubicBezTo>
                </a:path>
              </a:pathLst>
            </a:custGeom>
            <a:solidFill>
              <a:srgbClr val="2E838E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9EA449D8-06E8-A8F1-1251-9DD01B320DBF}"/>
                </a:ext>
              </a:extLst>
            </p:cNvPr>
            <p:cNvSpPr/>
            <p:nvPr/>
          </p:nvSpPr>
          <p:spPr>
            <a:xfrm>
              <a:off x="5883243" y="5426018"/>
              <a:ext cx="611769" cy="682442"/>
            </a:xfrm>
            <a:custGeom>
              <a:avLst/>
              <a:gdLst/>
              <a:ahLst/>
              <a:cxnLst/>
              <a:rect l="l" t="t" r="r" b="b"/>
              <a:pathLst>
                <a:path w="1152932" h="1152932">
                  <a:moveTo>
                    <a:pt x="0" y="0"/>
                  </a:moveTo>
                  <a:lnTo>
                    <a:pt x="1152933" y="0"/>
                  </a:lnTo>
                  <a:lnTo>
                    <a:pt x="1152933" y="1152933"/>
                  </a:lnTo>
                  <a:lnTo>
                    <a:pt x="0" y="11529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828547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0" grpId="0"/>
      <p:bldP spid="82" grpId="0"/>
      <p:bldP spid="84" grpId="0"/>
      <p:bldP spid="86" grpId="0"/>
      <p:bldP spid="88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780E46-8E93-CBDF-EFFB-7C6B038F644C}"/>
              </a:ext>
            </a:extLst>
          </p:cNvPr>
          <p:cNvSpPr txBox="1"/>
          <p:nvPr/>
        </p:nvSpPr>
        <p:spPr>
          <a:xfrm>
            <a:off x="456253" y="2182505"/>
            <a:ext cx="629893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ta-Bold" pitchFamily="50" charset="0"/>
              </a:rPr>
              <a:t>05</a:t>
            </a:r>
          </a:p>
          <a:p>
            <a:r>
              <a:rPr lang="en-US" sz="4800" b="1" dirty="0">
                <a:solidFill>
                  <a:srgbClr val="CD1432"/>
                </a:solidFill>
                <a:latin typeface="Meta-Bold" pitchFamily="50" charset="0"/>
              </a:rPr>
              <a:t>Opportunities </a:t>
            </a:r>
          </a:p>
          <a:p>
            <a:r>
              <a:rPr lang="en-US" sz="4800" b="1" dirty="0">
                <a:solidFill>
                  <a:srgbClr val="CD1432"/>
                </a:solidFill>
                <a:latin typeface="Meta-Bold" pitchFamily="50" charset="0"/>
              </a:rPr>
              <a:t>and Challenges</a:t>
            </a:r>
            <a:endParaRPr lang="en-US" sz="4800" dirty="0">
              <a:solidFill>
                <a:srgbClr val="CD1432"/>
              </a:solidFill>
              <a:latin typeface="Meta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8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F15C2889-B161-1A30-FB78-5FF4F3D5F983}"/>
              </a:ext>
            </a:extLst>
          </p:cNvPr>
          <p:cNvSpPr txBox="1"/>
          <p:nvPr/>
        </p:nvSpPr>
        <p:spPr>
          <a:xfrm>
            <a:off x="448849" y="631477"/>
            <a:ext cx="1972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Meta-Bold" pitchFamily="50" charset="0"/>
              </a:rPr>
              <a:t>Opportunities</a:t>
            </a:r>
            <a:endParaRPr lang="en-US" sz="2400" dirty="0">
              <a:latin typeface="Meta" panose="000004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D36CB8-24A5-D742-721F-0540F53481EE}"/>
              </a:ext>
            </a:extLst>
          </p:cNvPr>
          <p:cNvSpPr txBox="1"/>
          <p:nvPr/>
        </p:nvSpPr>
        <p:spPr>
          <a:xfrm>
            <a:off x="526925" y="1296911"/>
            <a:ext cx="3884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</a:rPr>
              <a:t>Advanced Encryption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</a:rPr>
              <a:t>T</a:t>
            </a:r>
            <a:r>
              <a:rPr lang="en-US" b="0" i="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</a:rPr>
              <a:t>echniques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118BB9-E881-BA6E-D524-9FA24B06A131}"/>
              </a:ext>
            </a:extLst>
          </p:cNvPr>
          <p:cNvSpPr txBox="1"/>
          <p:nvPr/>
        </p:nvSpPr>
        <p:spPr>
          <a:xfrm>
            <a:off x="526925" y="1844500"/>
            <a:ext cx="4892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chemeClr val="accent4">
                    <a:lumMod val="75000"/>
                  </a:schemeClr>
                </a:solidFill>
                <a:effectLst/>
                <a:latin typeface="roboto" panose="02000000000000000000" pitchFamily="2" charset="0"/>
              </a:rPr>
              <a:t>Artificial Intelligence and Machine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roboto" panose="02000000000000000000" pitchFamily="2" charset="0"/>
              </a:rPr>
              <a:t>L</a:t>
            </a:r>
            <a:r>
              <a:rPr lang="en-US" b="0" i="0" dirty="0">
                <a:solidFill>
                  <a:schemeClr val="accent4">
                    <a:lumMod val="75000"/>
                  </a:schemeClr>
                </a:solidFill>
                <a:effectLst/>
                <a:latin typeface="roboto" panose="02000000000000000000" pitchFamily="2" charset="0"/>
              </a:rPr>
              <a:t>earning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27A81B-FCA6-75B0-7CA8-55C4A46BC264}"/>
              </a:ext>
            </a:extLst>
          </p:cNvPr>
          <p:cNvSpPr txBox="1"/>
          <p:nvPr/>
        </p:nvSpPr>
        <p:spPr>
          <a:xfrm>
            <a:off x="526925" y="2392089"/>
            <a:ext cx="3796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chemeClr val="accent1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Privacy-Enhancing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</a:rPr>
              <a:t>T</a:t>
            </a:r>
            <a:r>
              <a:rPr lang="en-US" b="0" i="0" dirty="0">
                <a:solidFill>
                  <a:schemeClr val="accent1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echnologies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F19AB6-9F60-8A78-E234-21158474AD9B}"/>
              </a:ext>
            </a:extLst>
          </p:cNvPr>
          <p:cNvSpPr txBox="1"/>
          <p:nvPr/>
        </p:nvSpPr>
        <p:spPr>
          <a:xfrm>
            <a:off x="526925" y="2939678"/>
            <a:ext cx="5085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Enhanced </a:t>
            </a:r>
            <a:r>
              <a:rPr lang="en-US" dirty="0">
                <a:solidFill>
                  <a:srgbClr val="002060"/>
                </a:solidFill>
                <a:latin typeface="roboto" panose="02000000000000000000" pitchFamily="2" charset="0"/>
              </a:rPr>
              <a:t>S</a:t>
            </a:r>
            <a:r>
              <a:rPr lang="en-US" b="0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ecurity </a:t>
            </a:r>
            <a:r>
              <a:rPr lang="en-US" dirty="0">
                <a:solidFill>
                  <a:srgbClr val="002060"/>
                </a:solidFill>
                <a:latin typeface="roboto" panose="02000000000000000000" pitchFamily="2" charset="0"/>
              </a:rPr>
              <a:t>A</a:t>
            </a:r>
            <a:r>
              <a:rPr lang="en-US" b="0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wareness and </a:t>
            </a:r>
            <a:r>
              <a:rPr lang="en-US" dirty="0">
                <a:solidFill>
                  <a:srgbClr val="002060"/>
                </a:solidFill>
                <a:latin typeface="roboto" panose="02000000000000000000" pitchFamily="2" charset="0"/>
              </a:rPr>
              <a:t>E</a:t>
            </a:r>
            <a:r>
              <a:rPr lang="en-US" b="0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ducation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422892-6F05-B4B8-DFD9-BE30EFE5B163}"/>
              </a:ext>
            </a:extLst>
          </p:cNvPr>
          <p:cNvSpPr txBox="1"/>
          <p:nvPr/>
        </p:nvSpPr>
        <p:spPr>
          <a:xfrm>
            <a:off x="526925" y="3487268"/>
            <a:ext cx="4256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B41446"/>
                </a:solidFill>
                <a:effectLst/>
                <a:latin typeface="roboto" panose="02000000000000000000" pitchFamily="2" charset="0"/>
              </a:rPr>
              <a:t>Collaboration and Industry </a:t>
            </a:r>
            <a:r>
              <a:rPr lang="en-US" dirty="0">
                <a:solidFill>
                  <a:srgbClr val="B41446"/>
                </a:solidFill>
                <a:latin typeface="roboto" panose="02000000000000000000" pitchFamily="2" charset="0"/>
              </a:rPr>
              <a:t>S</a:t>
            </a:r>
            <a:r>
              <a:rPr lang="en-US" b="0" i="0" dirty="0">
                <a:solidFill>
                  <a:srgbClr val="B41446"/>
                </a:solidFill>
                <a:effectLst/>
                <a:latin typeface="roboto" panose="02000000000000000000" pitchFamily="2" charset="0"/>
              </a:rPr>
              <a:t>tandards</a:t>
            </a:r>
            <a:endParaRPr lang="en-US" dirty="0">
              <a:solidFill>
                <a:srgbClr val="B414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2163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5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F15C2889-B161-1A30-FB78-5FF4F3D5F983}"/>
              </a:ext>
            </a:extLst>
          </p:cNvPr>
          <p:cNvSpPr txBox="1"/>
          <p:nvPr/>
        </p:nvSpPr>
        <p:spPr>
          <a:xfrm>
            <a:off x="448849" y="631477"/>
            <a:ext cx="15583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Meta-Bold" pitchFamily="50" charset="0"/>
              </a:rPr>
              <a:t>Challenges</a:t>
            </a:r>
            <a:endParaRPr lang="en-US" sz="2400" dirty="0">
              <a:latin typeface="Meta" panose="000004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1CB02D-C6AD-D33E-284D-CC9E45411F24}"/>
              </a:ext>
            </a:extLst>
          </p:cNvPr>
          <p:cNvSpPr txBox="1"/>
          <p:nvPr/>
        </p:nvSpPr>
        <p:spPr>
          <a:xfrm>
            <a:off x="526925" y="1244316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chemeClr val="accent6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Cyber Threats and Attacks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6D29BE-6DC9-7539-F5A4-2C3F59DEFF2F}"/>
              </a:ext>
            </a:extLst>
          </p:cNvPr>
          <p:cNvSpPr txBox="1"/>
          <p:nvPr/>
        </p:nvSpPr>
        <p:spPr>
          <a:xfrm>
            <a:off x="526925" y="2229090"/>
            <a:ext cx="2010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chemeClr val="accent4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Insider Threats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AEB429-8D49-10B1-8284-0485405BEDCA}"/>
              </a:ext>
            </a:extLst>
          </p:cNvPr>
          <p:cNvSpPr txBox="1"/>
          <p:nvPr/>
        </p:nvSpPr>
        <p:spPr>
          <a:xfrm>
            <a:off x="526925" y="1707672"/>
            <a:ext cx="4007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</a:rPr>
              <a:t>Data Breaches &amp; </a:t>
            </a:r>
            <a:r>
              <a:rPr lang="en-US" b="0" i="0" dirty="0">
                <a:solidFill>
                  <a:schemeClr val="accent4"/>
                </a:solidFill>
                <a:effectLst/>
                <a:latin typeface="roboto" panose="02000000000000000000" pitchFamily="2" charset="0"/>
              </a:rPr>
              <a:t>Privacy Concerns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330F10-853F-9D78-7FD7-37EDF27FC4DF}"/>
              </a:ext>
            </a:extLst>
          </p:cNvPr>
          <p:cNvSpPr txBox="1"/>
          <p:nvPr/>
        </p:nvSpPr>
        <p:spPr>
          <a:xfrm>
            <a:off x="526925" y="2750508"/>
            <a:ext cx="3509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Third-</a:t>
            </a:r>
            <a:r>
              <a:rPr lang="en-US" dirty="0">
                <a:solidFill>
                  <a:srgbClr val="0070C0"/>
                </a:solidFill>
                <a:latin typeface="roboto" panose="02000000000000000000" pitchFamily="2" charset="0"/>
              </a:rPr>
              <a:t>P</a:t>
            </a:r>
            <a:r>
              <a:rPr lang="en-US" b="0" i="0" dirty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arty </a:t>
            </a:r>
            <a:r>
              <a:rPr lang="en-US" dirty="0">
                <a:solidFill>
                  <a:srgbClr val="0070C0"/>
                </a:solidFill>
                <a:latin typeface="roboto" panose="02000000000000000000" pitchFamily="2" charset="0"/>
              </a:rPr>
              <a:t>R</a:t>
            </a:r>
            <a:r>
              <a:rPr lang="en-US" b="0" i="0" dirty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isk </a:t>
            </a:r>
            <a:r>
              <a:rPr lang="en-US" dirty="0">
                <a:solidFill>
                  <a:srgbClr val="0070C0"/>
                </a:solidFill>
                <a:latin typeface="roboto" panose="02000000000000000000" pitchFamily="2" charset="0"/>
              </a:rPr>
              <a:t>M</a:t>
            </a:r>
            <a:r>
              <a:rPr lang="en-US" b="0" i="0" dirty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anagement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DE484B-9AF6-4CA3-247A-C55992A94B03}"/>
              </a:ext>
            </a:extLst>
          </p:cNvPr>
          <p:cNvSpPr txBox="1"/>
          <p:nvPr/>
        </p:nvSpPr>
        <p:spPr>
          <a:xfrm>
            <a:off x="526925" y="3271925"/>
            <a:ext cx="5176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6DAC57"/>
                </a:solidFill>
                <a:effectLst/>
                <a:latin typeface="roboto" panose="02000000000000000000" pitchFamily="2" charset="0"/>
              </a:rPr>
              <a:t>Evolving Technology &amp; Regulatory Landscape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1F8165-6228-315D-B20A-C44A761B81DF}"/>
              </a:ext>
            </a:extLst>
          </p:cNvPr>
          <p:cNvSpPr txBox="1"/>
          <p:nvPr/>
        </p:nvSpPr>
        <p:spPr>
          <a:xfrm>
            <a:off x="526923" y="3851405"/>
            <a:ext cx="3826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</a:rPr>
              <a:t>Cost of Maintaining Data Privacy</a:t>
            </a:r>
            <a:endParaRPr lang="en-US" b="0" i="0" dirty="0">
              <a:solidFill>
                <a:schemeClr val="accent6">
                  <a:lumMod val="75000"/>
                </a:schemeClr>
              </a:solidFill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5125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F15C2889-B161-1A30-FB78-5FF4F3D5F983}"/>
              </a:ext>
            </a:extLst>
          </p:cNvPr>
          <p:cNvSpPr txBox="1"/>
          <p:nvPr/>
        </p:nvSpPr>
        <p:spPr>
          <a:xfrm>
            <a:off x="4496042" y="2644170"/>
            <a:ext cx="319991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>
                <a:latin typeface="Meta-Bold" pitchFamily="50" charset="0"/>
              </a:rPr>
              <a:t>Q &amp; A</a:t>
            </a:r>
            <a:endParaRPr lang="en-US" sz="9600" dirty="0">
              <a:latin typeface="Meta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0466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>
            <a:extLst>
              <a:ext uri="{FF2B5EF4-FFF2-40B4-BE49-F238E27FC236}">
                <a16:creationId xmlns:a16="http://schemas.microsoft.com/office/drawing/2014/main" id="{DC47695C-3D0F-A4DB-87B8-57174FD8F9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89233" y="1071716"/>
            <a:ext cx="5703958" cy="5786283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FC4FDDA0-7391-2903-7434-A2F1FFE6EED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48097" y="1987469"/>
            <a:ext cx="3507726" cy="2883062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5B77391F-BC82-349E-A299-206FA8DC00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83379" y="3304243"/>
            <a:ext cx="266907" cy="266907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2428367B-954E-1A01-22F3-6E0E10BD4C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22582" y="2884725"/>
            <a:ext cx="283703" cy="28370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5535255-3EBB-E692-B3DF-C4876561D43D}"/>
              </a:ext>
            </a:extLst>
          </p:cNvPr>
          <p:cNvSpPr/>
          <p:nvPr/>
        </p:nvSpPr>
        <p:spPr>
          <a:xfrm>
            <a:off x="1498269" y="5123289"/>
            <a:ext cx="1461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a-Bold" pitchFamily="50" charset="0"/>
                <a:cs typeface="Arial" panose="020B0604020202020204" pitchFamily="34" charset="0"/>
              </a:rPr>
              <a:t>Riyadh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86273B-076F-4C97-6850-37FB7719BDF9}"/>
              </a:ext>
            </a:extLst>
          </p:cNvPr>
          <p:cNvSpPr txBox="1"/>
          <p:nvPr/>
        </p:nvSpPr>
        <p:spPr>
          <a:xfrm>
            <a:off x="1499561" y="5492621"/>
            <a:ext cx="3389069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effectLst/>
                <a:latin typeface="Meta" panose="000004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Headquarter Riyadh</a:t>
            </a:r>
          </a:p>
          <a:p>
            <a:r>
              <a:rPr lang="en-US" sz="1400" dirty="0">
                <a:effectLst/>
                <a:latin typeface="Meta" panose="000004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King </a:t>
            </a:r>
            <a:r>
              <a:rPr lang="en-US" sz="1400" dirty="0" err="1">
                <a:effectLst/>
                <a:latin typeface="Meta" panose="000004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Abdulaziz</a:t>
            </a:r>
            <a:r>
              <a:rPr lang="en-US" sz="1400" dirty="0">
                <a:effectLst/>
                <a:latin typeface="Meta" panose="000004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 (Exit 5)-Str. Al-</a:t>
            </a:r>
            <a:r>
              <a:rPr lang="en-US" sz="1400" dirty="0" err="1">
                <a:effectLst/>
                <a:latin typeface="Meta" panose="000004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Masif</a:t>
            </a:r>
            <a:r>
              <a:rPr lang="en-US" sz="1400" dirty="0">
                <a:effectLst/>
                <a:latin typeface="Meta" panose="000004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 Area </a:t>
            </a:r>
          </a:p>
          <a:p>
            <a:r>
              <a:rPr lang="en-US" sz="1400" dirty="0">
                <a:effectLst/>
                <a:latin typeface="Meta" panose="000004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P.O Box 9524 Riyadh 11423, Saudi Arabia</a:t>
            </a:r>
          </a:p>
          <a:p>
            <a:r>
              <a:rPr lang="en-US" sz="1400" dirty="0">
                <a:effectLst/>
                <a:latin typeface="Meta" panose="000004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Tel.:	+966 11 4615445</a:t>
            </a:r>
          </a:p>
          <a:p>
            <a:r>
              <a:rPr lang="en-US" sz="1400" dirty="0">
                <a:effectLst/>
                <a:latin typeface="Meta" panose="000004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Fax:   	+966 11 4615810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C6BE5C5-C2D7-9333-AADD-4EBF18B5F698}"/>
              </a:ext>
            </a:extLst>
          </p:cNvPr>
          <p:cNvSpPr/>
          <p:nvPr/>
        </p:nvSpPr>
        <p:spPr>
          <a:xfrm>
            <a:off x="2250987" y="318756"/>
            <a:ext cx="11741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a-Bold" pitchFamily="50" charset="0"/>
                <a:cs typeface="Arial" panose="020B0604020202020204" pitchFamily="34" charset="0"/>
              </a:rPr>
              <a:t>Dammam</a:t>
            </a:r>
          </a:p>
        </p:txBody>
      </p: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8793C560-6369-B089-3210-2552FF5069C7}"/>
              </a:ext>
            </a:extLst>
          </p:cNvPr>
          <p:cNvCxnSpPr>
            <a:cxnSpLocks/>
            <a:stCxn id="17" idx="1"/>
            <a:endCxn id="19" idx="1"/>
          </p:cNvCxnSpPr>
          <p:nvPr/>
        </p:nvCxnSpPr>
        <p:spPr>
          <a:xfrm rot="10800000" flipV="1">
            <a:off x="1498269" y="3437697"/>
            <a:ext cx="1985110" cy="1870258"/>
          </a:xfrm>
          <a:prstGeom prst="bentConnector3">
            <a:avLst>
              <a:gd name="adj1" fmla="val 111516"/>
            </a:avLst>
          </a:prstGeom>
          <a:ln w="190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F0C2CD3E-372B-3D5F-C006-2D9CFE57171D}"/>
              </a:ext>
            </a:extLst>
          </p:cNvPr>
          <p:cNvCxnSpPr>
            <a:cxnSpLocks/>
            <a:stCxn id="18" idx="3"/>
            <a:endCxn id="21" idx="1"/>
          </p:cNvCxnSpPr>
          <p:nvPr/>
        </p:nvCxnSpPr>
        <p:spPr>
          <a:xfrm flipH="1" flipV="1">
            <a:off x="2250987" y="503422"/>
            <a:ext cx="2055298" cy="2523155"/>
          </a:xfrm>
          <a:prstGeom prst="bentConnector5">
            <a:avLst>
              <a:gd name="adj1" fmla="val -11122"/>
              <a:gd name="adj2" fmla="val 49152"/>
              <a:gd name="adj3" fmla="val 111122"/>
            </a:avLst>
          </a:prstGeom>
          <a:ln w="190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9A4618F-A523-29CD-D44B-96490627AA49}"/>
              </a:ext>
            </a:extLst>
          </p:cNvPr>
          <p:cNvSpPr txBox="1"/>
          <p:nvPr/>
        </p:nvSpPr>
        <p:spPr>
          <a:xfrm>
            <a:off x="2250987" y="688088"/>
            <a:ext cx="35077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effectLst/>
                <a:latin typeface="Meta" panose="000004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Bashar Ibn </a:t>
            </a:r>
            <a:r>
              <a:rPr lang="en-US" sz="1400" dirty="0" err="1">
                <a:effectLst/>
                <a:latin typeface="Meta" panose="000004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Burd</a:t>
            </a:r>
            <a:r>
              <a:rPr lang="en-US" sz="1400" dirty="0">
                <a:effectLst/>
                <a:latin typeface="Meta" panose="000004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 Street, </a:t>
            </a:r>
            <a:r>
              <a:rPr lang="en-US" sz="1400" dirty="0" err="1">
                <a:effectLst/>
                <a:latin typeface="Meta" panose="000004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Olaya</a:t>
            </a:r>
            <a:r>
              <a:rPr lang="en-US" sz="1400" dirty="0">
                <a:effectLst/>
                <a:latin typeface="Meta" panose="000004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400" dirty="0">
                <a:effectLst/>
                <a:latin typeface="Meta" panose="000004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P.O Box 2849 </a:t>
            </a:r>
            <a:r>
              <a:rPr lang="en-US" sz="1400" dirty="0" err="1">
                <a:effectLst/>
                <a:latin typeface="Meta" panose="000004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Alkhobar</a:t>
            </a:r>
            <a:r>
              <a:rPr lang="en-US" sz="1400" dirty="0">
                <a:effectLst/>
                <a:latin typeface="Meta" panose="000004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, Saudi Arabia</a:t>
            </a:r>
          </a:p>
          <a:p>
            <a:r>
              <a:rPr lang="en-US" sz="1400" dirty="0">
                <a:latin typeface="Meta" panose="000004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Mob</a:t>
            </a:r>
            <a:r>
              <a:rPr lang="en-US" sz="1400" dirty="0">
                <a:effectLst/>
                <a:latin typeface="Meta" panose="000004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:	+966 54 394 3660</a:t>
            </a:r>
          </a:p>
          <a:p>
            <a:r>
              <a:rPr lang="en-US" sz="1400" dirty="0">
                <a:latin typeface="Meta" panose="000004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Tel</a:t>
            </a:r>
            <a:r>
              <a:rPr lang="en-US" sz="1400" dirty="0">
                <a:effectLst/>
                <a:latin typeface="Meta" panose="000004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:   	+966 </a:t>
            </a:r>
            <a:r>
              <a:rPr lang="en-US" sz="1400" dirty="0">
                <a:latin typeface="Meta" panose="00000400000000000000" pitchFamily="2" charset="0"/>
                <a:cs typeface="Arial" panose="020B0604020202020204" pitchFamily="34" charset="0"/>
              </a:rPr>
              <a:t>13 8058055</a:t>
            </a:r>
          </a:p>
        </p:txBody>
      </p:sp>
    </p:spTree>
    <p:extLst>
      <p:ext uri="{BB962C8B-B14F-4D97-AF65-F5344CB8AC3E}">
        <p14:creationId xmlns:p14="http://schemas.microsoft.com/office/powerpoint/2010/main" val="10047462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92962FED8BC3459702629698D85A28" ma:contentTypeVersion="8" ma:contentTypeDescription="Create a new document." ma:contentTypeScope="" ma:versionID="a3791c294d00514187af09aaa9a47202">
  <xsd:schema xmlns:xsd="http://www.w3.org/2001/XMLSchema" xmlns:xs="http://www.w3.org/2001/XMLSchema" xmlns:p="http://schemas.microsoft.com/office/2006/metadata/properties" xmlns:ns2="35061b00-dddd-4734-bbc5-0dcfcdab3b9c" targetNamespace="http://schemas.microsoft.com/office/2006/metadata/properties" ma:root="true" ma:fieldsID="3d6f827cbfe304353e60f8c99fcb9450" ns2:_="">
    <xsd:import namespace="35061b00-dddd-4734-bbc5-0dcfcdab3b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061b00-dddd-4734-bbc5-0dcfcdab3b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8AA0F9-6E80-4C87-AFCC-5DC0848561A3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253a94ce-77cf-477d-aa92-6370d30dcc85"/>
    <ds:schemaRef ds:uri="http://purl.org/dc/terms/"/>
    <ds:schemaRef ds:uri="6efe00e5-e3aa-4b27-bbaf-f6df00378663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5051C28-F59F-4BBF-A210-BEDF7C068A0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856CE55-30D1-4BCC-98C3-0B3AC3CFBD93}"/>
</file>

<file path=docProps/app.xml><?xml version="1.0" encoding="utf-8"?>
<Properties xmlns="http://schemas.openxmlformats.org/officeDocument/2006/extended-properties" xmlns:vt="http://schemas.openxmlformats.org/officeDocument/2006/docPropsVTypes">
  <TotalTime>4536</TotalTime>
  <Words>1027</Words>
  <Application>Microsoft Office PowerPoint</Application>
  <PresentationFormat>Widescreen</PresentationFormat>
  <Paragraphs>221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8" baseType="lpstr">
      <vt:lpstr>Arial</vt:lpstr>
      <vt:lpstr>Calibri</vt:lpstr>
      <vt:lpstr>Calibri Light</vt:lpstr>
      <vt:lpstr>Lato Light</vt:lpstr>
      <vt:lpstr>Meta</vt:lpstr>
      <vt:lpstr>Meta </vt:lpstr>
      <vt:lpstr>Meta bold</vt:lpstr>
      <vt:lpstr>Meta-Bold</vt:lpstr>
      <vt:lpstr>Open Sauce Light</vt:lpstr>
      <vt:lpstr>Poppins</vt:lpstr>
      <vt:lpstr>roboto</vt:lpstr>
      <vt:lpstr>Söhne</vt:lpstr>
      <vt:lpstr>Univers 47 CondensedLight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Faris Mohammad</dc:creator>
  <cp:lastModifiedBy>Ajit Kushwaha</cp:lastModifiedBy>
  <cp:revision>64</cp:revision>
  <dcterms:created xsi:type="dcterms:W3CDTF">2023-09-18T08:24:02Z</dcterms:created>
  <dcterms:modified xsi:type="dcterms:W3CDTF">2024-01-03T07:20:37Z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0x010100BF92962FED8BC3459702629698D85A28</vt:lpwstr>
  </property>
</Properties>
</file>