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  <p:sldMasterId id="2147483682" r:id="rId3"/>
  </p:sldMasterIdLst>
  <p:notesMasterIdLst>
    <p:notesMasterId r:id="rId30"/>
  </p:notesMasterIdLst>
  <p:handoutMasterIdLst>
    <p:handoutMasterId r:id="rId31"/>
  </p:handoutMasterIdLst>
  <p:sldIdLst>
    <p:sldId id="256" r:id="rId4"/>
    <p:sldId id="914" r:id="rId5"/>
    <p:sldId id="907" r:id="rId6"/>
    <p:sldId id="405" r:id="rId7"/>
    <p:sldId id="904" r:id="rId8"/>
    <p:sldId id="424" r:id="rId9"/>
    <p:sldId id="905" r:id="rId10"/>
    <p:sldId id="416" r:id="rId11"/>
    <p:sldId id="421" r:id="rId12"/>
    <p:sldId id="906" r:id="rId13"/>
    <p:sldId id="916" r:id="rId14"/>
    <p:sldId id="425" r:id="rId15"/>
    <p:sldId id="426" r:id="rId16"/>
    <p:sldId id="414" r:id="rId17"/>
    <p:sldId id="897" r:id="rId18"/>
    <p:sldId id="411" r:id="rId19"/>
    <p:sldId id="908" r:id="rId20"/>
    <p:sldId id="903" r:id="rId21"/>
    <p:sldId id="909" r:id="rId22"/>
    <p:sldId id="408" r:id="rId23"/>
    <p:sldId id="898" r:id="rId24"/>
    <p:sldId id="407" r:id="rId25"/>
    <p:sldId id="913" r:id="rId26"/>
    <p:sldId id="430" r:id="rId27"/>
    <p:sldId id="915" r:id="rId28"/>
    <p:sldId id="91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A1381DD-5EC2-31E1-CA19-3F53057FC906}" name="Muhammad Kashif" initials="MK" userId="S::muhammad.kashif@ecovisalsabti.com::4f6e11f6-22b0-4d85-8e84-7cd4e02b955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9999"/>
    <a:srgbClr val="2E3478"/>
    <a:srgbClr val="FB3737"/>
    <a:srgbClr val="6FAE91"/>
    <a:srgbClr val="94B9DD"/>
    <a:srgbClr val="416393"/>
    <a:srgbClr val="E8E3E4"/>
    <a:srgbClr val="FF8989"/>
    <a:srgbClr val="BACAE8"/>
    <a:srgbClr val="8DA9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447" autoAdjust="0"/>
  </p:normalViewPr>
  <p:slideViewPr>
    <p:cSldViewPr snapToGrid="0">
      <p:cViewPr varScale="1">
        <p:scale>
          <a:sx n="79" d="100"/>
          <a:sy n="79" d="100"/>
        </p:scale>
        <p:origin x="773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customXml" Target="../customXml/item2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38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37" Type="http://schemas.microsoft.com/office/2018/10/relationships/authors" Target="authors.xml"/><Relationship Id="rId40" Type="http://schemas.openxmlformats.org/officeDocument/2006/relationships/customXml" Target="../customXml/item3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microsoft.com/office/2016/11/relationships/changesInfo" Target="changesInfos/changesInfo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hammad Kashif" userId="4f6e11f6-22b0-4d85-8e84-7cd4e02b955b" providerId="ADAL" clId="{B0B19822-4BAE-4164-BECC-04C54EFA2B2C}"/>
    <pc:docChg chg="custSel addSld modSld">
      <pc:chgData name="Muhammad Kashif" userId="4f6e11f6-22b0-4d85-8e84-7cd4e02b955b" providerId="ADAL" clId="{B0B19822-4BAE-4164-BECC-04C54EFA2B2C}" dt="2024-04-20T12:45:24.865" v="41" actId="207"/>
      <pc:docMkLst>
        <pc:docMk/>
      </pc:docMkLst>
      <pc:sldChg chg="delSp modSp add mod delAnim">
        <pc:chgData name="Muhammad Kashif" userId="4f6e11f6-22b0-4d85-8e84-7cd4e02b955b" providerId="ADAL" clId="{B0B19822-4BAE-4164-BECC-04C54EFA2B2C}" dt="2024-04-20T12:45:24.865" v="41" actId="207"/>
        <pc:sldMkLst>
          <pc:docMk/>
          <pc:sldMk cId="2279635937" sldId="916"/>
        </pc:sldMkLst>
        <pc:spChg chg="mod">
          <ac:chgData name="Muhammad Kashif" userId="4f6e11f6-22b0-4d85-8e84-7cd4e02b955b" providerId="ADAL" clId="{B0B19822-4BAE-4164-BECC-04C54EFA2B2C}" dt="2024-04-20T12:45:24.865" v="41" actId="207"/>
          <ac:spMkLst>
            <pc:docMk/>
            <pc:sldMk cId="2279635937" sldId="916"/>
            <ac:spMk id="42" creationId="{976FA4E7-5795-121B-BAF1-A119B491ADBE}"/>
          </ac:spMkLst>
        </pc:spChg>
        <pc:spChg chg="del">
          <ac:chgData name="Muhammad Kashif" userId="4f6e11f6-22b0-4d85-8e84-7cd4e02b955b" providerId="ADAL" clId="{B0B19822-4BAE-4164-BECC-04C54EFA2B2C}" dt="2024-04-20T12:44:24.215" v="1" actId="478"/>
          <ac:spMkLst>
            <pc:docMk/>
            <pc:sldMk cId="2279635937" sldId="916"/>
            <ac:spMk id="56" creationId="{0A085445-3116-5FCB-A2CA-3154064DCFDC}"/>
          </ac:spMkLst>
        </pc:spChg>
        <pc:spChg chg="del">
          <ac:chgData name="Muhammad Kashif" userId="4f6e11f6-22b0-4d85-8e84-7cd4e02b955b" providerId="ADAL" clId="{B0B19822-4BAE-4164-BECC-04C54EFA2B2C}" dt="2024-04-20T12:44:27.934" v="2" actId="478"/>
          <ac:spMkLst>
            <pc:docMk/>
            <pc:sldMk cId="2279635937" sldId="916"/>
            <ac:spMk id="58" creationId="{E3738E44-7162-5E53-3DD2-FD8930DCF3D1}"/>
          </ac:spMkLst>
        </pc:spChg>
        <pc:grpChg chg="mod">
          <ac:chgData name="Muhammad Kashif" userId="4f6e11f6-22b0-4d85-8e84-7cd4e02b955b" providerId="ADAL" clId="{B0B19822-4BAE-4164-BECC-04C54EFA2B2C}" dt="2024-04-20T12:44:33.105" v="3" actId="1076"/>
          <ac:grpSpMkLst>
            <pc:docMk/>
            <pc:sldMk cId="2279635937" sldId="916"/>
            <ac:grpSpMk id="55" creationId="{599747CC-2C0F-0CC5-EEB5-AE8602FA2822}"/>
          </ac:grpSpMkLst>
        </pc:grpChg>
        <pc:picChg chg="del">
          <ac:chgData name="Muhammad Kashif" userId="4f6e11f6-22b0-4d85-8e84-7cd4e02b955b" providerId="ADAL" clId="{B0B19822-4BAE-4164-BECC-04C54EFA2B2C}" dt="2024-04-20T12:44:27.934" v="2" actId="478"/>
          <ac:picMkLst>
            <pc:docMk/>
            <pc:sldMk cId="2279635937" sldId="916"/>
            <ac:picMk id="2" creationId="{D9CC3C49-7276-7A9E-F4DD-D13F8BF9803B}"/>
          </ac:picMkLst>
        </pc:picChg>
        <pc:cxnChg chg="mod">
          <ac:chgData name="Muhammad Kashif" userId="4f6e11f6-22b0-4d85-8e84-7cd4e02b955b" providerId="ADAL" clId="{B0B19822-4BAE-4164-BECC-04C54EFA2B2C}" dt="2024-04-20T12:45:15.818" v="39" actId="208"/>
          <ac:cxnSpMkLst>
            <pc:docMk/>
            <pc:sldMk cId="2279635937" sldId="916"/>
            <ac:cxnSpMk id="44" creationId="{28581008-EAF6-831B-30EC-99707B6D9540}"/>
          </ac:cxnSpMkLst>
        </pc:cxnChg>
        <pc:cxnChg chg="mod">
          <ac:chgData name="Muhammad Kashif" userId="4f6e11f6-22b0-4d85-8e84-7cd4e02b955b" providerId="ADAL" clId="{B0B19822-4BAE-4164-BECC-04C54EFA2B2C}" dt="2024-04-20T12:45:15.818" v="39" actId="208"/>
          <ac:cxnSpMkLst>
            <pc:docMk/>
            <pc:sldMk cId="2279635937" sldId="916"/>
            <ac:cxnSpMk id="49" creationId="{7A007F74-E25B-D824-C65D-839DBFA177FD}"/>
          </ac:cxnSpMkLst>
        </pc:cxnChg>
        <pc:cxnChg chg="mod">
          <ac:chgData name="Muhammad Kashif" userId="4f6e11f6-22b0-4d85-8e84-7cd4e02b955b" providerId="ADAL" clId="{B0B19822-4BAE-4164-BECC-04C54EFA2B2C}" dt="2024-04-20T12:45:15.818" v="39" actId="208"/>
          <ac:cxnSpMkLst>
            <pc:docMk/>
            <pc:sldMk cId="2279635937" sldId="916"/>
            <ac:cxnSpMk id="54" creationId="{363CCDD1-F3BA-DD0C-3E56-25B3AFBBA559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6F6387-E29F-CF56-DDA5-59156A95BB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253571-4FFA-F3E2-AC9E-5862530860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C202F8-4A75-4718-B213-392C76963F7D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F0327B-B1FF-BBC0-50A3-7C6267347FC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BD9ABB-1F1A-E3E1-02E3-7142E7DC4E1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27CF38-EC3C-4599-80DF-1B1999ACE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171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644425-DFAF-4702-B0AF-4889D676135E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F464FB-59FF-41A2-8E43-A0769343C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562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3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58750" y="141288"/>
            <a:ext cx="11874500" cy="65754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1FC6B0-42AF-F82A-814B-9E24AD59B8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2" b="7892"/>
          <a:stretch/>
        </p:blipFill>
        <p:spPr>
          <a:xfrm>
            <a:off x="-1" y="0"/>
            <a:ext cx="12192000" cy="6857999"/>
          </a:xfrm>
          <a:prstGeom prst="rect">
            <a:avLst/>
          </a:prstGeom>
        </p:spPr>
      </p:pic>
      <p:sp>
        <p:nvSpPr>
          <p:cNvPr id="4" name="Google Shape;142;p1">
            <a:extLst>
              <a:ext uri="{FF2B5EF4-FFF2-40B4-BE49-F238E27FC236}">
                <a16:creationId xmlns:a16="http://schemas.microsoft.com/office/drawing/2014/main" id="{094FD0AB-AC1E-8E14-2CC4-0D0AD02BB17F}"/>
              </a:ext>
            </a:extLst>
          </p:cNvPr>
          <p:cNvSpPr txBox="1"/>
          <p:nvPr userDrawn="1"/>
        </p:nvSpPr>
        <p:spPr>
          <a:xfrm>
            <a:off x="10340374" y="6424732"/>
            <a:ext cx="1627473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Montserrat"/>
                <a:cs typeface="Montserrat"/>
                <a:sym typeface="Montserrat"/>
              </a:rPr>
              <a:t>ecovisalsabti.com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863546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gradFill>
          <a:gsLst>
            <a:gs pos="0">
              <a:schemeClr val="bg1"/>
            </a:gs>
            <a:gs pos="100000">
              <a:schemeClr val="bg1">
                <a:lumMod val="95000"/>
              </a:schemeClr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10D89A5-B9BE-3024-2EF7-FBF2C0A10140}"/>
              </a:ext>
            </a:extLst>
          </p:cNvPr>
          <p:cNvSpPr txBox="1"/>
          <p:nvPr userDrawn="1"/>
        </p:nvSpPr>
        <p:spPr>
          <a:xfrm>
            <a:off x="11149414" y="6566109"/>
            <a:ext cx="99401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ctr">
              <a:spcBef>
                <a:spcPts val="800"/>
              </a:spcBef>
              <a:buSzPct val="100000"/>
              <a:buFont typeface="Arial"/>
              <a:buNone/>
            </a:pPr>
            <a:r>
              <a:rPr lang="en-US" sz="1200" noProof="0" dirty="0">
                <a:solidFill>
                  <a:schemeClr val="tx1"/>
                </a:solidFill>
              </a:rPr>
              <a:t>Slide </a:t>
            </a:r>
            <a:r>
              <a:rPr lang="en-US" sz="1200" b="1" noProof="0" dirty="0">
                <a:solidFill>
                  <a:schemeClr val="tx1"/>
                </a:solidFill>
              </a:rPr>
              <a:t>| </a:t>
            </a:r>
            <a:fld id="{C58DF478-B544-4ED8-9ED4-6A2648E2D233}" type="slidenum">
              <a:rPr lang="en-US" sz="1200" b="1" noProof="0" smtClean="0">
                <a:solidFill>
                  <a:schemeClr val="tx1"/>
                </a:solidFill>
              </a:rPr>
              <a:pPr marL="0" indent="0" algn="ct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1100" b="1" noProof="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E6FE76-CD94-9E9A-6059-688EBFA5A873}"/>
              </a:ext>
            </a:extLst>
          </p:cNvPr>
          <p:cNvSpPr txBox="1"/>
          <p:nvPr userDrawn="1"/>
        </p:nvSpPr>
        <p:spPr>
          <a:xfrm>
            <a:off x="57805" y="6519943"/>
            <a:ext cx="3996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>
                <a:solidFill>
                  <a:schemeClr val="tx1"/>
                </a:solidFill>
                <a:ea typeface="Inter SemiBold" panose="02000503000000020004" pitchFamily="2" charset="0"/>
                <a:cs typeface="Poppins SemiBold" panose="00000700000000000000" pitchFamily="50" charset="0"/>
              </a:rPr>
              <a:t>BCM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18EF71-DE4B-3A9B-50C2-165347F99ED9}"/>
              </a:ext>
            </a:extLst>
          </p:cNvPr>
          <p:cNvSpPr txBox="1"/>
          <p:nvPr userDrawn="1"/>
        </p:nvSpPr>
        <p:spPr>
          <a:xfrm>
            <a:off x="6768024" y="6519942"/>
            <a:ext cx="12399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>
                <a:solidFill>
                  <a:schemeClr val="tx1"/>
                </a:solidFill>
                <a:ea typeface="Inter SemiBold" panose="02000503000000020004" pitchFamily="2" charset="0"/>
                <a:cs typeface="Poppins SemiBold" panose="00000700000000000000" pitchFamily="50" charset="0"/>
              </a:rPr>
              <a:t>Ecovis AlSabti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EB1A66E-FCC5-AB96-3AE0-BADEDE4DF1A1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453344"/>
            <a:ext cx="12180376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9C6096C-6BFE-2205-1C05-143642598E65}"/>
              </a:ext>
            </a:extLst>
          </p:cNvPr>
          <p:cNvCxnSpPr>
            <a:cxnSpLocks/>
          </p:cNvCxnSpPr>
          <p:nvPr userDrawn="1"/>
        </p:nvCxnSpPr>
        <p:spPr>
          <a:xfrm flipH="1">
            <a:off x="165645" y="6453344"/>
            <a:ext cx="298407" cy="0"/>
          </a:xfrm>
          <a:prstGeom prst="line">
            <a:avLst/>
          </a:prstGeom>
          <a:ln w="25400">
            <a:solidFill>
              <a:srgbClr val="5C98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69BFB98-9FC4-6346-0D99-E051745DE090}"/>
              </a:ext>
            </a:extLst>
          </p:cNvPr>
          <p:cNvCxnSpPr>
            <a:cxnSpLocks/>
          </p:cNvCxnSpPr>
          <p:nvPr userDrawn="1"/>
        </p:nvCxnSpPr>
        <p:spPr>
          <a:xfrm flipH="1">
            <a:off x="6863223" y="6453344"/>
            <a:ext cx="298407" cy="0"/>
          </a:xfrm>
          <a:prstGeom prst="line">
            <a:avLst/>
          </a:prstGeom>
          <a:ln w="25400">
            <a:solidFill>
              <a:srgbClr val="5C98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6E3857F-5D82-400F-8117-F0FF757900D9}"/>
              </a:ext>
            </a:extLst>
          </p:cNvPr>
          <p:cNvCxnSpPr>
            <a:cxnSpLocks/>
          </p:cNvCxnSpPr>
          <p:nvPr userDrawn="1"/>
        </p:nvCxnSpPr>
        <p:spPr>
          <a:xfrm flipH="1">
            <a:off x="11338282" y="6453344"/>
            <a:ext cx="298407" cy="0"/>
          </a:xfrm>
          <a:prstGeom prst="line">
            <a:avLst/>
          </a:prstGeom>
          <a:ln w="25400">
            <a:solidFill>
              <a:srgbClr val="5C98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B5A2D71-9F10-D20A-477F-06F9A01174F8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153877"/>
            <a:ext cx="12192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5E3722A-EA4E-432A-FEF3-DB2A16B30233}"/>
              </a:ext>
            </a:extLst>
          </p:cNvPr>
          <p:cNvCxnSpPr>
            <a:cxnSpLocks/>
          </p:cNvCxnSpPr>
          <p:nvPr userDrawn="1"/>
        </p:nvCxnSpPr>
        <p:spPr>
          <a:xfrm flipH="1">
            <a:off x="602378" y="153877"/>
            <a:ext cx="298407" cy="0"/>
          </a:xfrm>
          <a:prstGeom prst="line">
            <a:avLst/>
          </a:prstGeom>
          <a:ln w="25400">
            <a:solidFill>
              <a:srgbClr val="3964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oogle Shape;281;p11">
            <a:extLst>
              <a:ext uri="{FF2B5EF4-FFF2-40B4-BE49-F238E27FC236}">
                <a16:creationId xmlns:a16="http://schemas.microsoft.com/office/drawing/2014/main" id="{47006260-0F68-0E2E-FA32-CE57B7AAB333}"/>
              </a:ext>
            </a:extLst>
          </p:cNvPr>
          <p:cNvGrpSpPr/>
          <p:nvPr userDrawn="1"/>
        </p:nvGrpSpPr>
        <p:grpSpPr>
          <a:xfrm>
            <a:off x="77799" y="5578128"/>
            <a:ext cx="4248808" cy="1226707"/>
            <a:chOff x="4364072" y="1600887"/>
            <a:chExt cx="3186606" cy="920030"/>
          </a:xfrm>
        </p:grpSpPr>
        <p:grpSp>
          <p:nvGrpSpPr>
            <p:cNvPr id="20" name="Google Shape;282;p11">
              <a:extLst>
                <a:ext uri="{FF2B5EF4-FFF2-40B4-BE49-F238E27FC236}">
                  <a16:creationId xmlns:a16="http://schemas.microsoft.com/office/drawing/2014/main" id="{B34EBFBC-0DE8-34B5-EE30-2BB3129EEEE7}"/>
                </a:ext>
              </a:extLst>
            </p:cNvPr>
            <p:cNvGrpSpPr/>
            <p:nvPr/>
          </p:nvGrpSpPr>
          <p:grpSpPr>
            <a:xfrm flipH="1">
              <a:off x="4364072" y="2000218"/>
              <a:ext cx="3186606" cy="520699"/>
              <a:chOff x="2057775" y="0"/>
              <a:chExt cx="5487525" cy="896675"/>
            </a:xfrm>
          </p:grpSpPr>
          <p:pic>
            <p:nvPicPr>
              <p:cNvPr id="24" name="Google Shape;283;p11">
                <a:extLst>
                  <a:ext uri="{FF2B5EF4-FFF2-40B4-BE49-F238E27FC236}">
                    <a16:creationId xmlns:a16="http://schemas.microsoft.com/office/drawing/2014/main" id="{A87BDE37-E8C2-1E05-563E-4E6818C3A70F}"/>
                  </a:ext>
                </a:extLst>
              </p:cNvPr>
              <p:cNvPicPr preferRelativeResize="0"/>
              <p:nvPr/>
            </p:nvPicPr>
            <p:blipFill>
              <a:blip r:embed="rId2">
                <a:alphaModFix amt="50000"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" name="Google Shape;284;p11">
                <a:extLst>
                  <a:ext uri="{FF2B5EF4-FFF2-40B4-BE49-F238E27FC236}">
                    <a16:creationId xmlns:a16="http://schemas.microsoft.com/office/drawing/2014/main" id="{B3AAB264-24C5-517C-8990-0663E28A3FA4}"/>
                  </a:ext>
                </a:extLst>
              </p:cNvPr>
              <p:cNvPicPr preferRelativeResize="0"/>
              <p:nvPr/>
            </p:nvPicPr>
            <p:blipFill>
              <a:blip r:embed="rId2">
                <a:alphaModFix amt="50000"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285;p11">
                <a:extLst>
                  <a:ext uri="{FF2B5EF4-FFF2-40B4-BE49-F238E27FC236}">
                    <a16:creationId xmlns:a16="http://schemas.microsoft.com/office/drawing/2014/main" id="{0D6DFDEA-47A6-314A-8C1D-5CBAC8228B11}"/>
                  </a:ext>
                </a:extLst>
              </p:cNvPr>
              <p:cNvPicPr preferRelativeResize="0"/>
              <p:nvPr/>
            </p:nvPicPr>
            <p:blipFill>
              <a:blip r:embed="rId2">
                <a:alphaModFix amt="50000"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1" name="Google Shape;286;p11">
              <a:extLst>
                <a:ext uri="{FF2B5EF4-FFF2-40B4-BE49-F238E27FC236}">
                  <a16:creationId xmlns:a16="http://schemas.microsoft.com/office/drawing/2014/main" id="{94D21957-CC3E-32BF-980A-AA131B86CEEF}"/>
                </a:ext>
              </a:extLst>
            </p:cNvPr>
            <p:cNvGrpSpPr/>
            <p:nvPr/>
          </p:nvGrpSpPr>
          <p:grpSpPr>
            <a:xfrm flipH="1">
              <a:off x="4762444" y="1600887"/>
              <a:ext cx="1991656" cy="520699"/>
              <a:chOff x="4115550" y="0"/>
              <a:chExt cx="3429750" cy="896675"/>
            </a:xfrm>
          </p:grpSpPr>
          <p:pic>
            <p:nvPicPr>
              <p:cNvPr id="22" name="Google Shape;287;p11">
                <a:extLst>
                  <a:ext uri="{FF2B5EF4-FFF2-40B4-BE49-F238E27FC236}">
                    <a16:creationId xmlns:a16="http://schemas.microsoft.com/office/drawing/2014/main" id="{794E92E7-E00D-94C2-0421-AE6873D53043}"/>
                  </a:ext>
                </a:extLst>
              </p:cNvPr>
              <p:cNvPicPr preferRelativeResize="0"/>
              <p:nvPr/>
            </p:nvPicPr>
            <p:blipFill>
              <a:blip r:embed="rId2">
                <a:alphaModFix amt="50000"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Google Shape;288;p11">
                <a:extLst>
                  <a:ext uri="{FF2B5EF4-FFF2-40B4-BE49-F238E27FC236}">
                    <a16:creationId xmlns:a16="http://schemas.microsoft.com/office/drawing/2014/main" id="{13A217DE-94F5-F944-9AF4-DE6A2586A497}"/>
                  </a:ext>
                </a:extLst>
              </p:cNvPr>
              <p:cNvPicPr preferRelativeResize="0"/>
              <p:nvPr/>
            </p:nvPicPr>
            <p:blipFill>
              <a:blip r:embed="rId2">
                <a:alphaModFix amt="50000"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7" name="Google Shape;281;p11">
            <a:extLst>
              <a:ext uri="{FF2B5EF4-FFF2-40B4-BE49-F238E27FC236}">
                <a16:creationId xmlns:a16="http://schemas.microsoft.com/office/drawing/2014/main" id="{A59F1008-8929-108F-0115-D7F4B20C031C}"/>
              </a:ext>
            </a:extLst>
          </p:cNvPr>
          <p:cNvGrpSpPr/>
          <p:nvPr userDrawn="1"/>
        </p:nvGrpSpPr>
        <p:grpSpPr>
          <a:xfrm rot="10800000">
            <a:off x="7835589" y="4384"/>
            <a:ext cx="4248808" cy="1226707"/>
            <a:chOff x="4364072" y="1600887"/>
            <a:chExt cx="3186606" cy="920030"/>
          </a:xfrm>
        </p:grpSpPr>
        <p:grpSp>
          <p:nvGrpSpPr>
            <p:cNvPr id="28" name="Google Shape;282;p11">
              <a:extLst>
                <a:ext uri="{FF2B5EF4-FFF2-40B4-BE49-F238E27FC236}">
                  <a16:creationId xmlns:a16="http://schemas.microsoft.com/office/drawing/2014/main" id="{906F4EC4-DA46-2A2D-0934-C77909792409}"/>
                </a:ext>
              </a:extLst>
            </p:cNvPr>
            <p:cNvGrpSpPr/>
            <p:nvPr/>
          </p:nvGrpSpPr>
          <p:grpSpPr>
            <a:xfrm flipH="1">
              <a:off x="4364072" y="2000218"/>
              <a:ext cx="3186606" cy="520699"/>
              <a:chOff x="2057775" y="0"/>
              <a:chExt cx="5487525" cy="896675"/>
            </a:xfrm>
          </p:grpSpPr>
          <p:pic>
            <p:nvPicPr>
              <p:cNvPr id="32" name="Google Shape;283;p11">
                <a:extLst>
                  <a:ext uri="{FF2B5EF4-FFF2-40B4-BE49-F238E27FC236}">
                    <a16:creationId xmlns:a16="http://schemas.microsoft.com/office/drawing/2014/main" id="{2F640B9F-2317-E3C2-F18B-D0D859A9252C}"/>
                  </a:ext>
                </a:extLst>
              </p:cNvPr>
              <p:cNvPicPr preferRelativeResize="0"/>
              <p:nvPr/>
            </p:nvPicPr>
            <p:blipFill>
              <a:blip r:embed="rId2">
                <a:alphaModFix amt="50000"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3" name="Google Shape;284;p11">
                <a:extLst>
                  <a:ext uri="{FF2B5EF4-FFF2-40B4-BE49-F238E27FC236}">
                    <a16:creationId xmlns:a16="http://schemas.microsoft.com/office/drawing/2014/main" id="{29F8673F-6637-0CA0-D103-61DB0012BE7F}"/>
                  </a:ext>
                </a:extLst>
              </p:cNvPr>
              <p:cNvPicPr preferRelativeResize="0"/>
              <p:nvPr/>
            </p:nvPicPr>
            <p:blipFill>
              <a:blip r:embed="rId2">
                <a:alphaModFix amt="50000"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" name="Google Shape;285;p11">
                <a:extLst>
                  <a:ext uri="{FF2B5EF4-FFF2-40B4-BE49-F238E27FC236}">
                    <a16:creationId xmlns:a16="http://schemas.microsoft.com/office/drawing/2014/main" id="{0E8EB43A-31AD-CB93-6C56-E614BDE03BEE}"/>
                  </a:ext>
                </a:extLst>
              </p:cNvPr>
              <p:cNvPicPr preferRelativeResize="0"/>
              <p:nvPr/>
            </p:nvPicPr>
            <p:blipFill>
              <a:blip r:embed="rId2">
                <a:alphaModFix amt="50000"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9" name="Google Shape;286;p11">
              <a:extLst>
                <a:ext uri="{FF2B5EF4-FFF2-40B4-BE49-F238E27FC236}">
                  <a16:creationId xmlns:a16="http://schemas.microsoft.com/office/drawing/2014/main" id="{E0A982A4-C837-E9D7-A175-341237990612}"/>
                </a:ext>
              </a:extLst>
            </p:cNvPr>
            <p:cNvGrpSpPr/>
            <p:nvPr/>
          </p:nvGrpSpPr>
          <p:grpSpPr>
            <a:xfrm flipH="1">
              <a:off x="4762444" y="1600887"/>
              <a:ext cx="1991656" cy="520699"/>
              <a:chOff x="4115550" y="0"/>
              <a:chExt cx="3429750" cy="896675"/>
            </a:xfrm>
          </p:grpSpPr>
          <p:pic>
            <p:nvPicPr>
              <p:cNvPr id="30" name="Google Shape;287;p11">
                <a:extLst>
                  <a:ext uri="{FF2B5EF4-FFF2-40B4-BE49-F238E27FC236}">
                    <a16:creationId xmlns:a16="http://schemas.microsoft.com/office/drawing/2014/main" id="{BB8C1B46-B016-E87A-5B23-2D03F69C9BF1}"/>
                  </a:ext>
                </a:extLst>
              </p:cNvPr>
              <p:cNvPicPr preferRelativeResize="0"/>
              <p:nvPr/>
            </p:nvPicPr>
            <p:blipFill>
              <a:blip r:embed="rId2">
                <a:alphaModFix amt="50000"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1" name="Google Shape;288;p11">
                <a:extLst>
                  <a:ext uri="{FF2B5EF4-FFF2-40B4-BE49-F238E27FC236}">
                    <a16:creationId xmlns:a16="http://schemas.microsoft.com/office/drawing/2014/main" id="{D57E9043-B4E4-9201-342B-5AB72865343A}"/>
                  </a:ext>
                </a:extLst>
              </p:cNvPr>
              <p:cNvPicPr preferRelativeResize="0"/>
              <p:nvPr/>
            </p:nvPicPr>
            <p:blipFill>
              <a:blip r:embed="rId2">
                <a:alphaModFix amt="50000"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3916092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BA8B4-3DB7-540D-5357-407489B8C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7644ED-1952-E5F3-DDD6-822DC76991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62526C-9BAD-261A-36C4-75C161B64E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B5E30D-2769-1657-962D-0258B96844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588EFA-B7B7-B1F9-431F-472FD96D04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763692-611F-04B6-F790-337A38FE2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D1F7-7877-4D3E-9AD2-48895112292B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38F8A0-A113-7DEF-2C3F-420124A26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E03F0D-05DF-8351-16E1-A01D75597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A74-A634-42B0-9A1D-F5305F73D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467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19EFF-61DF-2446-CB77-30367A635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7BFF1-CE12-CD67-2F44-E285007F2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D1F7-7877-4D3E-9AD2-48895112292B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BEFA24-D9E1-3D6A-F907-410C40FBD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B6BD8E-0590-5ED0-1A69-8A95E3075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A74-A634-42B0-9A1D-F5305F73D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981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2DAB2-25BA-0F12-FBD3-7C8034179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1038CC-9C92-76D5-BC4E-C7E0D08A70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E93EC6-413D-F417-7E18-1315F8CA6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D1F7-7877-4D3E-9AD2-48895112292B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BF9F10-D627-E62D-B61E-14A0BA6DA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5B965-97F7-6802-ADC9-421179CB0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A74-A634-42B0-9A1D-F5305F73D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180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AC4AF-D3D3-A6E0-4F28-25F50AF90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52536-EDC9-B061-93C6-0478B43E2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BD0236-E450-8747-D271-37E8637222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926F5D-9811-EC53-FE59-33A15349D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D1F7-7877-4D3E-9AD2-48895112292B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6E71EB-5CDC-23D0-11CC-78DF495AA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3CDA82-1FD8-23DB-8887-15A3807FD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A74-A634-42B0-9A1D-F5305F73D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985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edia1">
            <a:hlinkClick r:id="" action="ppaction://media"/>
            <a:extLst>
              <a:ext uri="{FF2B5EF4-FFF2-40B4-BE49-F238E27FC236}">
                <a16:creationId xmlns:a16="http://schemas.microsoft.com/office/drawing/2014/main" id="{22A83819-C797-6E3A-831A-5CC4645EC8F3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864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6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9966-080B-6EB5-FDBE-81EF9BFAF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0B2DDE-7347-33F7-3E31-E9882F032C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B6623-734F-B2A5-67CF-762F8DC59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D1F7-7877-4D3E-9AD2-48895112292B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FDE0A2-7B76-1AC9-59FE-9688B03A4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5F9D6-B1D3-6169-95B0-67E0B61B7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A74-A634-42B0-9A1D-F5305F73D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216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1074D4-FEDB-4C15-66E8-DE62AF2E7A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17425D-4782-5A90-0CE9-D7E66CAF34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531B4-AD30-CAB1-CE01-A5DD78EC3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D1F7-7877-4D3E-9AD2-48895112292B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B5396-437B-1AAC-471E-6D8A4E9A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0F2C03-874C-4996-954D-BB28384FA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A74-A634-42B0-9A1D-F5305F73D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257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989EF9-4BBA-011D-C33E-75A9B6CCC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D1F7-7877-4D3E-9AD2-48895112292B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1A0335-3E1D-4771-D8E5-0D00ACE87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35C7D1-C65F-9B7F-A5AF-B9346A7CA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A74-A634-42B0-9A1D-F5305F73D211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Untitled video - Made with Clipchamp">
            <a:hlinkClick r:id="" action="ppaction://media"/>
            <a:extLst>
              <a:ext uri="{FF2B5EF4-FFF2-40B4-BE49-F238E27FC236}">
                <a16:creationId xmlns:a16="http://schemas.microsoft.com/office/drawing/2014/main" id="{5C2466F1-AB0B-9627-CEF7-5C83F00A8318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847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2193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Untitled video - Made with Clipchamp (1)">
            <a:hlinkClick r:id="" action="ppaction://media"/>
            <a:extLst>
              <a:ext uri="{FF2B5EF4-FFF2-40B4-BE49-F238E27FC236}">
                <a16:creationId xmlns:a16="http://schemas.microsoft.com/office/drawing/2014/main" id="{459827A6-52FF-1555-18DD-A47BAF7C2047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936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ntuk Bebas: Bentuk 1">
            <a:extLst>
              <a:ext uri="{FF2B5EF4-FFF2-40B4-BE49-F238E27FC236}">
                <a16:creationId xmlns:a16="http://schemas.microsoft.com/office/drawing/2014/main" id="{9E27A022-2FC2-1343-BC29-D29CAD2F3A59}"/>
              </a:ext>
            </a:extLst>
          </p:cNvPr>
          <p:cNvSpPr/>
          <p:nvPr userDrawn="1"/>
        </p:nvSpPr>
        <p:spPr>
          <a:xfrm>
            <a:off x="0" y="0"/>
            <a:ext cx="4542786" cy="6858000"/>
          </a:xfrm>
          <a:custGeom>
            <a:avLst/>
            <a:gdLst>
              <a:gd name="connsiteX0" fmla="*/ 0 w 4542786"/>
              <a:gd name="connsiteY0" fmla="*/ 0 h 6858000"/>
              <a:gd name="connsiteX1" fmla="*/ 4542786 w 4542786"/>
              <a:gd name="connsiteY1" fmla="*/ 0 h 6858000"/>
              <a:gd name="connsiteX2" fmla="*/ 3108626 w 4542786"/>
              <a:gd name="connsiteY2" fmla="*/ 6858000 h 6858000"/>
              <a:gd name="connsiteX3" fmla="*/ 0 w 45427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42786" h="6858000">
                <a:moveTo>
                  <a:pt x="0" y="0"/>
                </a:moveTo>
                <a:lnTo>
                  <a:pt x="4542786" y="0"/>
                </a:lnTo>
                <a:lnTo>
                  <a:pt x="3108626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rgbClr val="003C34"/>
              </a:gs>
              <a:gs pos="100000">
                <a:srgbClr val="00605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5" name="Tampungan Gambar 4">
            <a:extLst>
              <a:ext uri="{FF2B5EF4-FFF2-40B4-BE49-F238E27FC236}">
                <a16:creationId xmlns:a16="http://schemas.microsoft.com/office/drawing/2014/main" id="{9FC5B798-AE56-5E25-931E-0F7F2F9A395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187175" y="1085850"/>
            <a:ext cx="4445000" cy="4686300"/>
          </a:xfrm>
          <a:custGeom>
            <a:avLst/>
            <a:gdLst>
              <a:gd name="connsiteX0" fmla="*/ 0 w 4445000"/>
              <a:gd name="connsiteY0" fmla="*/ 0 h 4686300"/>
              <a:gd name="connsiteX1" fmla="*/ 4445000 w 4445000"/>
              <a:gd name="connsiteY1" fmla="*/ 0 h 4686300"/>
              <a:gd name="connsiteX2" fmla="*/ 4445000 w 4445000"/>
              <a:gd name="connsiteY2" fmla="*/ 4686300 h 4686300"/>
              <a:gd name="connsiteX3" fmla="*/ 0 w 4445000"/>
              <a:gd name="connsiteY3" fmla="*/ 4686300 h 468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45000" h="4686300">
                <a:moveTo>
                  <a:pt x="0" y="0"/>
                </a:moveTo>
                <a:lnTo>
                  <a:pt x="4445000" y="0"/>
                </a:lnTo>
                <a:lnTo>
                  <a:pt x="4445000" y="4686300"/>
                </a:lnTo>
                <a:lnTo>
                  <a:pt x="0" y="46863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6423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ntuk Bebas: Bentuk 1">
            <a:extLst>
              <a:ext uri="{FF2B5EF4-FFF2-40B4-BE49-F238E27FC236}">
                <a16:creationId xmlns:a16="http://schemas.microsoft.com/office/drawing/2014/main" id="{735F2ED9-CFB7-13F0-C4C1-F2F2A28105F6}"/>
              </a:ext>
            </a:extLst>
          </p:cNvPr>
          <p:cNvSpPr/>
          <p:nvPr userDrawn="1"/>
        </p:nvSpPr>
        <p:spPr>
          <a:xfrm>
            <a:off x="8051800" y="0"/>
            <a:ext cx="4140200" cy="6858000"/>
          </a:xfrm>
          <a:custGeom>
            <a:avLst/>
            <a:gdLst>
              <a:gd name="connsiteX0" fmla="*/ 1714500 w 4140200"/>
              <a:gd name="connsiteY0" fmla="*/ 0 h 6858000"/>
              <a:gd name="connsiteX1" fmla="*/ 4140200 w 4140200"/>
              <a:gd name="connsiteY1" fmla="*/ 0 h 6858000"/>
              <a:gd name="connsiteX2" fmla="*/ 4140200 w 4140200"/>
              <a:gd name="connsiteY2" fmla="*/ 6858000 h 6858000"/>
              <a:gd name="connsiteX3" fmla="*/ 0 w 41402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40200" h="6858000">
                <a:moveTo>
                  <a:pt x="1714500" y="0"/>
                </a:moveTo>
                <a:lnTo>
                  <a:pt x="4140200" y="0"/>
                </a:lnTo>
                <a:lnTo>
                  <a:pt x="4140200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rgbClr val="C22824"/>
              </a:gs>
              <a:gs pos="100000">
                <a:srgbClr val="9F1B18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5" name="Tampungan Gambar 4">
            <a:extLst>
              <a:ext uri="{FF2B5EF4-FFF2-40B4-BE49-F238E27FC236}">
                <a16:creationId xmlns:a16="http://schemas.microsoft.com/office/drawing/2014/main" id="{18BEA979-19E6-EFE1-78D4-7824368AA86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021045" y="838200"/>
            <a:ext cx="3937000" cy="5181600"/>
          </a:xfrm>
          <a:custGeom>
            <a:avLst/>
            <a:gdLst>
              <a:gd name="connsiteX0" fmla="*/ 0 w 3937000"/>
              <a:gd name="connsiteY0" fmla="*/ 0 h 5181600"/>
              <a:gd name="connsiteX1" fmla="*/ 3937000 w 3937000"/>
              <a:gd name="connsiteY1" fmla="*/ 0 h 5181600"/>
              <a:gd name="connsiteX2" fmla="*/ 3937000 w 3937000"/>
              <a:gd name="connsiteY2" fmla="*/ 5181600 h 5181600"/>
              <a:gd name="connsiteX3" fmla="*/ 0 w 3937000"/>
              <a:gd name="connsiteY3" fmla="*/ 5181600 h 518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37000" h="5181600">
                <a:moveTo>
                  <a:pt x="0" y="0"/>
                </a:moveTo>
                <a:lnTo>
                  <a:pt x="3937000" y="0"/>
                </a:lnTo>
                <a:lnTo>
                  <a:pt x="3937000" y="5181600"/>
                </a:lnTo>
                <a:lnTo>
                  <a:pt x="0" y="51816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8072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ntuk Bebas: Bentuk 1">
            <a:extLst>
              <a:ext uri="{FF2B5EF4-FFF2-40B4-BE49-F238E27FC236}">
                <a16:creationId xmlns:a16="http://schemas.microsoft.com/office/drawing/2014/main" id="{C940EDCA-F180-848E-B659-5296379BB708}"/>
              </a:ext>
            </a:extLst>
          </p:cNvPr>
          <p:cNvSpPr>
            <a:spLocks/>
          </p:cNvSpPr>
          <p:nvPr userDrawn="1"/>
        </p:nvSpPr>
        <p:spPr>
          <a:xfrm>
            <a:off x="3343" y="0"/>
            <a:ext cx="6139330" cy="6858000"/>
          </a:xfrm>
          <a:custGeom>
            <a:avLst/>
            <a:gdLst>
              <a:gd name="connsiteX0" fmla="*/ 0 w 6295073"/>
              <a:gd name="connsiteY0" fmla="*/ 0 h 6858000"/>
              <a:gd name="connsiteX1" fmla="*/ 1194109 w 6295073"/>
              <a:gd name="connsiteY1" fmla="*/ 0 h 6858000"/>
              <a:gd name="connsiteX2" fmla="*/ 3454400 w 6295073"/>
              <a:gd name="connsiteY2" fmla="*/ 0 h 6858000"/>
              <a:gd name="connsiteX3" fmla="*/ 6295073 w 6295073"/>
              <a:gd name="connsiteY3" fmla="*/ 0 h 6858000"/>
              <a:gd name="connsiteX4" fmla="*/ 4647830 w 6295073"/>
              <a:gd name="connsiteY4" fmla="*/ 6858000 h 6858000"/>
              <a:gd name="connsiteX5" fmla="*/ 0 w 6295073"/>
              <a:gd name="connsiteY5" fmla="*/ 6858000 h 6858000"/>
              <a:gd name="connsiteX6" fmla="*/ 0 w 6295073"/>
              <a:gd name="connsiteY6" fmla="*/ 5524500 h 6858000"/>
              <a:gd name="connsiteX7" fmla="*/ 0 w 6295073"/>
              <a:gd name="connsiteY7" fmla="*/ 497145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95073" h="6858000">
                <a:moveTo>
                  <a:pt x="0" y="0"/>
                </a:moveTo>
                <a:lnTo>
                  <a:pt x="1194109" y="0"/>
                </a:lnTo>
                <a:lnTo>
                  <a:pt x="3454400" y="0"/>
                </a:lnTo>
                <a:lnTo>
                  <a:pt x="6295073" y="0"/>
                </a:lnTo>
                <a:lnTo>
                  <a:pt x="4647830" y="6858000"/>
                </a:lnTo>
                <a:lnTo>
                  <a:pt x="0" y="6858000"/>
                </a:lnTo>
                <a:lnTo>
                  <a:pt x="0" y="5524500"/>
                </a:lnTo>
                <a:lnTo>
                  <a:pt x="0" y="4971459"/>
                </a:lnTo>
                <a:close/>
              </a:path>
            </a:pathLst>
          </a:custGeom>
          <a:gradFill>
            <a:gsLst>
              <a:gs pos="0">
                <a:srgbClr val="C22824"/>
              </a:gs>
              <a:gs pos="100000">
                <a:srgbClr val="9F1B18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5" name="Tampungan Gambar 4">
            <a:extLst>
              <a:ext uri="{FF2B5EF4-FFF2-40B4-BE49-F238E27FC236}">
                <a16:creationId xmlns:a16="http://schemas.microsoft.com/office/drawing/2014/main" id="{EE9CE210-EBE0-8C81-1113-D1948ADA71B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" y="0"/>
            <a:ext cx="6007543" cy="6858000"/>
          </a:xfrm>
          <a:custGeom>
            <a:avLst/>
            <a:gdLst>
              <a:gd name="connsiteX0" fmla="*/ 0 w 6007543"/>
              <a:gd name="connsiteY0" fmla="*/ 0 h 6858000"/>
              <a:gd name="connsiteX1" fmla="*/ 1032779 w 6007543"/>
              <a:gd name="connsiteY1" fmla="*/ 0 h 6858000"/>
              <a:gd name="connsiteX2" fmla="*/ 6007543 w 6007543"/>
              <a:gd name="connsiteY2" fmla="*/ 0 h 6858000"/>
              <a:gd name="connsiteX3" fmla="*/ 4401054 w 6007543"/>
              <a:gd name="connsiteY3" fmla="*/ 6858000 h 6858000"/>
              <a:gd name="connsiteX4" fmla="*/ 0 w 6007543"/>
              <a:gd name="connsiteY4" fmla="*/ 6858000 h 6858000"/>
              <a:gd name="connsiteX5" fmla="*/ 0 w 6007543"/>
              <a:gd name="connsiteY5" fmla="*/ 44088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07543" h="6858000">
                <a:moveTo>
                  <a:pt x="0" y="0"/>
                </a:moveTo>
                <a:lnTo>
                  <a:pt x="1032779" y="0"/>
                </a:lnTo>
                <a:lnTo>
                  <a:pt x="6007543" y="0"/>
                </a:lnTo>
                <a:lnTo>
                  <a:pt x="4401054" y="6858000"/>
                </a:lnTo>
                <a:lnTo>
                  <a:pt x="0" y="6858000"/>
                </a:lnTo>
                <a:lnTo>
                  <a:pt x="0" y="440886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6234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ampungan Gambar 8">
            <a:extLst>
              <a:ext uri="{FF2B5EF4-FFF2-40B4-BE49-F238E27FC236}">
                <a16:creationId xmlns:a16="http://schemas.microsoft.com/office/drawing/2014/main" id="{A7CFC529-EF29-406C-B28D-5C02BE7033F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49842" y="1869006"/>
            <a:ext cx="3560436" cy="3810000"/>
          </a:xfrm>
          <a:custGeom>
            <a:avLst/>
            <a:gdLst>
              <a:gd name="connsiteX0" fmla="*/ 890109 w 3560436"/>
              <a:gd name="connsiteY0" fmla="*/ 0 h 3810000"/>
              <a:gd name="connsiteX1" fmla="*/ 3560436 w 3560436"/>
              <a:gd name="connsiteY1" fmla="*/ 0 h 3810000"/>
              <a:gd name="connsiteX2" fmla="*/ 2670327 w 3560436"/>
              <a:gd name="connsiteY2" fmla="*/ 3810000 h 3810000"/>
              <a:gd name="connsiteX3" fmla="*/ 0 w 3560436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60436" h="3810000">
                <a:moveTo>
                  <a:pt x="890109" y="0"/>
                </a:moveTo>
                <a:lnTo>
                  <a:pt x="3560436" y="0"/>
                </a:lnTo>
                <a:lnTo>
                  <a:pt x="2670327" y="3810000"/>
                </a:lnTo>
                <a:lnTo>
                  <a:pt x="0" y="381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7" name="Tampungan Gambar 6">
            <a:extLst>
              <a:ext uri="{FF2B5EF4-FFF2-40B4-BE49-F238E27FC236}">
                <a16:creationId xmlns:a16="http://schemas.microsoft.com/office/drawing/2014/main" id="{5DC3061C-B4BB-F541-9EC5-A4002B83CB1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017476" y="857253"/>
            <a:ext cx="3560436" cy="3809999"/>
          </a:xfrm>
          <a:custGeom>
            <a:avLst/>
            <a:gdLst>
              <a:gd name="connsiteX0" fmla="*/ 890109 w 3560436"/>
              <a:gd name="connsiteY0" fmla="*/ 0 h 3809999"/>
              <a:gd name="connsiteX1" fmla="*/ 3560436 w 3560436"/>
              <a:gd name="connsiteY1" fmla="*/ 0 h 3809999"/>
              <a:gd name="connsiteX2" fmla="*/ 2670327 w 3560436"/>
              <a:gd name="connsiteY2" fmla="*/ 3809999 h 3809999"/>
              <a:gd name="connsiteX3" fmla="*/ 0 w 3560436"/>
              <a:gd name="connsiteY3" fmla="*/ 3809999 h 380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60436" h="3809999">
                <a:moveTo>
                  <a:pt x="890109" y="0"/>
                </a:moveTo>
                <a:lnTo>
                  <a:pt x="3560436" y="0"/>
                </a:lnTo>
                <a:lnTo>
                  <a:pt x="2670327" y="3809999"/>
                </a:lnTo>
                <a:lnTo>
                  <a:pt x="0" y="3809999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7768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ntuk Bebas: Bentuk 3">
            <a:extLst>
              <a:ext uri="{FF2B5EF4-FFF2-40B4-BE49-F238E27FC236}">
                <a16:creationId xmlns:a16="http://schemas.microsoft.com/office/drawing/2014/main" id="{1BDF44CE-BE25-B650-588E-EF83207BC592}"/>
              </a:ext>
            </a:extLst>
          </p:cNvPr>
          <p:cNvSpPr/>
          <p:nvPr userDrawn="1"/>
        </p:nvSpPr>
        <p:spPr>
          <a:xfrm>
            <a:off x="0" y="0"/>
            <a:ext cx="5307268" cy="6858000"/>
          </a:xfrm>
          <a:custGeom>
            <a:avLst/>
            <a:gdLst>
              <a:gd name="connsiteX0" fmla="*/ 0 w 5307268"/>
              <a:gd name="connsiteY0" fmla="*/ 0 h 6858000"/>
              <a:gd name="connsiteX1" fmla="*/ 764482 w 5307268"/>
              <a:gd name="connsiteY1" fmla="*/ 0 h 6858000"/>
              <a:gd name="connsiteX2" fmla="*/ 1373378 w 5307268"/>
              <a:gd name="connsiteY2" fmla="*/ 0 h 6858000"/>
              <a:gd name="connsiteX3" fmla="*/ 5307268 w 5307268"/>
              <a:gd name="connsiteY3" fmla="*/ 0 h 6858000"/>
              <a:gd name="connsiteX4" fmla="*/ 3873108 w 5307268"/>
              <a:gd name="connsiteY4" fmla="*/ 6858000 h 6858000"/>
              <a:gd name="connsiteX5" fmla="*/ 1373378 w 5307268"/>
              <a:gd name="connsiteY5" fmla="*/ 6858000 h 6858000"/>
              <a:gd name="connsiteX6" fmla="*/ 764482 w 5307268"/>
              <a:gd name="connsiteY6" fmla="*/ 6858000 h 6858000"/>
              <a:gd name="connsiteX7" fmla="*/ 0 w 5307268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07268" h="6858000">
                <a:moveTo>
                  <a:pt x="0" y="0"/>
                </a:moveTo>
                <a:lnTo>
                  <a:pt x="764482" y="0"/>
                </a:lnTo>
                <a:lnTo>
                  <a:pt x="1373378" y="0"/>
                </a:lnTo>
                <a:lnTo>
                  <a:pt x="5307268" y="0"/>
                </a:lnTo>
                <a:lnTo>
                  <a:pt x="3873108" y="6858000"/>
                </a:lnTo>
                <a:lnTo>
                  <a:pt x="1373378" y="6858000"/>
                </a:lnTo>
                <a:lnTo>
                  <a:pt x="76448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rgbClr val="C22824"/>
              </a:gs>
              <a:gs pos="100000">
                <a:srgbClr val="9F1B18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8" name="Tampungan Gambar 7">
            <a:extLst>
              <a:ext uri="{FF2B5EF4-FFF2-40B4-BE49-F238E27FC236}">
                <a16:creationId xmlns:a16="http://schemas.microsoft.com/office/drawing/2014/main" id="{BB6A26B8-DC3E-CBFA-7CDE-E8CF1FAD576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837194" y="827329"/>
            <a:ext cx="2639807" cy="4833730"/>
          </a:xfrm>
          <a:custGeom>
            <a:avLst/>
            <a:gdLst>
              <a:gd name="connsiteX0" fmla="*/ 0 w 2639807"/>
              <a:gd name="connsiteY0" fmla="*/ 0 h 4833730"/>
              <a:gd name="connsiteX1" fmla="*/ 2639807 w 2639807"/>
              <a:gd name="connsiteY1" fmla="*/ 0 h 4833730"/>
              <a:gd name="connsiteX2" fmla="*/ 2639807 w 2639807"/>
              <a:gd name="connsiteY2" fmla="*/ 4833730 h 4833730"/>
              <a:gd name="connsiteX3" fmla="*/ 0 w 2639807"/>
              <a:gd name="connsiteY3" fmla="*/ 4833730 h 4833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39807" h="4833730">
                <a:moveTo>
                  <a:pt x="0" y="0"/>
                </a:moveTo>
                <a:lnTo>
                  <a:pt x="2639807" y="0"/>
                </a:lnTo>
                <a:lnTo>
                  <a:pt x="2639807" y="4833730"/>
                </a:lnTo>
                <a:lnTo>
                  <a:pt x="0" y="483373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6" name="Tampungan Gambar 5">
            <a:extLst>
              <a:ext uri="{FF2B5EF4-FFF2-40B4-BE49-F238E27FC236}">
                <a16:creationId xmlns:a16="http://schemas.microsoft.com/office/drawing/2014/main" id="{1FF1735E-33EE-8CA3-9CA1-D5D7AB0FB5C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32759" y="1205488"/>
            <a:ext cx="2639807" cy="4833730"/>
          </a:xfrm>
          <a:custGeom>
            <a:avLst/>
            <a:gdLst>
              <a:gd name="connsiteX0" fmla="*/ 0 w 2639807"/>
              <a:gd name="connsiteY0" fmla="*/ 0 h 4833730"/>
              <a:gd name="connsiteX1" fmla="*/ 2639807 w 2639807"/>
              <a:gd name="connsiteY1" fmla="*/ 0 h 4833730"/>
              <a:gd name="connsiteX2" fmla="*/ 2639807 w 2639807"/>
              <a:gd name="connsiteY2" fmla="*/ 4833730 h 4833730"/>
              <a:gd name="connsiteX3" fmla="*/ 0 w 2639807"/>
              <a:gd name="connsiteY3" fmla="*/ 4833730 h 4833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39807" h="4833730">
                <a:moveTo>
                  <a:pt x="0" y="0"/>
                </a:moveTo>
                <a:lnTo>
                  <a:pt x="2639807" y="0"/>
                </a:lnTo>
                <a:lnTo>
                  <a:pt x="2639807" y="4833730"/>
                </a:lnTo>
                <a:lnTo>
                  <a:pt x="0" y="483373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6012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segi Panjang 1">
            <a:extLst>
              <a:ext uri="{FF2B5EF4-FFF2-40B4-BE49-F238E27FC236}">
                <a16:creationId xmlns:a16="http://schemas.microsoft.com/office/drawing/2014/main" id="{D775A55A-59F9-F923-9965-F2AC04878D35}"/>
              </a:ext>
            </a:extLst>
          </p:cNvPr>
          <p:cNvSpPr/>
          <p:nvPr userDrawn="1"/>
        </p:nvSpPr>
        <p:spPr>
          <a:xfrm>
            <a:off x="0" y="3965440"/>
            <a:ext cx="5575300" cy="2892559"/>
          </a:xfrm>
          <a:prstGeom prst="rect">
            <a:avLst/>
          </a:prstGeom>
          <a:gradFill flip="none" rotWithShape="1">
            <a:gsLst>
              <a:gs pos="0">
                <a:srgbClr val="C22824"/>
              </a:gs>
              <a:gs pos="100000">
                <a:srgbClr val="9F1B18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Tampungan Gambar 4">
            <a:extLst>
              <a:ext uri="{FF2B5EF4-FFF2-40B4-BE49-F238E27FC236}">
                <a16:creationId xmlns:a16="http://schemas.microsoft.com/office/drawing/2014/main" id="{EE8F1AF2-980B-4FF4-5B01-26BC4619E30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122363" y="3304614"/>
            <a:ext cx="5123414" cy="2516784"/>
          </a:xfrm>
          <a:custGeom>
            <a:avLst/>
            <a:gdLst>
              <a:gd name="connsiteX0" fmla="*/ 0 w 5123414"/>
              <a:gd name="connsiteY0" fmla="*/ 0 h 2516784"/>
              <a:gd name="connsiteX1" fmla="*/ 5123414 w 5123414"/>
              <a:gd name="connsiteY1" fmla="*/ 0 h 2516784"/>
              <a:gd name="connsiteX2" fmla="*/ 5123414 w 5123414"/>
              <a:gd name="connsiteY2" fmla="*/ 2516784 h 2516784"/>
              <a:gd name="connsiteX3" fmla="*/ 0 w 5123414"/>
              <a:gd name="connsiteY3" fmla="*/ 2516784 h 2516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23414" h="2516784">
                <a:moveTo>
                  <a:pt x="0" y="0"/>
                </a:moveTo>
                <a:lnTo>
                  <a:pt x="5123414" y="0"/>
                </a:lnTo>
                <a:lnTo>
                  <a:pt x="5123414" y="2516784"/>
                </a:lnTo>
                <a:lnTo>
                  <a:pt x="0" y="2516784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6331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ntuk Bebas: Bentuk 1">
            <a:extLst>
              <a:ext uri="{FF2B5EF4-FFF2-40B4-BE49-F238E27FC236}">
                <a16:creationId xmlns:a16="http://schemas.microsoft.com/office/drawing/2014/main" id="{92F203FC-9EF5-FC1F-2A86-A18AF059D169}"/>
              </a:ext>
            </a:extLst>
          </p:cNvPr>
          <p:cNvSpPr/>
          <p:nvPr userDrawn="1"/>
        </p:nvSpPr>
        <p:spPr>
          <a:xfrm rot="764584">
            <a:off x="8096350" y="-288421"/>
            <a:ext cx="4786675" cy="7647128"/>
          </a:xfrm>
          <a:custGeom>
            <a:avLst/>
            <a:gdLst>
              <a:gd name="connsiteX0" fmla="*/ 1 w 4786675"/>
              <a:gd name="connsiteY0" fmla="*/ 740401 h 7647128"/>
              <a:gd name="connsiteX1" fmla="*/ 3273941 w 4786675"/>
              <a:gd name="connsiteY1" fmla="*/ 0 h 7647128"/>
              <a:gd name="connsiteX2" fmla="*/ 4786675 w 4786675"/>
              <a:gd name="connsiteY2" fmla="*/ 6689081 h 7647128"/>
              <a:gd name="connsiteX3" fmla="*/ 550333 w 4786675"/>
              <a:gd name="connsiteY3" fmla="*/ 7647128 h 7647128"/>
              <a:gd name="connsiteX4" fmla="*/ 451688 w 4786675"/>
              <a:gd name="connsiteY4" fmla="*/ 7593586 h 7647128"/>
              <a:gd name="connsiteX5" fmla="*/ 0 w 4786675"/>
              <a:gd name="connsiteY5" fmla="*/ 6744062 h 7647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86675" h="7647128">
                <a:moveTo>
                  <a:pt x="1" y="740401"/>
                </a:moveTo>
                <a:lnTo>
                  <a:pt x="3273941" y="0"/>
                </a:lnTo>
                <a:lnTo>
                  <a:pt x="4786675" y="6689081"/>
                </a:lnTo>
                <a:lnTo>
                  <a:pt x="550333" y="7647128"/>
                </a:lnTo>
                <a:lnTo>
                  <a:pt x="451688" y="7593586"/>
                </a:lnTo>
                <a:cubicBezTo>
                  <a:pt x="179172" y="7409478"/>
                  <a:pt x="0" y="7097694"/>
                  <a:pt x="0" y="6744062"/>
                </a:cubicBezTo>
                <a:close/>
              </a:path>
            </a:pathLst>
          </a:custGeom>
          <a:gradFill>
            <a:gsLst>
              <a:gs pos="0">
                <a:srgbClr val="C22824"/>
              </a:gs>
              <a:gs pos="100000">
                <a:srgbClr val="9F1B18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264307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7">
            <a:extLst>
              <a:ext uri="{FF2B5EF4-FFF2-40B4-BE49-F238E27FC236}">
                <a16:creationId xmlns:a16="http://schemas.microsoft.com/office/drawing/2014/main" id="{B8CF7202-D320-BC26-85A6-F9A355747F4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4786314" cy="6858000"/>
          </a:xfrm>
          <a:custGeom>
            <a:avLst/>
            <a:gdLst>
              <a:gd name="connsiteX0" fmla="*/ 0 w 2883179"/>
              <a:gd name="connsiteY0" fmla="*/ 0 h 4833730"/>
              <a:gd name="connsiteX1" fmla="*/ 2883179 w 2883179"/>
              <a:gd name="connsiteY1" fmla="*/ 0 h 4833730"/>
              <a:gd name="connsiteX2" fmla="*/ 2883179 w 2883179"/>
              <a:gd name="connsiteY2" fmla="*/ 4833730 h 4833730"/>
              <a:gd name="connsiteX3" fmla="*/ 0 w 2883179"/>
              <a:gd name="connsiteY3" fmla="*/ 4833730 h 4833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3179" h="4833730">
                <a:moveTo>
                  <a:pt x="0" y="0"/>
                </a:moveTo>
                <a:lnTo>
                  <a:pt x="2883179" y="0"/>
                </a:lnTo>
                <a:lnTo>
                  <a:pt x="2883179" y="4833730"/>
                </a:lnTo>
                <a:lnTo>
                  <a:pt x="0" y="483373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4127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gradFill>
          <a:gsLst>
            <a:gs pos="0">
              <a:srgbClr val="C22824"/>
            </a:gs>
            <a:gs pos="100000">
              <a:srgbClr val="9F1B18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ampungan Gambar 12">
            <a:extLst>
              <a:ext uri="{FF2B5EF4-FFF2-40B4-BE49-F238E27FC236}">
                <a16:creationId xmlns:a16="http://schemas.microsoft.com/office/drawing/2014/main" id="{927E0590-4628-CDCA-362B-54A2A52D31D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907139" y="2440941"/>
            <a:ext cx="2468880" cy="2855418"/>
          </a:xfrm>
          <a:custGeom>
            <a:avLst/>
            <a:gdLst>
              <a:gd name="connsiteX0" fmla="*/ 0 w 2468880"/>
              <a:gd name="connsiteY0" fmla="*/ 0 h 2855418"/>
              <a:gd name="connsiteX1" fmla="*/ 2468880 w 2468880"/>
              <a:gd name="connsiteY1" fmla="*/ 0 h 2855418"/>
              <a:gd name="connsiteX2" fmla="*/ 2468880 w 2468880"/>
              <a:gd name="connsiteY2" fmla="*/ 2855418 h 2855418"/>
              <a:gd name="connsiteX3" fmla="*/ 0 w 2468880"/>
              <a:gd name="connsiteY3" fmla="*/ 2855418 h 285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68880" h="2855418">
                <a:moveTo>
                  <a:pt x="0" y="0"/>
                </a:moveTo>
                <a:lnTo>
                  <a:pt x="2468880" y="0"/>
                </a:lnTo>
                <a:lnTo>
                  <a:pt x="2468880" y="2855418"/>
                </a:lnTo>
                <a:lnTo>
                  <a:pt x="0" y="285541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11" name="Tampungan Gambar 10">
            <a:extLst>
              <a:ext uri="{FF2B5EF4-FFF2-40B4-BE49-F238E27FC236}">
                <a16:creationId xmlns:a16="http://schemas.microsoft.com/office/drawing/2014/main" id="{A94DEC94-8B44-7FD2-9B54-8A22C79FBA9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3172" y="2440941"/>
            <a:ext cx="2468880" cy="2855418"/>
          </a:xfrm>
          <a:custGeom>
            <a:avLst/>
            <a:gdLst>
              <a:gd name="connsiteX0" fmla="*/ 0 w 2468880"/>
              <a:gd name="connsiteY0" fmla="*/ 0 h 2855418"/>
              <a:gd name="connsiteX1" fmla="*/ 2468880 w 2468880"/>
              <a:gd name="connsiteY1" fmla="*/ 0 h 2855418"/>
              <a:gd name="connsiteX2" fmla="*/ 2468880 w 2468880"/>
              <a:gd name="connsiteY2" fmla="*/ 2855418 h 2855418"/>
              <a:gd name="connsiteX3" fmla="*/ 0 w 2468880"/>
              <a:gd name="connsiteY3" fmla="*/ 2855418 h 285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68880" h="2855418">
                <a:moveTo>
                  <a:pt x="0" y="0"/>
                </a:moveTo>
                <a:lnTo>
                  <a:pt x="2468880" y="0"/>
                </a:lnTo>
                <a:lnTo>
                  <a:pt x="2468880" y="2855418"/>
                </a:lnTo>
                <a:lnTo>
                  <a:pt x="0" y="285541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9" name="Tampungan Gambar 8">
            <a:extLst>
              <a:ext uri="{FF2B5EF4-FFF2-40B4-BE49-F238E27FC236}">
                <a16:creationId xmlns:a16="http://schemas.microsoft.com/office/drawing/2014/main" id="{17598CD5-CC95-790F-A83B-F0538A1F25D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506369" y="2440941"/>
            <a:ext cx="2468880" cy="2855418"/>
          </a:xfrm>
          <a:custGeom>
            <a:avLst/>
            <a:gdLst>
              <a:gd name="connsiteX0" fmla="*/ 0 w 2468880"/>
              <a:gd name="connsiteY0" fmla="*/ 0 h 2855418"/>
              <a:gd name="connsiteX1" fmla="*/ 2468880 w 2468880"/>
              <a:gd name="connsiteY1" fmla="*/ 0 h 2855418"/>
              <a:gd name="connsiteX2" fmla="*/ 2468880 w 2468880"/>
              <a:gd name="connsiteY2" fmla="*/ 2855418 h 2855418"/>
              <a:gd name="connsiteX3" fmla="*/ 0 w 2468880"/>
              <a:gd name="connsiteY3" fmla="*/ 2855418 h 285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68880" h="2855418">
                <a:moveTo>
                  <a:pt x="0" y="0"/>
                </a:moveTo>
                <a:lnTo>
                  <a:pt x="2468880" y="0"/>
                </a:lnTo>
                <a:lnTo>
                  <a:pt x="2468880" y="2855418"/>
                </a:lnTo>
                <a:lnTo>
                  <a:pt x="0" y="285541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7" name="Tampungan Gambar 6">
            <a:extLst>
              <a:ext uri="{FF2B5EF4-FFF2-40B4-BE49-F238E27FC236}">
                <a16:creationId xmlns:a16="http://schemas.microsoft.com/office/drawing/2014/main" id="{9624B674-7A1B-C934-305A-0B98DF4562D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06146" y="2440941"/>
            <a:ext cx="2468880" cy="2855418"/>
          </a:xfrm>
          <a:custGeom>
            <a:avLst/>
            <a:gdLst>
              <a:gd name="connsiteX0" fmla="*/ 0 w 2468880"/>
              <a:gd name="connsiteY0" fmla="*/ 0 h 2855418"/>
              <a:gd name="connsiteX1" fmla="*/ 2468880 w 2468880"/>
              <a:gd name="connsiteY1" fmla="*/ 0 h 2855418"/>
              <a:gd name="connsiteX2" fmla="*/ 2468880 w 2468880"/>
              <a:gd name="connsiteY2" fmla="*/ 2855418 h 2855418"/>
              <a:gd name="connsiteX3" fmla="*/ 0 w 2468880"/>
              <a:gd name="connsiteY3" fmla="*/ 2855418 h 285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68880" h="2855418">
                <a:moveTo>
                  <a:pt x="0" y="0"/>
                </a:moveTo>
                <a:lnTo>
                  <a:pt x="2468880" y="0"/>
                </a:lnTo>
                <a:lnTo>
                  <a:pt x="2468880" y="2855418"/>
                </a:lnTo>
                <a:lnTo>
                  <a:pt x="0" y="285541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8054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segi Panjang 1">
            <a:extLst>
              <a:ext uri="{FF2B5EF4-FFF2-40B4-BE49-F238E27FC236}">
                <a16:creationId xmlns:a16="http://schemas.microsoft.com/office/drawing/2014/main" id="{66522BD3-030C-6603-E956-1E81CFB55584}"/>
              </a:ext>
            </a:extLst>
          </p:cNvPr>
          <p:cNvSpPr/>
          <p:nvPr userDrawn="1"/>
        </p:nvSpPr>
        <p:spPr>
          <a:xfrm>
            <a:off x="8358050" y="0"/>
            <a:ext cx="3833949" cy="6858000"/>
          </a:xfrm>
          <a:prstGeom prst="rect">
            <a:avLst/>
          </a:prstGeom>
          <a:gradFill flip="none" rotWithShape="1">
            <a:gsLst>
              <a:gs pos="0">
                <a:srgbClr val="C22824"/>
              </a:gs>
              <a:gs pos="100000">
                <a:srgbClr val="9F1B18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Tampungan Gambar 4">
            <a:extLst>
              <a:ext uri="{FF2B5EF4-FFF2-40B4-BE49-F238E27FC236}">
                <a16:creationId xmlns:a16="http://schemas.microsoft.com/office/drawing/2014/main" id="{485481B2-811D-1A2C-2015-F98DB56C9E4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137282" y="1026881"/>
            <a:ext cx="3735826" cy="5831125"/>
          </a:xfrm>
          <a:custGeom>
            <a:avLst/>
            <a:gdLst>
              <a:gd name="connsiteX0" fmla="*/ 353410 w 3735826"/>
              <a:gd name="connsiteY0" fmla="*/ 0 h 5831125"/>
              <a:gd name="connsiteX1" fmla="*/ 3382416 w 3735826"/>
              <a:gd name="connsiteY1" fmla="*/ 0 h 5831125"/>
              <a:gd name="connsiteX2" fmla="*/ 3735826 w 3735826"/>
              <a:gd name="connsiteY2" fmla="*/ 353410 h 5831125"/>
              <a:gd name="connsiteX3" fmla="*/ 3735826 w 3735826"/>
              <a:gd name="connsiteY3" fmla="*/ 5831125 h 5831125"/>
              <a:gd name="connsiteX4" fmla="*/ 0 w 3735826"/>
              <a:gd name="connsiteY4" fmla="*/ 5831125 h 5831125"/>
              <a:gd name="connsiteX5" fmla="*/ 0 w 3735826"/>
              <a:gd name="connsiteY5" fmla="*/ 353410 h 5831125"/>
              <a:gd name="connsiteX6" fmla="*/ 353410 w 3735826"/>
              <a:gd name="connsiteY6" fmla="*/ 0 h 583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5826" h="5831125">
                <a:moveTo>
                  <a:pt x="353410" y="0"/>
                </a:moveTo>
                <a:lnTo>
                  <a:pt x="3382416" y="0"/>
                </a:lnTo>
                <a:cubicBezTo>
                  <a:pt x="3577599" y="0"/>
                  <a:pt x="3735826" y="158227"/>
                  <a:pt x="3735826" y="353410"/>
                </a:cubicBezTo>
                <a:lnTo>
                  <a:pt x="3735826" y="5831125"/>
                </a:lnTo>
                <a:lnTo>
                  <a:pt x="0" y="5831125"/>
                </a:lnTo>
                <a:lnTo>
                  <a:pt x="0" y="353410"/>
                </a:lnTo>
                <a:cubicBezTo>
                  <a:pt x="0" y="158227"/>
                  <a:pt x="158227" y="0"/>
                  <a:pt x="353410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1701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ntuk Bebas: Bentuk 1">
            <a:extLst>
              <a:ext uri="{FF2B5EF4-FFF2-40B4-BE49-F238E27FC236}">
                <a16:creationId xmlns:a16="http://schemas.microsoft.com/office/drawing/2014/main" id="{76BEAEF9-C86E-A5E6-AB96-87C1E36919CC}"/>
              </a:ext>
            </a:extLst>
          </p:cNvPr>
          <p:cNvSpPr/>
          <p:nvPr userDrawn="1"/>
        </p:nvSpPr>
        <p:spPr>
          <a:xfrm rot="738466">
            <a:off x="-696568" y="-504054"/>
            <a:ext cx="3914766" cy="7554493"/>
          </a:xfrm>
          <a:custGeom>
            <a:avLst/>
            <a:gdLst>
              <a:gd name="connsiteX0" fmla="*/ 0 w 3914766"/>
              <a:gd name="connsiteY0" fmla="*/ 854113 h 7554493"/>
              <a:gd name="connsiteX1" fmla="*/ 3914766 w 3914766"/>
              <a:gd name="connsiteY1" fmla="*/ 0 h 7554493"/>
              <a:gd name="connsiteX2" fmla="*/ 3914766 w 3914766"/>
              <a:gd name="connsiteY2" fmla="*/ 7019327 h 7554493"/>
              <a:gd name="connsiteX3" fmla="*/ 1461871 w 3914766"/>
              <a:gd name="connsiteY3" fmla="*/ 7554493 h 7554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14766" h="7554493">
                <a:moveTo>
                  <a:pt x="0" y="854113"/>
                </a:moveTo>
                <a:lnTo>
                  <a:pt x="3914766" y="0"/>
                </a:lnTo>
                <a:lnTo>
                  <a:pt x="3914766" y="7019327"/>
                </a:lnTo>
                <a:lnTo>
                  <a:pt x="1461871" y="7554493"/>
                </a:lnTo>
                <a:close/>
              </a:path>
            </a:pathLst>
          </a:custGeom>
          <a:gradFill>
            <a:gsLst>
              <a:gs pos="0">
                <a:srgbClr val="C22824"/>
              </a:gs>
              <a:gs pos="100000">
                <a:srgbClr val="9F1B18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5" name="Tampungan Gambar 4">
            <a:extLst>
              <a:ext uri="{FF2B5EF4-FFF2-40B4-BE49-F238E27FC236}">
                <a16:creationId xmlns:a16="http://schemas.microsoft.com/office/drawing/2014/main" id="{019853C3-F978-0016-0524-9B167A3969E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113127" y="1220842"/>
            <a:ext cx="3324279" cy="4416316"/>
          </a:xfrm>
          <a:custGeom>
            <a:avLst/>
            <a:gdLst>
              <a:gd name="connsiteX0" fmla="*/ 179411 w 3324279"/>
              <a:gd name="connsiteY0" fmla="*/ 0 h 4416316"/>
              <a:gd name="connsiteX1" fmla="*/ 3144868 w 3324279"/>
              <a:gd name="connsiteY1" fmla="*/ 0 h 4416316"/>
              <a:gd name="connsiteX2" fmla="*/ 3324279 w 3324279"/>
              <a:gd name="connsiteY2" fmla="*/ 179411 h 4416316"/>
              <a:gd name="connsiteX3" fmla="*/ 3324279 w 3324279"/>
              <a:gd name="connsiteY3" fmla="*/ 4236905 h 4416316"/>
              <a:gd name="connsiteX4" fmla="*/ 3144868 w 3324279"/>
              <a:gd name="connsiteY4" fmla="*/ 4416316 h 4416316"/>
              <a:gd name="connsiteX5" fmla="*/ 179411 w 3324279"/>
              <a:gd name="connsiteY5" fmla="*/ 4416316 h 4416316"/>
              <a:gd name="connsiteX6" fmla="*/ 0 w 3324279"/>
              <a:gd name="connsiteY6" fmla="*/ 4236905 h 4416316"/>
              <a:gd name="connsiteX7" fmla="*/ 0 w 3324279"/>
              <a:gd name="connsiteY7" fmla="*/ 179411 h 4416316"/>
              <a:gd name="connsiteX8" fmla="*/ 179411 w 3324279"/>
              <a:gd name="connsiteY8" fmla="*/ 0 h 4416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24279" h="4416316">
                <a:moveTo>
                  <a:pt x="179411" y="0"/>
                </a:moveTo>
                <a:lnTo>
                  <a:pt x="3144868" y="0"/>
                </a:lnTo>
                <a:cubicBezTo>
                  <a:pt x="3243954" y="0"/>
                  <a:pt x="3324279" y="80325"/>
                  <a:pt x="3324279" y="179411"/>
                </a:cubicBezTo>
                <a:lnTo>
                  <a:pt x="3324279" y="4236905"/>
                </a:lnTo>
                <a:cubicBezTo>
                  <a:pt x="3324279" y="4335991"/>
                  <a:pt x="3243954" y="4416316"/>
                  <a:pt x="3144868" y="4416316"/>
                </a:cubicBezTo>
                <a:lnTo>
                  <a:pt x="179411" y="4416316"/>
                </a:lnTo>
                <a:cubicBezTo>
                  <a:pt x="80325" y="4416316"/>
                  <a:pt x="0" y="4335991"/>
                  <a:pt x="0" y="4236905"/>
                </a:cubicBezTo>
                <a:lnTo>
                  <a:pt x="0" y="179411"/>
                </a:lnTo>
                <a:cubicBezTo>
                  <a:pt x="0" y="80325"/>
                  <a:pt x="80325" y="0"/>
                  <a:pt x="179411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851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bg>
      <p:bgPr>
        <a:gradFill>
          <a:gsLst>
            <a:gs pos="0">
              <a:srgbClr val="C22824"/>
            </a:gs>
            <a:gs pos="100000">
              <a:srgbClr val="9F1B18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ampungan Gambar 9">
            <a:extLst>
              <a:ext uri="{FF2B5EF4-FFF2-40B4-BE49-F238E27FC236}">
                <a16:creationId xmlns:a16="http://schemas.microsoft.com/office/drawing/2014/main" id="{6DCD435F-62B1-16DA-59DE-55567A34988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432507" y="4528820"/>
            <a:ext cx="548640" cy="548640"/>
          </a:xfrm>
          <a:custGeom>
            <a:avLst/>
            <a:gdLst>
              <a:gd name="connsiteX0" fmla="*/ 274320 w 548640"/>
              <a:gd name="connsiteY0" fmla="*/ 0 h 548640"/>
              <a:gd name="connsiteX1" fmla="*/ 548640 w 548640"/>
              <a:gd name="connsiteY1" fmla="*/ 274320 h 548640"/>
              <a:gd name="connsiteX2" fmla="*/ 274320 w 548640"/>
              <a:gd name="connsiteY2" fmla="*/ 548640 h 548640"/>
              <a:gd name="connsiteX3" fmla="*/ 0 w 548640"/>
              <a:gd name="connsiteY3" fmla="*/ 274320 h 548640"/>
              <a:gd name="connsiteX4" fmla="*/ 274320 w 548640"/>
              <a:gd name="connsiteY4" fmla="*/ 0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8640" h="548640">
                <a:moveTo>
                  <a:pt x="274320" y="0"/>
                </a:move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  <a:cubicBezTo>
                  <a:pt x="0" y="122817"/>
                  <a:pt x="122817" y="0"/>
                  <a:pt x="274320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400">
                <a:latin typeface="Montserrat" panose="00000500000000000000" pitchFamily="2" charset="0"/>
              </a:defRPr>
            </a:lvl1pPr>
          </a:lstStyle>
          <a:p>
            <a:r>
              <a:rPr lang="id-ID"/>
              <a:t>img</a:t>
            </a:r>
            <a:endParaRPr lang="en-US"/>
          </a:p>
        </p:txBody>
      </p:sp>
      <p:sp>
        <p:nvSpPr>
          <p:cNvPr id="8" name="Tampungan Gambar 7">
            <a:extLst>
              <a:ext uri="{FF2B5EF4-FFF2-40B4-BE49-F238E27FC236}">
                <a16:creationId xmlns:a16="http://schemas.microsoft.com/office/drawing/2014/main" id="{2315B53E-8815-6C76-989C-29839CE50B6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709325" y="4528820"/>
            <a:ext cx="548640" cy="548640"/>
          </a:xfrm>
          <a:custGeom>
            <a:avLst/>
            <a:gdLst>
              <a:gd name="connsiteX0" fmla="*/ 274320 w 548640"/>
              <a:gd name="connsiteY0" fmla="*/ 0 h 548640"/>
              <a:gd name="connsiteX1" fmla="*/ 548640 w 548640"/>
              <a:gd name="connsiteY1" fmla="*/ 274320 h 548640"/>
              <a:gd name="connsiteX2" fmla="*/ 274320 w 548640"/>
              <a:gd name="connsiteY2" fmla="*/ 548640 h 548640"/>
              <a:gd name="connsiteX3" fmla="*/ 0 w 548640"/>
              <a:gd name="connsiteY3" fmla="*/ 274320 h 548640"/>
              <a:gd name="connsiteX4" fmla="*/ 274320 w 548640"/>
              <a:gd name="connsiteY4" fmla="*/ 0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8640" h="548640">
                <a:moveTo>
                  <a:pt x="274320" y="0"/>
                </a:move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  <a:cubicBezTo>
                  <a:pt x="0" y="122817"/>
                  <a:pt x="122817" y="0"/>
                  <a:pt x="274320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400">
                <a:latin typeface="Montserrat" panose="00000500000000000000" pitchFamily="2" charset="0"/>
              </a:defRPr>
            </a:lvl1pPr>
          </a:lstStyle>
          <a:p>
            <a:r>
              <a:rPr lang="id-ID"/>
              <a:t>img</a:t>
            </a:r>
            <a:endParaRPr lang="en-US"/>
          </a:p>
        </p:txBody>
      </p:sp>
      <p:sp>
        <p:nvSpPr>
          <p:cNvPr id="6" name="Tampungan Gambar 5">
            <a:extLst>
              <a:ext uri="{FF2B5EF4-FFF2-40B4-BE49-F238E27FC236}">
                <a16:creationId xmlns:a16="http://schemas.microsoft.com/office/drawing/2014/main" id="{35E2BE66-9326-E8E2-BA00-D751EB2E959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005840" y="4528820"/>
            <a:ext cx="548640" cy="548640"/>
          </a:xfrm>
          <a:custGeom>
            <a:avLst/>
            <a:gdLst>
              <a:gd name="connsiteX0" fmla="*/ 274320 w 548640"/>
              <a:gd name="connsiteY0" fmla="*/ 0 h 548640"/>
              <a:gd name="connsiteX1" fmla="*/ 548640 w 548640"/>
              <a:gd name="connsiteY1" fmla="*/ 274320 h 548640"/>
              <a:gd name="connsiteX2" fmla="*/ 274320 w 548640"/>
              <a:gd name="connsiteY2" fmla="*/ 548640 h 548640"/>
              <a:gd name="connsiteX3" fmla="*/ 0 w 548640"/>
              <a:gd name="connsiteY3" fmla="*/ 274320 h 548640"/>
              <a:gd name="connsiteX4" fmla="*/ 274320 w 548640"/>
              <a:gd name="connsiteY4" fmla="*/ 0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8640" h="548640">
                <a:moveTo>
                  <a:pt x="274320" y="0"/>
                </a:move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  <a:cubicBezTo>
                  <a:pt x="0" y="122817"/>
                  <a:pt x="122817" y="0"/>
                  <a:pt x="274320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400">
                <a:latin typeface="Montserrat" panose="00000500000000000000" pitchFamily="2" charset="0"/>
              </a:defRPr>
            </a:lvl1pPr>
          </a:lstStyle>
          <a:p>
            <a:r>
              <a:rPr lang="id-ID"/>
              <a:t>img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9723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segi Panjang 1">
            <a:extLst>
              <a:ext uri="{FF2B5EF4-FFF2-40B4-BE49-F238E27FC236}">
                <a16:creationId xmlns:a16="http://schemas.microsoft.com/office/drawing/2014/main" id="{1B9D2BD6-354D-18FC-CA22-6CD3DD49EBEE}"/>
              </a:ext>
            </a:extLst>
          </p:cNvPr>
          <p:cNvSpPr/>
          <p:nvPr userDrawn="1"/>
        </p:nvSpPr>
        <p:spPr>
          <a:xfrm>
            <a:off x="0" y="0"/>
            <a:ext cx="12192000" cy="366788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Freeform: Shape 7">
            <a:extLst>
              <a:ext uri="{FF2B5EF4-FFF2-40B4-BE49-F238E27FC236}">
                <a16:creationId xmlns:a16="http://schemas.microsoft.com/office/drawing/2014/main" id="{251D8E6A-C90D-6CAA-72B1-C38903B3302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12192000" cy="3667880"/>
          </a:xfrm>
          <a:custGeom>
            <a:avLst/>
            <a:gdLst>
              <a:gd name="connsiteX0" fmla="*/ 0 w 2883179"/>
              <a:gd name="connsiteY0" fmla="*/ 0 h 4833730"/>
              <a:gd name="connsiteX1" fmla="*/ 2883179 w 2883179"/>
              <a:gd name="connsiteY1" fmla="*/ 0 h 4833730"/>
              <a:gd name="connsiteX2" fmla="*/ 2883179 w 2883179"/>
              <a:gd name="connsiteY2" fmla="*/ 4833730 h 4833730"/>
              <a:gd name="connsiteX3" fmla="*/ 0 w 2883179"/>
              <a:gd name="connsiteY3" fmla="*/ 4833730 h 4833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3179" h="4833730">
                <a:moveTo>
                  <a:pt x="0" y="0"/>
                </a:moveTo>
                <a:lnTo>
                  <a:pt x="2883179" y="0"/>
                </a:lnTo>
                <a:lnTo>
                  <a:pt x="2883179" y="4833730"/>
                </a:lnTo>
                <a:lnTo>
                  <a:pt x="0" y="483373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5884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7">
            <a:extLst>
              <a:ext uri="{FF2B5EF4-FFF2-40B4-BE49-F238E27FC236}">
                <a16:creationId xmlns:a16="http://schemas.microsoft.com/office/drawing/2014/main" id="{601D9204-3FF7-DB38-2E37-AC5AF4FE9AC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12192000" cy="6096000"/>
          </a:xfrm>
          <a:custGeom>
            <a:avLst/>
            <a:gdLst>
              <a:gd name="connsiteX0" fmla="*/ 0 w 2883179"/>
              <a:gd name="connsiteY0" fmla="*/ 0 h 4833730"/>
              <a:gd name="connsiteX1" fmla="*/ 2883179 w 2883179"/>
              <a:gd name="connsiteY1" fmla="*/ 0 h 4833730"/>
              <a:gd name="connsiteX2" fmla="*/ 2883179 w 2883179"/>
              <a:gd name="connsiteY2" fmla="*/ 4833730 h 4833730"/>
              <a:gd name="connsiteX3" fmla="*/ 0 w 2883179"/>
              <a:gd name="connsiteY3" fmla="*/ 4833730 h 4833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3179" h="4833730">
                <a:moveTo>
                  <a:pt x="0" y="0"/>
                </a:moveTo>
                <a:lnTo>
                  <a:pt x="2883179" y="0"/>
                </a:lnTo>
                <a:lnTo>
                  <a:pt x="2883179" y="4833730"/>
                </a:lnTo>
                <a:lnTo>
                  <a:pt x="0" y="483373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6425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58750" y="141288"/>
            <a:ext cx="11874500" cy="65754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1FC6B0-42AF-F82A-814B-9E24AD59B8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2" b="7892"/>
          <a:stretch/>
        </p:blipFill>
        <p:spPr>
          <a:xfrm>
            <a:off x="-1" y="0"/>
            <a:ext cx="12192000" cy="6857999"/>
          </a:xfrm>
          <a:prstGeom prst="rect">
            <a:avLst/>
          </a:prstGeom>
        </p:spPr>
      </p:pic>
      <p:sp>
        <p:nvSpPr>
          <p:cNvPr id="4" name="Google Shape;142;p1">
            <a:extLst>
              <a:ext uri="{FF2B5EF4-FFF2-40B4-BE49-F238E27FC236}">
                <a16:creationId xmlns:a16="http://schemas.microsoft.com/office/drawing/2014/main" id="{094FD0AB-AC1E-8E14-2CC4-0D0AD02BB17F}"/>
              </a:ext>
            </a:extLst>
          </p:cNvPr>
          <p:cNvSpPr txBox="1"/>
          <p:nvPr userDrawn="1"/>
        </p:nvSpPr>
        <p:spPr>
          <a:xfrm>
            <a:off x="10340374" y="6424732"/>
            <a:ext cx="1627473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Montserrat"/>
                <a:cs typeface="Montserrat"/>
                <a:sym typeface="Montserrat"/>
              </a:rPr>
              <a:t>ecovisalsabti.com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6111495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gradFill>
          <a:gsLst>
            <a:gs pos="0">
              <a:schemeClr val="bg1"/>
            </a:gs>
            <a:gs pos="100000">
              <a:schemeClr val="bg1">
                <a:lumMod val="95000"/>
              </a:schemeClr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10D89A5-B9BE-3024-2EF7-FBF2C0A10140}"/>
              </a:ext>
            </a:extLst>
          </p:cNvPr>
          <p:cNvSpPr txBox="1"/>
          <p:nvPr userDrawn="1"/>
        </p:nvSpPr>
        <p:spPr>
          <a:xfrm>
            <a:off x="11149414" y="6566109"/>
            <a:ext cx="99401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ctr">
              <a:spcBef>
                <a:spcPts val="800"/>
              </a:spcBef>
              <a:buSzPct val="100000"/>
              <a:buFont typeface="Arial"/>
              <a:buNone/>
            </a:pPr>
            <a:r>
              <a:rPr lang="en-US" sz="1200" noProof="0" dirty="0">
                <a:solidFill>
                  <a:schemeClr val="tx1"/>
                </a:solidFill>
              </a:rPr>
              <a:t>Slide </a:t>
            </a:r>
            <a:r>
              <a:rPr lang="en-US" sz="1200" b="1" noProof="0" dirty="0">
                <a:solidFill>
                  <a:schemeClr val="tx1"/>
                </a:solidFill>
              </a:rPr>
              <a:t>| </a:t>
            </a:r>
            <a:fld id="{C58DF478-B544-4ED8-9ED4-6A2648E2D233}" type="slidenum">
              <a:rPr lang="en-US" sz="1200" b="1" noProof="0" smtClean="0">
                <a:solidFill>
                  <a:schemeClr val="tx1"/>
                </a:solidFill>
              </a:rPr>
              <a:pPr marL="0" indent="0" algn="ct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1100" b="1" noProof="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E6FE76-CD94-9E9A-6059-688EBFA5A873}"/>
              </a:ext>
            </a:extLst>
          </p:cNvPr>
          <p:cNvSpPr txBox="1"/>
          <p:nvPr userDrawn="1"/>
        </p:nvSpPr>
        <p:spPr>
          <a:xfrm>
            <a:off x="57805" y="6519943"/>
            <a:ext cx="3996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>
                <a:solidFill>
                  <a:schemeClr val="tx1"/>
                </a:solidFill>
                <a:ea typeface="Inter SemiBold" panose="02000503000000020004" pitchFamily="2" charset="0"/>
                <a:cs typeface="Poppins SemiBold" panose="00000700000000000000" pitchFamily="50" charset="0"/>
              </a:rPr>
              <a:t>BCM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18EF71-DE4B-3A9B-50C2-165347F99ED9}"/>
              </a:ext>
            </a:extLst>
          </p:cNvPr>
          <p:cNvSpPr txBox="1"/>
          <p:nvPr userDrawn="1"/>
        </p:nvSpPr>
        <p:spPr>
          <a:xfrm>
            <a:off x="6768024" y="6519942"/>
            <a:ext cx="12399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>
                <a:solidFill>
                  <a:schemeClr val="tx1"/>
                </a:solidFill>
                <a:ea typeface="Inter SemiBold" panose="02000503000000020004" pitchFamily="2" charset="0"/>
                <a:cs typeface="Poppins SemiBold" panose="00000700000000000000" pitchFamily="50" charset="0"/>
              </a:rPr>
              <a:t>Ecovis AlSabti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EB1A66E-FCC5-AB96-3AE0-BADEDE4DF1A1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453344"/>
            <a:ext cx="12180376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9C6096C-6BFE-2205-1C05-143642598E65}"/>
              </a:ext>
            </a:extLst>
          </p:cNvPr>
          <p:cNvCxnSpPr>
            <a:cxnSpLocks/>
          </p:cNvCxnSpPr>
          <p:nvPr userDrawn="1"/>
        </p:nvCxnSpPr>
        <p:spPr>
          <a:xfrm flipH="1">
            <a:off x="165645" y="6453344"/>
            <a:ext cx="298407" cy="0"/>
          </a:xfrm>
          <a:prstGeom prst="line">
            <a:avLst/>
          </a:prstGeom>
          <a:ln w="25400">
            <a:solidFill>
              <a:srgbClr val="5C98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69BFB98-9FC4-6346-0D99-E051745DE090}"/>
              </a:ext>
            </a:extLst>
          </p:cNvPr>
          <p:cNvCxnSpPr>
            <a:cxnSpLocks/>
          </p:cNvCxnSpPr>
          <p:nvPr userDrawn="1"/>
        </p:nvCxnSpPr>
        <p:spPr>
          <a:xfrm flipH="1">
            <a:off x="6863223" y="6453344"/>
            <a:ext cx="298407" cy="0"/>
          </a:xfrm>
          <a:prstGeom prst="line">
            <a:avLst/>
          </a:prstGeom>
          <a:ln w="25400">
            <a:solidFill>
              <a:srgbClr val="5C98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6E3857F-5D82-400F-8117-F0FF757900D9}"/>
              </a:ext>
            </a:extLst>
          </p:cNvPr>
          <p:cNvCxnSpPr>
            <a:cxnSpLocks/>
          </p:cNvCxnSpPr>
          <p:nvPr userDrawn="1"/>
        </p:nvCxnSpPr>
        <p:spPr>
          <a:xfrm flipH="1">
            <a:off x="11338282" y="6453344"/>
            <a:ext cx="298407" cy="0"/>
          </a:xfrm>
          <a:prstGeom prst="line">
            <a:avLst/>
          </a:prstGeom>
          <a:ln w="25400">
            <a:solidFill>
              <a:srgbClr val="5C98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B5A2D71-9F10-D20A-477F-06F9A01174F8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153877"/>
            <a:ext cx="12192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5E3722A-EA4E-432A-FEF3-DB2A16B30233}"/>
              </a:ext>
            </a:extLst>
          </p:cNvPr>
          <p:cNvCxnSpPr>
            <a:cxnSpLocks/>
          </p:cNvCxnSpPr>
          <p:nvPr userDrawn="1"/>
        </p:nvCxnSpPr>
        <p:spPr>
          <a:xfrm flipH="1">
            <a:off x="602378" y="153877"/>
            <a:ext cx="298407" cy="0"/>
          </a:xfrm>
          <a:prstGeom prst="line">
            <a:avLst/>
          </a:prstGeom>
          <a:ln w="25400">
            <a:solidFill>
              <a:srgbClr val="3964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7982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BA8B4-3DB7-540D-5357-407489B8C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7644ED-1952-E5F3-DDD6-822DC76991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62526C-9BAD-261A-36C4-75C161B64E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B5E30D-2769-1657-962D-0258B96844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588EFA-B7B7-B1F9-431F-472FD96D04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763692-611F-04B6-F790-337A38FE2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D1F7-7877-4D3E-9AD2-48895112292B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38F8A0-A113-7DEF-2C3F-420124A26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E03F0D-05DF-8351-16E1-A01D75597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A74-A634-42B0-9A1D-F5305F73D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7550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19EFF-61DF-2446-CB77-30367A635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7BFF1-CE12-CD67-2F44-E285007F2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D1F7-7877-4D3E-9AD2-48895112292B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BEFA24-D9E1-3D6A-F907-410C40FBD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B6BD8E-0590-5ED0-1A69-8A95E3075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A74-A634-42B0-9A1D-F5305F73D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7251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989EF9-4BBA-011D-C33E-75A9B6CCC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D1F7-7877-4D3E-9AD2-48895112292B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1A0335-3E1D-4771-D8E5-0D00ACE87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35C7D1-C65F-9B7F-A5AF-B9346A7CA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A74-A634-42B0-9A1D-F5305F73D211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Untitled video - Made with Clipchamp">
            <a:hlinkClick r:id="" action="ppaction://media"/>
            <a:extLst>
              <a:ext uri="{FF2B5EF4-FFF2-40B4-BE49-F238E27FC236}">
                <a16:creationId xmlns:a16="http://schemas.microsoft.com/office/drawing/2014/main" id="{5C2466F1-AB0B-9627-CEF7-5C83F00A8318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346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AC4AF-D3D3-A6E0-4F28-25F50AF90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52536-EDC9-B061-93C6-0478B43E2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BD0236-E450-8747-D271-37E8637222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926F5D-9811-EC53-FE59-33A15349D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D1F7-7877-4D3E-9AD2-48895112292B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6E71EB-5CDC-23D0-11CC-78DF495AA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3CDA82-1FD8-23DB-8887-15A3807FD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A74-A634-42B0-9A1D-F5305F73D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6891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edia1">
            <a:hlinkClick r:id="" action="ppaction://media"/>
            <a:extLst>
              <a:ext uri="{FF2B5EF4-FFF2-40B4-BE49-F238E27FC236}">
                <a16:creationId xmlns:a16="http://schemas.microsoft.com/office/drawing/2014/main" id="{22A83819-C797-6E3A-831A-5CC4645EC8F3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90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6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9966-080B-6EB5-FDBE-81EF9BFAF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0B2DDE-7347-33F7-3E31-E9882F032C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B6623-734F-B2A5-67CF-762F8DC59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D1F7-7877-4D3E-9AD2-48895112292B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FDE0A2-7B76-1AC9-59FE-9688B03A4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5F9D6-B1D3-6169-95B0-67E0B61B7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A74-A634-42B0-9A1D-F5305F73D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2600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1074D4-FEDB-4C15-66E8-DE62AF2E7A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17425D-4782-5A90-0CE9-D7E66CAF34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531B4-AD30-CAB1-CE01-A5DD78EC3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D1F7-7877-4D3E-9AD2-48895112292B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B5396-437B-1AAC-471E-6D8A4E9A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0F2C03-874C-4996-954D-BB28384FA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A74-A634-42B0-9A1D-F5305F73D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92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E45E80-C2ED-B302-C112-7EAF21806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6418B8-377C-4304-2FF0-A22A489260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CA9BAE-6565-800E-5C60-DF4258BE3C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BD1F7-7877-4D3E-9AD2-48895112292B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7BE18-E096-8B74-856E-CA434977AE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665287-A7FA-E685-303E-DFFA16EDA9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41A74-A634-42B0-9A1D-F5305F73D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013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1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92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18F380-76A5-4EB6-A7A8-9F6052FAF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5D394F-2E2D-4B05-A5A1-31322B96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77687-C9C4-406B-89FD-F4CD8C7B44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CBBFF-77B1-4EB0-B843-8D9F5AFAA689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2A6235-A291-474F-8B6D-ADF4C6E8A6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7D9D39-E697-44C6-9BBF-2BAD8F9A6D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64EE5-D2B2-4528-A5AA-F1718105B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233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E45E80-C2ED-B302-C112-7EAF21806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6418B8-377C-4304-2FF0-A22A489260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CA9BAE-6565-800E-5C60-DF4258BE3C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BD1F7-7877-4D3E-9AD2-48895112292B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7BE18-E096-8B74-856E-CA434977AE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665287-A7FA-E685-303E-DFFA16EDA9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41A74-A634-42B0-9A1D-F5305F73D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222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openxmlformats.org/officeDocument/2006/relationships/image" Target="../media/image15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7" Type="http://schemas.openxmlformats.org/officeDocument/2006/relationships/image" Target="../media/image38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2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42.svg"/><Relationship Id="rId5" Type="http://schemas.openxmlformats.org/officeDocument/2006/relationships/image" Target="../media/image39.png"/><Relationship Id="rId10" Type="http://schemas.openxmlformats.org/officeDocument/2006/relationships/image" Target="../media/image41.png"/><Relationship Id="rId4" Type="http://schemas.openxmlformats.org/officeDocument/2006/relationships/image" Target="../media/image7.svg"/><Relationship Id="rId9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 2">
            <a:extLst>
              <a:ext uri="{FF2B5EF4-FFF2-40B4-BE49-F238E27FC236}">
                <a16:creationId xmlns:a16="http://schemas.microsoft.com/office/drawing/2014/main" id="{18C23E02-3B5F-5769-E1EE-71A88ED90C98}"/>
              </a:ext>
            </a:extLst>
          </p:cNvPr>
          <p:cNvGrpSpPr/>
          <p:nvPr/>
        </p:nvGrpSpPr>
        <p:grpSpPr>
          <a:xfrm>
            <a:off x="-4500" y="-20767"/>
            <a:ext cx="12196500" cy="6858001"/>
            <a:chOff x="0" y="-1"/>
            <a:chExt cx="12196500" cy="6858001"/>
          </a:xfrm>
        </p:grpSpPr>
        <p:sp>
          <p:nvSpPr>
            <p:cNvPr id="4" name="Persegi Panjang 3">
              <a:extLst>
                <a:ext uri="{FF2B5EF4-FFF2-40B4-BE49-F238E27FC236}">
                  <a16:creationId xmlns:a16="http://schemas.microsoft.com/office/drawing/2014/main" id="{2A61293F-6C2A-A562-214B-9C3AD436893B}"/>
                </a:ext>
              </a:extLst>
            </p:cNvPr>
            <p:cNvSpPr/>
            <p:nvPr/>
          </p:nvSpPr>
          <p:spPr>
            <a:xfrm>
              <a:off x="0" y="20766"/>
              <a:ext cx="12192000" cy="6425182"/>
            </a:xfrm>
            <a:prstGeom prst="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" name="Paralelogram 4">
              <a:extLst>
                <a:ext uri="{FF2B5EF4-FFF2-40B4-BE49-F238E27FC236}">
                  <a16:creationId xmlns:a16="http://schemas.microsoft.com/office/drawing/2014/main" id="{A633C7F5-2B36-CF3B-B2C4-61C699E7D218}"/>
                </a:ext>
              </a:extLst>
            </p:cNvPr>
            <p:cNvSpPr/>
            <p:nvPr/>
          </p:nvSpPr>
          <p:spPr>
            <a:xfrm>
              <a:off x="5551559" y="-1"/>
              <a:ext cx="3962092" cy="5210915"/>
            </a:xfrm>
            <a:prstGeom prst="parallelogram">
              <a:avLst>
                <a:gd name="adj" fmla="val 34654"/>
              </a:avLst>
            </a:prstGeom>
            <a:gradFill>
              <a:gsLst>
                <a:gs pos="0">
                  <a:srgbClr val="5C98D7"/>
                </a:gs>
                <a:gs pos="100000">
                  <a:srgbClr val="39648C">
                    <a:alpha val="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6" name="Bentuk Bebas: Bentuk 5">
              <a:extLst>
                <a:ext uri="{FF2B5EF4-FFF2-40B4-BE49-F238E27FC236}">
                  <a16:creationId xmlns:a16="http://schemas.microsoft.com/office/drawing/2014/main" id="{0A981CBC-29ED-8E58-177B-C0B7E3318A54}"/>
                </a:ext>
              </a:extLst>
            </p:cNvPr>
            <p:cNvSpPr/>
            <p:nvPr/>
          </p:nvSpPr>
          <p:spPr>
            <a:xfrm>
              <a:off x="7195992" y="0"/>
              <a:ext cx="5000508" cy="6858000"/>
            </a:xfrm>
            <a:custGeom>
              <a:avLst/>
              <a:gdLst>
                <a:gd name="connsiteX0" fmla="*/ 1871568 w 5000508"/>
                <a:gd name="connsiteY0" fmla="*/ 0 h 6858000"/>
                <a:gd name="connsiteX1" fmla="*/ 5000508 w 5000508"/>
                <a:gd name="connsiteY1" fmla="*/ 0 h 6858000"/>
                <a:gd name="connsiteX2" fmla="*/ 5000508 w 5000508"/>
                <a:gd name="connsiteY2" fmla="*/ 6858000 h 6858000"/>
                <a:gd name="connsiteX3" fmla="*/ 0 w 5000508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00508" h="6858000">
                  <a:moveTo>
                    <a:pt x="1871568" y="0"/>
                  </a:moveTo>
                  <a:lnTo>
                    <a:pt x="5000508" y="0"/>
                  </a:lnTo>
                  <a:lnTo>
                    <a:pt x="5000508" y="6858000"/>
                  </a:lnTo>
                  <a:lnTo>
                    <a:pt x="0" y="6858000"/>
                  </a:lnTo>
                  <a:close/>
                </a:path>
              </a:pathLst>
            </a:custGeom>
            <a:gradFill>
              <a:gsLst>
                <a:gs pos="0">
                  <a:srgbClr val="39648C"/>
                </a:gs>
                <a:gs pos="100000">
                  <a:srgbClr val="5C98D7">
                    <a:alpha val="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F80055F9-C169-46BA-FAAF-03B214E57171}"/>
              </a:ext>
            </a:extLst>
          </p:cNvPr>
          <p:cNvSpPr/>
          <p:nvPr/>
        </p:nvSpPr>
        <p:spPr>
          <a:xfrm>
            <a:off x="0" y="6278880"/>
            <a:ext cx="12192000" cy="579118"/>
          </a:xfrm>
          <a:prstGeom prst="rect">
            <a:avLst/>
          </a:prstGeom>
          <a:solidFill>
            <a:srgbClr val="396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Bentuk Bebas: Bentuk 16">
            <a:extLst>
              <a:ext uri="{FF2B5EF4-FFF2-40B4-BE49-F238E27FC236}">
                <a16:creationId xmlns:a16="http://schemas.microsoft.com/office/drawing/2014/main" id="{70F6E4C7-11FA-2F32-5191-A533DEEEB862}"/>
              </a:ext>
            </a:extLst>
          </p:cNvPr>
          <p:cNvSpPr/>
          <p:nvPr/>
        </p:nvSpPr>
        <p:spPr>
          <a:xfrm>
            <a:off x="9277684" y="5994401"/>
            <a:ext cx="2914316" cy="863600"/>
          </a:xfrm>
          <a:custGeom>
            <a:avLst/>
            <a:gdLst>
              <a:gd name="connsiteX0" fmla="*/ 320103 w 2490886"/>
              <a:gd name="connsiteY0" fmla="*/ 0 h 738125"/>
              <a:gd name="connsiteX1" fmla="*/ 2490886 w 2490886"/>
              <a:gd name="connsiteY1" fmla="*/ 0 h 738125"/>
              <a:gd name="connsiteX2" fmla="*/ 2490886 w 2490886"/>
              <a:gd name="connsiteY2" fmla="*/ 738125 h 738125"/>
              <a:gd name="connsiteX3" fmla="*/ 0 w 2490886"/>
              <a:gd name="connsiteY3" fmla="*/ 738125 h 73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0886" h="738125">
                <a:moveTo>
                  <a:pt x="320103" y="0"/>
                </a:moveTo>
                <a:lnTo>
                  <a:pt x="2490886" y="0"/>
                </a:lnTo>
                <a:lnTo>
                  <a:pt x="2490886" y="738125"/>
                </a:lnTo>
                <a:lnTo>
                  <a:pt x="0" y="738125"/>
                </a:lnTo>
                <a:close/>
              </a:path>
            </a:pathLst>
          </a:custGeom>
          <a:solidFill>
            <a:srgbClr val="5C98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Google Shape;142;p1">
            <a:extLst>
              <a:ext uri="{FF2B5EF4-FFF2-40B4-BE49-F238E27FC236}">
                <a16:creationId xmlns:a16="http://schemas.microsoft.com/office/drawing/2014/main" id="{B4D06D1D-BC0D-0057-CD3F-AECA02261EF2}"/>
              </a:ext>
            </a:extLst>
          </p:cNvPr>
          <p:cNvSpPr txBox="1"/>
          <p:nvPr/>
        </p:nvSpPr>
        <p:spPr>
          <a:xfrm>
            <a:off x="208578" y="6383793"/>
            <a:ext cx="396437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Montserrat"/>
                <a:cs typeface="Tajawal" panose="00000500000000000000" pitchFamily="2" charset="-78"/>
                <a:sym typeface="Montserrat"/>
              </a:rPr>
              <a:t>8</a:t>
            </a:r>
            <a:r>
              <a:rPr kumimoji="0" lang="en-US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Montserrat"/>
                <a:cs typeface="Tajawal" panose="00000500000000000000" pitchFamily="2" charset="-78"/>
                <a:sym typeface="Montserrat"/>
              </a:rPr>
              <a:t>th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Montserrat"/>
                <a:cs typeface="Tajawal" panose="00000500000000000000" pitchFamily="2" charset="-78"/>
                <a:sym typeface="Montserrat"/>
              </a:rPr>
              <a:t> November 2023</a:t>
            </a:r>
            <a:endParaRPr kumimoji="0" lang="ar-SA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Montserrat"/>
              <a:cs typeface="Tajawal" panose="00000500000000000000" pitchFamily="2" charset="-78"/>
              <a:sym typeface="Montserrat"/>
            </a:endParaRPr>
          </a:p>
        </p:txBody>
      </p:sp>
      <p:sp>
        <p:nvSpPr>
          <p:cNvPr id="27" name="Google Shape;142;p1">
            <a:extLst>
              <a:ext uri="{FF2B5EF4-FFF2-40B4-BE49-F238E27FC236}">
                <a16:creationId xmlns:a16="http://schemas.microsoft.com/office/drawing/2014/main" id="{74960DB1-0C8F-5EAF-A9F1-AE74E22D5B83}"/>
              </a:ext>
            </a:extLst>
          </p:cNvPr>
          <p:cNvSpPr txBox="1"/>
          <p:nvPr/>
        </p:nvSpPr>
        <p:spPr>
          <a:xfrm>
            <a:off x="9685880" y="6268531"/>
            <a:ext cx="209792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prstClr val="white"/>
                </a:solidFill>
                <a:ea typeface="Montserrat"/>
                <a:cs typeface="Tajawal" panose="00000500000000000000" pitchFamily="2" charset="-78"/>
                <a:sym typeface="Montserrat"/>
              </a:rPr>
              <a:t>ecovisalsabti.com</a:t>
            </a:r>
            <a:endParaRPr kumimoji="0" lang="ar-SA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Montserrat"/>
              <a:cs typeface="Tajawal" panose="00000500000000000000" pitchFamily="2" charset="-78"/>
              <a:sym typeface="Montserrat"/>
            </a:endParaRP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FCD7C9D7-CCCB-0AF8-B1D1-86C50B559F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6365" y="192132"/>
            <a:ext cx="1457790" cy="525159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B54EBE99-86F1-F01E-8338-D7A57DC8E065}"/>
              </a:ext>
            </a:extLst>
          </p:cNvPr>
          <p:cNvSpPr/>
          <p:nvPr/>
        </p:nvSpPr>
        <p:spPr>
          <a:xfrm>
            <a:off x="-4500" y="2444628"/>
            <a:ext cx="5710181" cy="1915182"/>
          </a:xfrm>
          <a:prstGeom prst="rect">
            <a:avLst/>
          </a:prstGeom>
          <a:gradFill>
            <a:gsLst>
              <a:gs pos="0">
                <a:schemeClr val="tx1">
                  <a:alpha val="6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CEC2129-4A25-D72B-92BE-1BED4FF4109D}"/>
              </a:ext>
            </a:extLst>
          </p:cNvPr>
          <p:cNvSpPr/>
          <p:nvPr/>
        </p:nvSpPr>
        <p:spPr>
          <a:xfrm>
            <a:off x="-4500" y="3752827"/>
            <a:ext cx="2952042" cy="305830"/>
          </a:xfrm>
          <a:prstGeom prst="rect">
            <a:avLst/>
          </a:prstGeom>
          <a:solidFill>
            <a:srgbClr val="5C98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Google Shape;142;p1">
            <a:extLst>
              <a:ext uri="{FF2B5EF4-FFF2-40B4-BE49-F238E27FC236}">
                <a16:creationId xmlns:a16="http://schemas.microsoft.com/office/drawing/2014/main" id="{F2E05499-914A-FBC4-1FDC-737284A5A6AD}"/>
              </a:ext>
            </a:extLst>
          </p:cNvPr>
          <p:cNvSpPr txBox="1"/>
          <p:nvPr/>
        </p:nvSpPr>
        <p:spPr>
          <a:xfrm>
            <a:off x="736932" y="2029298"/>
            <a:ext cx="6003513" cy="249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800" b="1" dirty="0">
                <a:solidFill>
                  <a:prstClr val="white"/>
                </a:solidFill>
                <a:ea typeface="Montserrat"/>
                <a:cs typeface="Tajawal" panose="00000500000000000000" pitchFamily="2" charset="-78"/>
                <a:sym typeface="Montserrat"/>
              </a:rPr>
              <a:t>BCM as a Managed Service</a:t>
            </a:r>
            <a:br>
              <a:rPr lang="en-US" sz="5800" b="1" dirty="0">
                <a:solidFill>
                  <a:prstClr val="white"/>
                </a:solidFill>
                <a:ea typeface="Montserrat"/>
                <a:cs typeface="Tajawal" panose="00000500000000000000" pitchFamily="2" charset="-78"/>
                <a:sym typeface="Montserrat"/>
              </a:rPr>
            </a:br>
            <a:br>
              <a:rPr lang="en-US" sz="2000" b="1" dirty="0">
                <a:solidFill>
                  <a:prstClr val="white"/>
                </a:solidFill>
                <a:ea typeface="Montserrat"/>
                <a:cs typeface="Tajawal" panose="00000500000000000000" pitchFamily="2" charset="-78"/>
                <a:sym typeface="Montserrat"/>
              </a:rPr>
            </a:b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Montserrat"/>
              <a:cs typeface="Tajawal" panose="00000500000000000000" pitchFamily="2" charset="-78"/>
              <a:sym typeface="Montserra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CCE7259-09A3-E4FF-55D7-7ACB02F33E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9992" y="192132"/>
            <a:ext cx="2074032" cy="64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5180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6BEAF50-B621-CDA2-0AF0-5AFFA0E6DC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9992" y="192132"/>
            <a:ext cx="2074032" cy="64813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92B72941-CBFD-274F-A197-54B8F8B3A0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6365" y="192132"/>
            <a:ext cx="1457790" cy="5251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D66274-D72F-D0F9-984F-BDC66B58446B}"/>
              </a:ext>
            </a:extLst>
          </p:cNvPr>
          <p:cNvSpPr txBox="1"/>
          <p:nvPr/>
        </p:nvSpPr>
        <p:spPr>
          <a:xfrm>
            <a:off x="3713040" y="524797"/>
            <a:ext cx="485280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Take Away of the Session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2A74F8-FCDC-7753-5F8D-2D6B06EE7460}"/>
              </a:ext>
            </a:extLst>
          </p:cNvPr>
          <p:cNvSpPr/>
          <p:nvPr/>
        </p:nvSpPr>
        <p:spPr>
          <a:xfrm>
            <a:off x="0" y="1267754"/>
            <a:ext cx="12192000" cy="5590246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E0D3BE-6097-F55A-8121-7229E23F48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267754"/>
            <a:ext cx="12192000" cy="5590246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CAB232B-B9C6-8B10-D885-B45FA6C5E111}"/>
              </a:ext>
            </a:extLst>
          </p:cNvPr>
          <p:cNvGrpSpPr/>
          <p:nvPr/>
        </p:nvGrpSpPr>
        <p:grpSpPr>
          <a:xfrm>
            <a:off x="1196500" y="2864621"/>
            <a:ext cx="6706749" cy="1115729"/>
            <a:chOff x="1700074" y="3399253"/>
            <a:chExt cx="6611219" cy="1115729"/>
          </a:xfrm>
          <a:solidFill>
            <a:schemeClr val="accent5">
              <a:lumMod val="50000"/>
            </a:schemeClr>
          </a:solidFill>
        </p:grpSpPr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id="{96C9FAE7-0FD9-6C1F-18A8-95FE8D05F54C}"/>
                </a:ext>
              </a:extLst>
            </p:cNvPr>
            <p:cNvSpPr/>
            <p:nvPr/>
          </p:nvSpPr>
          <p:spPr>
            <a:xfrm>
              <a:off x="1700074" y="3608293"/>
              <a:ext cx="6168463" cy="673422"/>
            </a:xfrm>
            <a:custGeom>
              <a:avLst/>
              <a:gdLst>
                <a:gd name="connsiteX0" fmla="*/ 0 w 7467600"/>
                <a:gd name="connsiteY0" fmla="*/ 0 h 533400"/>
                <a:gd name="connsiteX1" fmla="*/ 7467600 w 7467600"/>
                <a:gd name="connsiteY1" fmla="*/ 0 h 533400"/>
                <a:gd name="connsiteX2" fmla="*/ 7467600 w 7467600"/>
                <a:gd name="connsiteY2" fmla="*/ 533400 h 533400"/>
                <a:gd name="connsiteX3" fmla="*/ 0 w 7467600"/>
                <a:gd name="connsiteY3" fmla="*/ 533400 h 533400"/>
                <a:gd name="connsiteX4" fmla="*/ 0 w 7467600"/>
                <a:gd name="connsiteY4" fmla="*/ 0 h 533400"/>
                <a:gd name="connsiteX0" fmla="*/ 0 w 7467600"/>
                <a:gd name="connsiteY0" fmla="*/ 3175 h 536575"/>
                <a:gd name="connsiteX1" fmla="*/ 215900 w 7467600"/>
                <a:gd name="connsiteY1" fmla="*/ 0 h 536575"/>
                <a:gd name="connsiteX2" fmla="*/ 7467600 w 7467600"/>
                <a:gd name="connsiteY2" fmla="*/ 3175 h 536575"/>
                <a:gd name="connsiteX3" fmla="*/ 7467600 w 7467600"/>
                <a:gd name="connsiteY3" fmla="*/ 536575 h 536575"/>
                <a:gd name="connsiteX4" fmla="*/ 0 w 7467600"/>
                <a:gd name="connsiteY4" fmla="*/ 536575 h 536575"/>
                <a:gd name="connsiteX5" fmla="*/ 0 w 7467600"/>
                <a:gd name="connsiteY5" fmla="*/ 3175 h 536575"/>
                <a:gd name="connsiteX0" fmla="*/ 0 w 7467600"/>
                <a:gd name="connsiteY0" fmla="*/ 536575 h 536575"/>
                <a:gd name="connsiteX1" fmla="*/ 215900 w 7467600"/>
                <a:gd name="connsiteY1" fmla="*/ 0 h 536575"/>
                <a:gd name="connsiteX2" fmla="*/ 7467600 w 7467600"/>
                <a:gd name="connsiteY2" fmla="*/ 3175 h 536575"/>
                <a:gd name="connsiteX3" fmla="*/ 7467600 w 7467600"/>
                <a:gd name="connsiteY3" fmla="*/ 536575 h 536575"/>
                <a:gd name="connsiteX4" fmla="*/ 0 w 7467600"/>
                <a:gd name="connsiteY4" fmla="*/ 536575 h 536575"/>
                <a:gd name="connsiteX0" fmla="*/ 0 w 7472362"/>
                <a:gd name="connsiteY0" fmla="*/ 524669 h 536575"/>
                <a:gd name="connsiteX1" fmla="*/ 220662 w 7472362"/>
                <a:gd name="connsiteY1" fmla="*/ 0 h 536575"/>
                <a:gd name="connsiteX2" fmla="*/ 7472362 w 7472362"/>
                <a:gd name="connsiteY2" fmla="*/ 3175 h 536575"/>
                <a:gd name="connsiteX3" fmla="*/ 7472362 w 7472362"/>
                <a:gd name="connsiteY3" fmla="*/ 536575 h 536575"/>
                <a:gd name="connsiteX4" fmla="*/ 0 w 7472362"/>
                <a:gd name="connsiteY4" fmla="*/ 524669 h 536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72362" h="536575">
                  <a:moveTo>
                    <a:pt x="0" y="524669"/>
                  </a:moveTo>
                  <a:lnTo>
                    <a:pt x="220662" y="0"/>
                  </a:lnTo>
                  <a:lnTo>
                    <a:pt x="7472362" y="3175"/>
                  </a:lnTo>
                  <a:lnTo>
                    <a:pt x="7472362" y="536575"/>
                  </a:lnTo>
                  <a:lnTo>
                    <a:pt x="0" y="524669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31775"/>
              <a:r>
                <a:rPr lang="en-GB" sz="2000" b="1" dirty="0">
                  <a:solidFill>
                    <a:schemeClr val="bg1"/>
                  </a:solidFill>
                </a:rPr>
                <a:t>2. BCM is a living management system, likewise any other management systems (True/False)?</a:t>
              </a:r>
              <a:endParaRPr lang="en-IN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77AE81FB-DFC4-CC78-6E1F-EB94500F89B7}"/>
                </a:ext>
              </a:extLst>
            </p:cNvPr>
            <p:cNvSpPr/>
            <p:nvPr/>
          </p:nvSpPr>
          <p:spPr>
            <a:xfrm rot="5400000">
              <a:off x="7407595" y="3611285"/>
              <a:ext cx="1115729" cy="691666"/>
            </a:xfrm>
            <a:prstGeom prst="triangle">
              <a:avLst>
                <a:gd name="adj" fmla="val 48921"/>
              </a:avLst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31775"/>
              <a:endParaRPr lang="en-IN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DB4056C-B082-B50C-58F7-1E9424E5E6DE}"/>
              </a:ext>
            </a:extLst>
          </p:cNvPr>
          <p:cNvGrpSpPr/>
          <p:nvPr/>
        </p:nvGrpSpPr>
        <p:grpSpPr>
          <a:xfrm>
            <a:off x="525291" y="5348424"/>
            <a:ext cx="7413746" cy="1115729"/>
            <a:chOff x="448040" y="4743455"/>
            <a:chExt cx="6903440" cy="1115729"/>
          </a:xfrm>
        </p:grpSpPr>
        <p:sp>
          <p:nvSpPr>
            <p:cNvPr id="12" name="Rectangle 8">
              <a:extLst>
                <a:ext uri="{FF2B5EF4-FFF2-40B4-BE49-F238E27FC236}">
                  <a16:creationId xmlns:a16="http://schemas.microsoft.com/office/drawing/2014/main" id="{421E52FD-2710-CE2B-EB09-4850560D8215}"/>
                </a:ext>
              </a:extLst>
            </p:cNvPr>
            <p:cNvSpPr/>
            <p:nvPr/>
          </p:nvSpPr>
          <p:spPr>
            <a:xfrm>
              <a:off x="448040" y="4998809"/>
              <a:ext cx="6368647" cy="612057"/>
            </a:xfrm>
            <a:custGeom>
              <a:avLst/>
              <a:gdLst>
                <a:gd name="connsiteX0" fmla="*/ 0 w 6873875"/>
                <a:gd name="connsiteY0" fmla="*/ 0 h 487680"/>
                <a:gd name="connsiteX1" fmla="*/ 6873875 w 6873875"/>
                <a:gd name="connsiteY1" fmla="*/ 0 h 487680"/>
                <a:gd name="connsiteX2" fmla="*/ 6873875 w 6873875"/>
                <a:gd name="connsiteY2" fmla="*/ 487680 h 487680"/>
                <a:gd name="connsiteX3" fmla="*/ 0 w 6873875"/>
                <a:gd name="connsiteY3" fmla="*/ 487680 h 487680"/>
                <a:gd name="connsiteX4" fmla="*/ 0 w 6873875"/>
                <a:gd name="connsiteY4" fmla="*/ 0 h 487680"/>
                <a:gd name="connsiteX0" fmla="*/ 0 w 6873875"/>
                <a:gd name="connsiteY0" fmla="*/ 0 h 487680"/>
                <a:gd name="connsiteX1" fmla="*/ 197644 w 6873875"/>
                <a:gd name="connsiteY1" fmla="*/ 0 h 487680"/>
                <a:gd name="connsiteX2" fmla="*/ 6873875 w 6873875"/>
                <a:gd name="connsiteY2" fmla="*/ 0 h 487680"/>
                <a:gd name="connsiteX3" fmla="*/ 6873875 w 6873875"/>
                <a:gd name="connsiteY3" fmla="*/ 487680 h 487680"/>
                <a:gd name="connsiteX4" fmla="*/ 0 w 6873875"/>
                <a:gd name="connsiteY4" fmla="*/ 487680 h 487680"/>
                <a:gd name="connsiteX5" fmla="*/ 0 w 6873875"/>
                <a:gd name="connsiteY5" fmla="*/ 0 h 487680"/>
                <a:gd name="connsiteX0" fmla="*/ 0 w 6873875"/>
                <a:gd name="connsiteY0" fmla="*/ 487680 h 487680"/>
                <a:gd name="connsiteX1" fmla="*/ 197644 w 6873875"/>
                <a:gd name="connsiteY1" fmla="*/ 0 h 487680"/>
                <a:gd name="connsiteX2" fmla="*/ 6873875 w 6873875"/>
                <a:gd name="connsiteY2" fmla="*/ 0 h 487680"/>
                <a:gd name="connsiteX3" fmla="*/ 6873875 w 6873875"/>
                <a:gd name="connsiteY3" fmla="*/ 487680 h 487680"/>
                <a:gd name="connsiteX4" fmla="*/ 0 w 6873875"/>
                <a:gd name="connsiteY4" fmla="*/ 487680 h 487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73875" h="487680">
                  <a:moveTo>
                    <a:pt x="0" y="487680"/>
                  </a:moveTo>
                  <a:lnTo>
                    <a:pt x="197644" y="0"/>
                  </a:lnTo>
                  <a:lnTo>
                    <a:pt x="6873875" y="0"/>
                  </a:lnTo>
                  <a:lnTo>
                    <a:pt x="6873875" y="487680"/>
                  </a:lnTo>
                  <a:lnTo>
                    <a:pt x="0" y="48768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31775"/>
              <a:r>
                <a:rPr lang="en-US" sz="2000" b="1" dirty="0"/>
                <a:t> 4. What does best practice says about the Managed BCM?</a:t>
              </a:r>
              <a:endParaRPr lang="en-IN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25633EBF-A844-E11F-8C86-56DD4F9E9963}"/>
                </a:ext>
              </a:extLst>
            </p:cNvPr>
            <p:cNvSpPr/>
            <p:nvPr/>
          </p:nvSpPr>
          <p:spPr>
            <a:xfrm rot="5400000">
              <a:off x="6447782" y="4955487"/>
              <a:ext cx="1115729" cy="691666"/>
            </a:xfrm>
            <a:prstGeom prst="triangle">
              <a:avLst/>
            </a:prstGeom>
            <a:solidFill>
              <a:srgbClr val="2E3478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31775"/>
              <a:endParaRPr lang="en-IN" sz="1400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AA26D13-F836-80CB-312F-82471F3369F4}"/>
              </a:ext>
            </a:extLst>
          </p:cNvPr>
          <p:cNvGrpSpPr/>
          <p:nvPr/>
        </p:nvGrpSpPr>
        <p:grpSpPr>
          <a:xfrm>
            <a:off x="1468874" y="1612842"/>
            <a:ext cx="6507046" cy="1115729"/>
            <a:chOff x="1723303" y="2124101"/>
            <a:chExt cx="5801306" cy="1115729"/>
          </a:xfrm>
          <a:solidFill>
            <a:schemeClr val="tx1"/>
          </a:solidFill>
        </p:grpSpPr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D754FC84-A35B-C358-EF5B-193CEC5A5675}"/>
                </a:ext>
              </a:extLst>
            </p:cNvPr>
            <p:cNvSpPr/>
            <p:nvPr/>
          </p:nvSpPr>
          <p:spPr>
            <a:xfrm>
              <a:off x="1723303" y="2354621"/>
              <a:ext cx="5106189" cy="674444"/>
            </a:xfrm>
            <a:custGeom>
              <a:avLst/>
              <a:gdLst>
                <a:gd name="connsiteX0" fmla="*/ 0 w 6464300"/>
                <a:gd name="connsiteY0" fmla="*/ 0 h 533400"/>
                <a:gd name="connsiteX1" fmla="*/ 6464300 w 6464300"/>
                <a:gd name="connsiteY1" fmla="*/ 0 h 533400"/>
                <a:gd name="connsiteX2" fmla="*/ 6464300 w 6464300"/>
                <a:gd name="connsiteY2" fmla="*/ 533400 h 533400"/>
                <a:gd name="connsiteX3" fmla="*/ 0 w 6464300"/>
                <a:gd name="connsiteY3" fmla="*/ 533400 h 533400"/>
                <a:gd name="connsiteX4" fmla="*/ 0 w 6464300"/>
                <a:gd name="connsiteY4" fmla="*/ 0 h 533400"/>
                <a:gd name="connsiteX0" fmla="*/ 28575 w 6492875"/>
                <a:gd name="connsiteY0" fmla="*/ 0 h 533400"/>
                <a:gd name="connsiteX1" fmla="*/ 6492875 w 6492875"/>
                <a:gd name="connsiteY1" fmla="*/ 0 h 533400"/>
                <a:gd name="connsiteX2" fmla="*/ 6492875 w 6492875"/>
                <a:gd name="connsiteY2" fmla="*/ 533400 h 533400"/>
                <a:gd name="connsiteX3" fmla="*/ 0 w 6492875"/>
                <a:gd name="connsiteY3" fmla="*/ 533400 h 533400"/>
                <a:gd name="connsiteX4" fmla="*/ 28575 w 6492875"/>
                <a:gd name="connsiteY4" fmla="*/ 0 h 533400"/>
                <a:gd name="connsiteX0" fmla="*/ 28575 w 6492875"/>
                <a:gd name="connsiteY0" fmla="*/ 0 h 533400"/>
                <a:gd name="connsiteX1" fmla="*/ 349251 w 6492875"/>
                <a:gd name="connsiteY1" fmla="*/ 0 h 533400"/>
                <a:gd name="connsiteX2" fmla="*/ 6492875 w 6492875"/>
                <a:gd name="connsiteY2" fmla="*/ 0 h 533400"/>
                <a:gd name="connsiteX3" fmla="*/ 6492875 w 6492875"/>
                <a:gd name="connsiteY3" fmla="*/ 533400 h 533400"/>
                <a:gd name="connsiteX4" fmla="*/ 0 w 6492875"/>
                <a:gd name="connsiteY4" fmla="*/ 533400 h 533400"/>
                <a:gd name="connsiteX5" fmla="*/ 28575 w 6492875"/>
                <a:gd name="connsiteY5" fmla="*/ 0 h 533400"/>
                <a:gd name="connsiteX0" fmla="*/ 193675 w 6492875"/>
                <a:gd name="connsiteY0" fmla="*/ 79375 h 533400"/>
                <a:gd name="connsiteX1" fmla="*/ 349251 w 6492875"/>
                <a:gd name="connsiteY1" fmla="*/ 0 h 533400"/>
                <a:gd name="connsiteX2" fmla="*/ 6492875 w 6492875"/>
                <a:gd name="connsiteY2" fmla="*/ 0 h 533400"/>
                <a:gd name="connsiteX3" fmla="*/ 6492875 w 6492875"/>
                <a:gd name="connsiteY3" fmla="*/ 533400 h 533400"/>
                <a:gd name="connsiteX4" fmla="*/ 0 w 6492875"/>
                <a:gd name="connsiteY4" fmla="*/ 533400 h 533400"/>
                <a:gd name="connsiteX5" fmla="*/ 193675 w 6492875"/>
                <a:gd name="connsiteY5" fmla="*/ 79375 h 533400"/>
                <a:gd name="connsiteX0" fmla="*/ 193675 w 6492875"/>
                <a:gd name="connsiteY0" fmla="*/ 79375 h 533400"/>
                <a:gd name="connsiteX1" fmla="*/ 349251 w 6492875"/>
                <a:gd name="connsiteY1" fmla="*/ 0 h 533400"/>
                <a:gd name="connsiteX2" fmla="*/ 6492875 w 6492875"/>
                <a:gd name="connsiteY2" fmla="*/ 0 h 533400"/>
                <a:gd name="connsiteX3" fmla="*/ 6492875 w 6492875"/>
                <a:gd name="connsiteY3" fmla="*/ 533400 h 533400"/>
                <a:gd name="connsiteX4" fmla="*/ 0 w 6492875"/>
                <a:gd name="connsiteY4" fmla="*/ 533400 h 533400"/>
                <a:gd name="connsiteX5" fmla="*/ 193675 w 6492875"/>
                <a:gd name="connsiteY5" fmla="*/ 79375 h 533400"/>
                <a:gd name="connsiteX0" fmla="*/ 193675 w 6492875"/>
                <a:gd name="connsiteY0" fmla="*/ 83364 h 537389"/>
                <a:gd name="connsiteX1" fmla="*/ 349251 w 6492875"/>
                <a:gd name="connsiteY1" fmla="*/ 3989 h 537389"/>
                <a:gd name="connsiteX2" fmla="*/ 6492875 w 6492875"/>
                <a:gd name="connsiteY2" fmla="*/ 3989 h 537389"/>
                <a:gd name="connsiteX3" fmla="*/ 6492875 w 6492875"/>
                <a:gd name="connsiteY3" fmla="*/ 537389 h 537389"/>
                <a:gd name="connsiteX4" fmla="*/ 0 w 6492875"/>
                <a:gd name="connsiteY4" fmla="*/ 537389 h 537389"/>
                <a:gd name="connsiteX5" fmla="*/ 193675 w 6492875"/>
                <a:gd name="connsiteY5" fmla="*/ 83364 h 537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92875" h="537389">
                  <a:moveTo>
                    <a:pt x="193675" y="83364"/>
                  </a:moveTo>
                  <a:cubicBezTo>
                    <a:pt x="216959" y="15631"/>
                    <a:pt x="287867" y="-10828"/>
                    <a:pt x="349251" y="3989"/>
                  </a:cubicBezTo>
                  <a:lnTo>
                    <a:pt x="6492875" y="3989"/>
                  </a:lnTo>
                  <a:lnTo>
                    <a:pt x="6492875" y="537389"/>
                  </a:lnTo>
                  <a:lnTo>
                    <a:pt x="0" y="537389"/>
                  </a:lnTo>
                  <a:lnTo>
                    <a:pt x="193675" y="8336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31775"/>
              <a:r>
                <a:rPr lang="en-US" sz="2000" b="1" dirty="0">
                  <a:solidFill>
                    <a:schemeClr val="bg1"/>
                  </a:solidFill>
                </a:rPr>
                <a:t>1. “Managed BCM”; a Myth or a Reality? Can BCM be managed as a Service?</a:t>
              </a:r>
              <a:endParaRPr lang="en-IN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BBC9B6E7-0A62-DF0A-D540-283C0948FED0}"/>
                </a:ext>
              </a:extLst>
            </p:cNvPr>
            <p:cNvSpPr/>
            <p:nvPr/>
          </p:nvSpPr>
          <p:spPr>
            <a:xfrm rot="5400000">
              <a:off x="6620911" y="2336133"/>
              <a:ext cx="1115729" cy="691666"/>
            </a:xfrm>
            <a:prstGeom prst="triangle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31775"/>
              <a:endParaRPr lang="en-IN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0DF38A6-1249-C6B8-78D9-70E55B300BBF}"/>
              </a:ext>
            </a:extLst>
          </p:cNvPr>
          <p:cNvGrpSpPr/>
          <p:nvPr/>
        </p:nvGrpSpPr>
        <p:grpSpPr>
          <a:xfrm>
            <a:off x="846304" y="4105018"/>
            <a:ext cx="7097379" cy="1115729"/>
            <a:chOff x="1086297" y="4051248"/>
            <a:chExt cx="5732807" cy="1115729"/>
          </a:xfrm>
        </p:grpSpPr>
        <p:sp>
          <p:nvSpPr>
            <p:cNvPr id="11" name="Rectangle 7">
              <a:extLst>
                <a:ext uri="{FF2B5EF4-FFF2-40B4-BE49-F238E27FC236}">
                  <a16:creationId xmlns:a16="http://schemas.microsoft.com/office/drawing/2014/main" id="{251A7380-A38D-D249-EC8F-242B8C8B3A83}"/>
                </a:ext>
              </a:extLst>
            </p:cNvPr>
            <p:cNvSpPr/>
            <p:nvPr/>
          </p:nvSpPr>
          <p:spPr>
            <a:xfrm>
              <a:off x="1086297" y="4305409"/>
              <a:ext cx="5158807" cy="669438"/>
            </a:xfrm>
            <a:custGeom>
              <a:avLst/>
              <a:gdLst>
                <a:gd name="connsiteX0" fmla="*/ 0 w 5699125"/>
                <a:gd name="connsiteY0" fmla="*/ 0 h 533400"/>
                <a:gd name="connsiteX1" fmla="*/ 5699125 w 5699125"/>
                <a:gd name="connsiteY1" fmla="*/ 0 h 533400"/>
                <a:gd name="connsiteX2" fmla="*/ 5699125 w 5699125"/>
                <a:gd name="connsiteY2" fmla="*/ 533400 h 533400"/>
                <a:gd name="connsiteX3" fmla="*/ 0 w 5699125"/>
                <a:gd name="connsiteY3" fmla="*/ 533400 h 533400"/>
                <a:gd name="connsiteX4" fmla="*/ 0 w 5699125"/>
                <a:gd name="connsiteY4" fmla="*/ 0 h 533400"/>
                <a:gd name="connsiteX0" fmla="*/ 0 w 5699125"/>
                <a:gd name="connsiteY0" fmla="*/ 0 h 533400"/>
                <a:gd name="connsiteX1" fmla="*/ 219075 w 5699125"/>
                <a:gd name="connsiteY1" fmla="*/ 0 h 533400"/>
                <a:gd name="connsiteX2" fmla="*/ 5699125 w 5699125"/>
                <a:gd name="connsiteY2" fmla="*/ 0 h 533400"/>
                <a:gd name="connsiteX3" fmla="*/ 5699125 w 5699125"/>
                <a:gd name="connsiteY3" fmla="*/ 533400 h 533400"/>
                <a:gd name="connsiteX4" fmla="*/ 0 w 5699125"/>
                <a:gd name="connsiteY4" fmla="*/ 533400 h 533400"/>
                <a:gd name="connsiteX5" fmla="*/ 0 w 5699125"/>
                <a:gd name="connsiteY5" fmla="*/ 0 h 533400"/>
                <a:gd name="connsiteX0" fmla="*/ 0 w 5699125"/>
                <a:gd name="connsiteY0" fmla="*/ 533400 h 533400"/>
                <a:gd name="connsiteX1" fmla="*/ 219075 w 5699125"/>
                <a:gd name="connsiteY1" fmla="*/ 0 h 533400"/>
                <a:gd name="connsiteX2" fmla="*/ 5699125 w 5699125"/>
                <a:gd name="connsiteY2" fmla="*/ 0 h 533400"/>
                <a:gd name="connsiteX3" fmla="*/ 5699125 w 5699125"/>
                <a:gd name="connsiteY3" fmla="*/ 533400 h 533400"/>
                <a:gd name="connsiteX4" fmla="*/ 0 w 5699125"/>
                <a:gd name="connsiteY4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99125" h="533400">
                  <a:moveTo>
                    <a:pt x="0" y="533400"/>
                  </a:moveTo>
                  <a:lnTo>
                    <a:pt x="219075" y="0"/>
                  </a:lnTo>
                  <a:lnTo>
                    <a:pt x="5699125" y="0"/>
                  </a:lnTo>
                  <a:lnTo>
                    <a:pt x="5699125" y="53340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     3. What does a BCM Team/Manager assess in an </a:t>
              </a:r>
              <a:br>
                <a:rPr lang="en-US" sz="20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</a:br>
              <a:r>
                <a:rPr lang="en-US" sz="20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     organization during a calendar lifecycle?</a:t>
              </a:r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DF0E0B81-FABE-7661-5A2C-27B405324F21}"/>
                </a:ext>
              </a:extLst>
            </p:cNvPr>
            <p:cNvSpPr/>
            <p:nvPr/>
          </p:nvSpPr>
          <p:spPr>
            <a:xfrm rot="5400000">
              <a:off x="5959654" y="4307528"/>
              <a:ext cx="1115729" cy="603170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31775"/>
              <a:endParaRPr lang="en-IN" sz="14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Graphic 1" descr="Question Mark with solid fill">
            <a:extLst>
              <a:ext uri="{FF2B5EF4-FFF2-40B4-BE49-F238E27FC236}">
                <a16:creationId xmlns:a16="http://schemas.microsoft.com/office/drawing/2014/main" id="{7B2642CF-F5BA-C0BA-89FA-FADD10840469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2734" r="21099" b="4412"/>
          <a:stretch/>
        </p:blipFill>
        <p:spPr>
          <a:xfrm>
            <a:off x="8854794" y="1075260"/>
            <a:ext cx="2419563" cy="371529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62DB972-6530-DE74-6267-88D53B4606C7}"/>
              </a:ext>
            </a:extLst>
          </p:cNvPr>
          <p:cNvSpPr txBox="1"/>
          <p:nvPr/>
        </p:nvSpPr>
        <p:spPr>
          <a:xfrm>
            <a:off x="8111999" y="4790559"/>
            <a:ext cx="3876521" cy="16301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ln w="0">
                  <a:noFill/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Million Dollar Questions</a:t>
            </a:r>
          </a:p>
        </p:txBody>
      </p:sp>
    </p:spTree>
    <p:extLst>
      <p:ext uri="{BB962C8B-B14F-4D97-AF65-F5344CB8AC3E}">
        <p14:creationId xmlns:p14="http://schemas.microsoft.com/office/powerpoint/2010/main" val="20338759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in a suit and tie&#10;&#10;Description automatically generated">
            <a:extLst>
              <a:ext uri="{FF2B5EF4-FFF2-40B4-BE49-F238E27FC236}">
                <a16:creationId xmlns:a16="http://schemas.microsoft.com/office/drawing/2014/main" id="{033E15EF-BC8F-8508-BF3D-B5EB0A4BA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336" b="99807" l="2151" r="96989">
                        <a14:foregroundMark x1="9677" y1="82432" x2="9677" y2="82432"/>
                        <a14:foregroundMark x1="6237" y1="83977" x2="6237" y2="83977"/>
                        <a14:foregroundMark x1="2151" y1="86680" x2="2151" y2="86680"/>
                        <a14:foregroundMark x1="40860" y1="8108" x2="40860" y2="8108"/>
                        <a14:foregroundMark x1="40860" y1="8108" x2="40860" y2="8108"/>
                        <a14:foregroundMark x1="84946" y1="88224" x2="84946" y2="88224"/>
                        <a14:foregroundMark x1="94194" y1="80888" x2="94194" y2="80888"/>
                        <a14:foregroundMark x1="90108" y1="83784" x2="86882" y2="83784"/>
                        <a14:foregroundMark x1="69462" y1="90347" x2="69462" y2="90347"/>
                        <a14:foregroundMark x1="69462" y1="90347" x2="69462" y2="90347"/>
                        <a14:foregroundMark x1="69462" y1="90347" x2="69462" y2="90347"/>
                        <a14:foregroundMark x1="69462" y1="90347" x2="69462" y2="90347"/>
                        <a14:foregroundMark x1="32903" y1="74131" x2="32903" y2="74131"/>
                        <a14:foregroundMark x1="29032" y1="68533" x2="29032" y2="82432"/>
                        <a14:foregroundMark x1="34839" y1="53089" x2="32258" y2="67181"/>
                        <a14:foregroundMark x1="48602" y1="49614" x2="46667" y2="80116"/>
                        <a14:foregroundMark x1="46667" y1="80116" x2="46237" y2="80695"/>
                        <a14:foregroundMark x1="31613" y1="75097" x2="23011" y2="98263"/>
                        <a14:foregroundMark x1="23011" y1="98263" x2="22151" y2="99035"/>
                        <a14:foregroundMark x1="78710" y1="67954" x2="62581" y2="96332"/>
                        <a14:foregroundMark x1="92473" y1="71236" x2="77634" y2="99228"/>
                        <a14:foregroundMark x1="92903" y1="68340" x2="89247" y2="94402"/>
                        <a14:foregroundMark x1="89247" y1="94402" x2="89247" y2="94402"/>
                        <a14:foregroundMark x1="97204" y1="58880" x2="97204" y2="99807"/>
                        <a14:foregroundMark x1="45806" y1="7336" x2="37634" y2="73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760" y="448574"/>
            <a:ext cx="5397241" cy="601241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1A11C07-94FE-2E8B-29C5-149F35BC46B9}"/>
              </a:ext>
            </a:extLst>
          </p:cNvPr>
          <p:cNvSpPr txBox="1"/>
          <p:nvPr/>
        </p:nvSpPr>
        <p:spPr>
          <a:xfrm>
            <a:off x="527687" y="939618"/>
            <a:ext cx="56357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D12445"/>
                </a:solidFill>
              </a:rPr>
              <a:t>Muhammad Kashif</a:t>
            </a:r>
          </a:p>
          <a:p>
            <a:r>
              <a:rPr lang="en-US" sz="2000" dirty="0">
                <a:solidFill>
                  <a:srgbClr val="4C71CA"/>
                </a:solidFill>
              </a:rPr>
              <a:t>Service Line Head – Organization Resilience &amp; BCM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D0A561-851B-2FFD-4224-CB636382D3B4}"/>
              </a:ext>
            </a:extLst>
          </p:cNvPr>
          <p:cNvSpPr txBox="1"/>
          <p:nvPr/>
        </p:nvSpPr>
        <p:spPr>
          <a:xfrm>
            <a:off x="472267" y="176176"/>
            <a:ext cx="26103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My Introduction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160490-8439-F173-112E-24EF8900B450}"/>
              </a:ext>
            </a:extLst>
          </p:cNvPr>
          <p:cNvSpPr txBox="1"/>
          <p:nvPr/>
        </p:nvSpPr>
        <p:spPr>
          <a:xfrm>
            <a:off x="1356305" y="2554737"/>
            <a:ext cx="512277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E3478"/>
                </a:solidFill>
              </a:rPr>
              <a:t>Experience</a:t>
            </a:r>
          </a:p>
          <a:p>
            <a:r>
              <a:rPr lang="en-US" sz="2000" b="1" dirty="0"/>
              <a:t>More than 20 Years of Experience</a:t>
            </a:r>
          </a:p>
          <a:p>
            <a:endParaRPr lang="en-US" sz="2000" b="1" dirty="0"/>
          </a:p>
          <a:p>
            <a:r>
              <a:rPr lang="en-US" sz="2000" dirty="0">
                <a:solidFill>
                  <a:srgbClr val="2E3478"/>
                </a:solidFill>
              </a:rPr>
              <a:t>Expertise</a:t>
            </a:r>
          </a:p>
          <a:p>
            <a:r>
              <a:rPr lang="en-US" sz="2000" b="1" dirty="0"/>
              <a:t>Expertise in BCM, GRC, ISM, and BPR</a:t>
            </a:r>
          </a:p>
          <a:p>
            <a:endParaRPr lang="en-US" sz="2000" b="1" dirty="0"/>
          </a:p>
          <a:p>
            <a:r>
              <a:rPr lang="en-US" sz="2000" dirty="0">
                <a:solidFill>
                  <a:srgbClr val="2E3478"/>
                </a:solidFill>
              </a:rPr>
              <a:t>Projects</a:t>
            </a:r>
          </a:p>
          <a:p>
            <a:r>
              <a:rPr lang="en-US" sz="2000" b="1" dirty="0"/>
              <a:t>Delivered 20+ large scale BCM projects in various industry verticals 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F79796B-15CF-D675-ADC9-647D78402D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3151" y="4475337"/>
            <a:ext cx="549249" cy="54924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D048250-3E4D-832A-2C91-610C69724E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6438" y="3454012"/>
            <a:ext cx="651574" cy="651574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F4DD2281-D88B-B393-2A34-DF0D7B391F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3915" y="2620686"/>
            <a:ext cx="548681" cy="548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8371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DB14B1-4473-D990-1341-4CA79D8515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9992" y="192132"/>
            <a:ext cx="2074032" cy="64813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54D5A31B-2453-2E08-1503-61147ECAF0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6365" y="192132"/>
            <a:ext cx="1457790" cy="52515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6BFB28F-925B-052C-22DE-D906782C2E50}"/>
              </a:ext>
            </a:extLst>
          </p:cNvPr>
          <p:cNvSpPr/>
          <p:nvPr/>
        </p:nvSpPr>
        <p:spPr>
          <a:xfrm>
            <a:off x="-4500" y="2444628"/>
            <a:ext cx="5710181" cy="1915182"/>
          </a:xfrm>
          <a:prstGeom prst="rect">
            <a:avLst/>
          </a:prstGeom>
          <a:gradFill>
            <a:gsLst>
              <a:gs pos="0">
                <a:schemeClr val="tx1">
                  <a:alpha val="6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Google Shape;142;p1">
            <a:extLst>
              <a:ext uri="{FF2B5EF4-FFF2-40B4-BE49-F238E27FC236}">
                <a16:creationId xmlns:a16="http://schemas.microsoft.com/office/drawing/2014/main" id="{502F7066-71F5-C351-060C-AE9B6EF7314D}"/>
              </a:ext>
            </a:extLst>
          </p:cNvPr>
          <p:cNvSpPr txBox="1"/>
          <p:nvPr/>
        </p:nvSpPr>
        <p:spPr>
          <a:xfrm>
            <a:off x="631166" y="2617408"/>
            <a:ext cx="7588706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ontserrat"/>
                <a:cs typeface="Tajawal" panose="00000500000000000000" pitchFamily="2" charset="-78"/>
                <a:sym typeface="Montserrat"/>
              </a:rPr>
              <a:t>Relationship of the BCM &amp; the PDCA Cycle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Montserrat"/>
              <a:cs typeface="Tajawal" panose="00000500000000000000" pitchFamily="2" charset="-78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693848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6200CF7-960A-0079-DF64-916480593271}"/>
              </a:ext>
            </a:extLst>
          </p:cNvPr>
          <p:cNvSpPr txBox="1"/>
          <p:nvPr/>
        </p:nvSpPr>
        <p:spPr>
          <a:xfrm>
            <a:off x="527687" y="176176"/>
            <a:ext cx="25012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The PDCA Cycle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2ADB65-56CB-DF68-6250-1FEB8E30C430}"/>
              </a:ext>
            </a:extLst>
          </p:cNvPr>
          <p:cNvSpPr txBox="1"/>
          <p:nvPr/>
        </p:nvSpPr>
        <p:spPr>
          <a:xfrm>
            <a:off x="1784003" y="1464541"/>
            <a:ext cx="2347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>
                <a:solidFill>
                  <a:srgbClr val="203864"/>
                </a:solidFill>
              </a:rPr>
              <a:t>Maintain &amp; Improve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9D6A72-3BA4-C22E-EB7E-3A20037E618D}"/>
              </a:ext>
            </a:extLst>
          </p:cNvPr>
          <p:cNvSpPr txBox="1"/>
          <p:nvPr/>
        </p:nvSpPr>
        <p:spPr>
          <a:xfrm>
            <a:off x="1784003" y="5025166"/>
            <a:ext cx="2347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>
                <a:solidFill>
                  <a:srgbClr val="94B9DD"/>
                </a:solidFill>
              </a:rPr>
              <a:t>Monitor &amp; Review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B613C81-8229-8010-0A52-1A3B0C415FF4}"/>
              </a:ext>
            </a:extLst>
          </p:cNvPr>
          <p:cNvSpPr txBox="1"/>
          <p:nvPr/>
        </p:nvSpPr>
        <p:spPr>
          <a:xfrm>
            <a:off x="8060459" y="1464541"/>
            <a:ext cx="2347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416393"/>
                </a:solidFill>
              </a:rPr>
              <a:t>Establish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00A3C5C-498D-E096-FADD-3D4519E529A1}"/>
              </a:ext>
            </a:extLst>
          </p:cNvPr>
          <p:cNvSpPr txBox="1"/>
          <p:nvPr/>
        </p:nvSpPr>
        <p:spPr>
          <a:xfrm>
            <a:off x="8060458" y="5025166"/>
            <a:ext cx="2782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658BB7"/>
                </a:solidFill>
              </a:rPr>
              <a:t>Implement &amp; Operate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D537026-6EBB-6D46-1F1F-D1DB3269A33B}"/>
              </a:ext>
            </a:extLst>
          </p:cNvPr>
          <p:cNvGrpSpPr/>
          <p:nvPr/>
        </p:nvGrpSpPr>
        <p:grpSpPr>
          <a:xfrm>
            <a:off x="4131541" y="1464541"/>
            <a:ext cx="3928918" cy="3928918"/>
            <a:chOff x="4131541" y="1464541"/>
            <a:chExt cx="3928918" cy="3928918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25761ADF-E6B6-4B20-62F0-5F38FB08D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131541" y="1464541"/>
              <a:ext cx="3928918" cy="3928918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D90AB44-9334-0EB4-C9B2-DA8C724996C3}"/>
                </a:ext>
              </a:extLst>
            </p:cNvPr>
            <p:cNvSpPr txBox="1"/>
            <p:nvPr/>
          </p:nvSpPr>
          <p:spPr>
            <a:xfrm>
              <a:off x="4622093" y="2073308"/>
              <a:ext cx="10368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ACT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46C5674-2DC3-D377-09A3-63A9E14C61A7}"/>
                </a:ext>
              </a:extLst>
            </p:cNvPr>
            <p:cNvSpPr txBox="1"/>
            <p:nvPr/>
          </p:nvSpPr>
          <p:spPr>
            <a:xfrm>
              <a:off x="6533074" y="2059024"/>
              <a:ext cx="10368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PLAN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E0298A9-5697-11DC-AC8E-CF2B4CC66C0F}"/>
                </a:ext>
              </a:extLst>
            </p:cNvPr>
            <p:cNvSpPr txBox="1"/>
            <p:nvPr/>
          </p:nvSpPr>
          <p:spPr>
            <a:xfrm>
              <a:off x="6533074" y="4252915"/>
              <a:ext cx="10368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DO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2172F5-D4ED-DDA8-306F-E80AF61BF6AD}"/>
                </a:ext>
              </a:extLst>
            </p:cNvPr>
            <p:cNvSpPr txBox="1"/>
            <p:nvPr/>
          </p:nvSpPr>
          <p:spPr>
            <a:xfrm>
              <a:off x="4622092" y="4252915"/>
              <a:ext cx="10368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CHECK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3666958-EB80-7846-C0C3-E531DA574C8D}"/>
                </a:ext>
              </a:extLst>
            </p:cNvPr>
            <p:cNvSpPr txBox="1"/>
            <p:nvPr/>
          </p:nvSpPr>
          <p:spPr>
            <a:xfrm>
              <a:off x="5599710" y="3136612"/>
              <a:ext cx="99257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/>
                <a:t>BCM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43028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43F0EF-E619-6AB2-CFAA-4FE0CBE60BD3}"/>
              </a:ext>
            </a:extLst>
          </p:cNvPr>
          <p:cNvSpPr txBox="1"/>
          <p:nvPr/>
        </p:nvSpPr>
        <p:spPr>
          <a:xfrm>
            <a:off x="516895" y="168510"/>
            <a:ext cx="66343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Relationship between BCM and PDCA Cycle</a:t>
            </a:r>
          </a:p>
        </p:txBody>
      </p:sp>
      <p:pic>
        <p:nvPicPr>
          <p:cNvPr id="37" name="Graphic 36">
            <a:extLst>
              <a:ext uri="{FF2B5EF4-FFF2-40B4-BE49-F238E27FC236}">
                <a16:creationId xmlns:a16="http://schemas.microsoft.com/office/drawing/2014/main" id="{79E543A4-A558-AC65-5314-BD4EE5CA2A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57066" y="1165016"/>
            <a:ext cx="1677868" cy="676787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D228912-3A73-094E-8D6D-65B6E7F6A39C}"/>
              </a:ext>
            </a:extLst>
          </p:cNvPr>
          <p:cNvSpPr/>
          <p:nvPr/>
        </p:nvSpPr>
        <p:spPr>
          <a:xfrm>
            <a:off x="5397007" y="3645203"/>
            <a:ext cx="1672476" cy="1232277"/>
          </a:xfrm>
          <a:custGeom>
            <a:avLst/>
            <a:gdLst>
              <a:gd name="connsiteX0" fmla="*/ 1672423 w 1672476"/>
              <a:gd name="connsiteY0" fmla="*/ 582670 h 1232277"/>
              <a:gd name="connsiteX1" fmla="*/ 779669 w 1672476"/>
              <a:gd name="connsiteY1" fmla="*/ 1232277 h 1232277"/>
              <a:gd name="connsiteX2" fmla="*/ 0 w 1672476"/>
              <a:gd name="connsiteY2" fmla="*/ 815931 h 1232277"/>
              <a:gd name="connsiteX3" fmla="*/ 313200 w 1672476"/>
              <a:gd name="connsiteY3" fmla="*/ 911718 h 1232277"/>
              <a:gd name="connsiteX4" fmla="*/ 866967 w 1672476"/>
              <a:gd name="connsiteY4" fmla="*/ 352363 h 1232277"/>
              <a:gd name="connsiteX5" fmla="*/ 1219331 w 1672476"/>
              <a:gd name="connsiteY5" fmla="*/ 0 h 1232277"/>
              <a:gd name="connsiteX6" fmla="*/ 1571640 w 1672476"/>
              <a:gd name="connsiteY6" fmla="*/ 353921 h 1232277"/>
              <a:gd name="connsiteX7" fmla="*/ 1443674 w 1672476"/>
              <a:gd name="connsiteY7" fmla="*/ 353921 h 1232277"/>
              <a:gd name="connsiteX8" fmla="*/ 1672477 w 1672476"/>
              <a:gd name="connsiteY8" fmla="*/ 582724 h 1232277"/>
              <a:gd name="connsiteX9" fmla="*/ 1672477 w 1672476"/>
              <a:gd name="connsiteY9" fmla="*/ 582724 h 1232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72476" h="1232277">
                <a:moveTo>
                  <a:pt x="1672423" y="582670"/>
                </a:moveTo>
                <a:cubicBezTo>
                  <a:pt x="1550742" y="959584"/>
                  <a:pt x="1197090" y="1232277"/>
                  <a:pt x="779669" y="1232277"/>
                </a:cubicBezTo>
                <a:cubicBezTo>
                  <a:pt x="454704" y="1232277"/>
                  <a:pt x="168311" y="1066974"/>
                  <a:pt x="0" y="815931"/>
                </a:cubicBezTo>
                <a:cubicBezTo>
                  <a:pt x="88588" y="876422"/>
                  <a:pt x="196032" y="911718"/>
                  <a:pt x="313200" y="911718"/>
                </a:cubicBezTo>
                <a:cubicBezTo>
                  <a:pt x="627420" y="911718"/>
                  <a:pt x="866967" y="663790"/>
                  <a:pt x="866967" y="352363"/>
                </a:cubicBezTo>
                <a:cubicBezTo>
                  <a:pt x="866967" y="157782"/>
                  <a:pt x="1024749" y="0"/>
                  <a:pt x="1219331" y="0"/>
                </a:cubicBezTo>
                <a:cubicBezTo>
                  <a:pt x="1413912" y="0"/>
                  <a:pt x="1572392" y="158695"/>
                  <a:pt x="1571640" y="353921"/>
                </a:cubicBezTo>
                <a:lnTo>
                  <a:pt x="1443674" y="353921"/>
                </a:lnTo>
                <a:lnTo>
                  <a:pt x="1672477" y="582724"/>
                </a:lnTo>
                <a:lnTo>
                  <a:pt x="1672477" y="582724"/>
                </a:lnTo>
                <a:close/>
              </a:path>
            </a:pathLst>
          </a:custGeom>
          <a:solidFill>
            <a:srgbClr val="2E3478"/>
          </a:solidFill>
          <a:ln w="53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2A05D82-203C-8E5C-E500-CE6094C4414B}"/>
              </a:ext>
            </a:extLst>
          </p:cNvPr>
          <p:cNvSpPr/>
          <p:nvPr/>
        </p:nvSpPr>
        <p:spPr>
          <a:xfrm>
            <a:off x="5254912" y="3001505"/>
            <a:ext cx="1827088" cy="1348370"/>
          </a:xfrm>
          <a:custGeom>
            <a:avLst/>
            <a:gdLst>
              <a:gd name="connsiteX0" fmla="*/ 921818 w 1827088"/>
              <a:gd name="connsiteY0" fmla="*/ 0 h 1348370"/>
              <a:gd name="connsiteX1" fmla="*/ 1827089 w 1827088"/>
              <a:gd name="connsiteY1" fmla="*/ 691833 h 1348370"/>
              <a:gd name="connsiteX2" fmla="*/ 1361426 w 1827088"/>
              <a:gd name="connsiteY2" fmla="*/ 440360 h 1348370"/>
              <a:gd name="connsiteX3" fmla="*/ 807658 w 1827088"/>
              <a:gd name="connsiteY3" fmla="*/ 996008 h 1348370"/>
              <a:gd name="connsiteX4" fmla="*/ 455295 w 1827088"/>
              <a:gd name="connsiteY4" fmla="*/ 1348371 h 1348370"/>
              <a:gd name="connsiteX5" fmla="*/ 102985 w 1827088"/>
              <a:gd name="connsiteY5" fmla="*/ 992999 h 1348370"/>
              <a:gd name="connsiteX6" fmla="*/ 229232 w 1827088"/>
              <a:gd name="connsiteY6" fmla="*/ 992999 h 1348370"/>
              <a:gd name="connsiteX7" fmla="*/ 0 w 1827088"/>
              <a:gd name="connsiteY7" fmla="*/ 763874 h 1348370"/>
              <a:gd name="connsiteX8" fmla="*/ 921818 w 1827088"/>
              <a:gd name="connsiteY8" fmla="*/ 0 h 1348370"/>
              <a:gd name="connsiteX9" fmla="*/ 921818 w 1827088"/>
              <a:gd name="connsiteY9" fmla="*/ 0 h 1348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27088" h="1348370">
                <a:moveTo>
                  <a:pt x="921818" y="0"/>
                </a:moveTo>
                <a:cubicBezTo>
                  <a:pt x="1354657" y="0"/>
                  <a:pt x="1719000" y="293215"/>
                  <a:pt x="1827089" y="691833"/>
                </a:cubicBezTo>
                <a:cubicBezTo>
                  <a:pt x="1727542" y="540391"/>
                  <a:pt x="1556383" y="440360"/>
                  <a:pt x="1361426" y="440360"/>
                </a:cubicBezTo>
                <a:cubicBezTo>
                  <a:pt x="1050428" y="440360"/>
                  <a:pt x="807658" y="686676"/>
                  <a:pt x="807658" y="996008"/>
                </a:cubicBezTo>
                <a:cubicBezTo>
                  <a:pt x="807658" y="1190589"/>
                  <a:pt x="649500" y="1348371"/>
                  <a:pt x="455295" y="1348371"/>
                </a:cubicBezTo>
                <a:cubicBezTo>
                  <a:pt x="261089" y="1348371"/>
                  <a:pt x="103254" y="1189676"/>
                  <a:pt x="102985" y="992999"/>
                </a:cubicBezTo>
                <a:lnTo>
                  <a:pt x="229232" y="992999"/>
                </a:lnTo>
                <a:lnTo>
                  <a:pt x="0" y="763874"/>
                </a:lnTo>
                <a:cubicBezTo>
                  <a:pt x="81604" y="329048"/>
                  <a:pt x="463246" y="0"/>
                  <a:pt x="921818" y="0"/>
                </a:cubicBezTo>
                <a:lnTo>
                  <a:pt x="921818" y="0"/>
                </a:lnTo>
                <a:close/>
              </a:path>
            </a:pathLst>
          </a:custGeom>
          <a:solidFill>
            <a:srgbClr val="94B9DD"/>
          </a:solidFill>
          <a:ln w="53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EC0F2B8-C12C-ACDF-4FFD-B284134A8C8C}"/>
              </a:ext>
            </a:extLst>
          </p:cNvPr>
          <p:cNvSpPr/>
          <p:nvPr/>
        </p:nvSpPr>
        <p:spPr>
          <a:xfrm>
            <a:off x="5026540" y="3441864"/>
            <a:ext cx="2271746" cy="1115055"/>
          </a:xfrm>
          <a:custGeom>
            <a:avLst/>
            <a:gdLst>
              <a:gd name="connsiteX0" fmla="*/ 683721 w 2271746"/>
              <a:gd name="connsiteY0" fmla="*/ 1115056 h 1115055"/>
              <a:gd name="connsiteX1" fmla="*/ 126516 w 2271746"/>
              <a:gd name="connsiteY1" fmla="*/ 552639 h 1115055"/>
              <a:gd name="connsiteX2" fmla="*/ 0 w 2271746"/>
              <a:gd name="connsiteY2" fmla="*/ 552639 h 1115055"/>
              <a:gd name="connsiteX3" fmla="*/ 228319 w 2271746"/>
              <a:gd name="connsiteY3" fmla="*/ 323461 h 1115055"/>
              <a:gd name="connsiteX4" fmla="*/ 457605 w 2271746"/>
              <a:gd name="connsiteY4" fmla="*/ 552639 h 1115055"/>
              <a:gd name="connsiteX5" fmla="*/ 331358 w 2271746"/>
              <a:gd name="connsiteY5" fmla="*/ 552639 h 1115055"/>
              <a:gd name="connsiteX6" fmla="*/ 683668 w 2271746"/>
              <a:gd name="connsiteY6" fmla="*/ 908011 h 1115055"/>
              <a:gd name="connsiteX7" fmla="*/ 1036031 w 2271746"/>
              <a:gd name="connsiteY7" fmla="*/ 555648 h 1115055"/>
              <a:gd name="connsiteX8" fmla="*/ 1589798 w 2271746"/>
              <a:gd name="connsiteY8" fmla="*/ 0 h 1115055"/>
              <a:gd name="connsiteX9" fmla="*/ 2147004 w 2271746"/>
              <a:gd name="connsiteY9" fmla="*/ 557206 h 1115055"/>
              <a:gd name="connsiteX10" fmla="*/ 2271747 w 2271746"/>
              <a:gd name="connsiteY10" fmla="*/ 557206 h 1115055"/>
              <a:gd name="connsiteX11" fmla="*/ 2042944 w 2271746"/>
              <a:gd name="connsiteY11" fmla="*/ 786008 h 1115055"/>
              <a:gd name="connsiteX12" fmla="*/ 1814142 w 2271746"/>
              <a:gd name="connsiteY12" fmla="*/ 557206 h 1115055"/>
              <a:gd name="connsiteX13" fmla="*/ 1942108 w 2271746"/>
              <a:gd name="connsiteY13" fmla="*/ 557206 h 1115055"/>
              <a:gd name="connsiteX14" fmla="*/ 1589798 w 2271746"/>
              <a:gd name="connsiteY14" fmla="*/ 203284 h 1115055"/>
              <a:gd name="connsiteX15" fmla="*/ 1237435 w 2271746"/>
              <a:gd name="connsiteY15" fmla="*/ 555648 h 1115055"/>
              <a:gd name="connsiteX16" fmla="*/ 683668 w 2271746"/>
              <a:gd name="connsiteY16" fmla="*/ 1115002 h 1115055"/>
              <a:gd name="connsiteX17" fmla="*/ 683668 w 2271746"/>
              <a:gd name="connsiteY17" fmla="*/ 1115002 h 111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71746" h="1115055">
                <a:moveTo>
                  <a:pt x="683721" y="1115056"/>
                </a:moveTo>
                <a:cubicBezTo>
                  <a:pt x="370951" y="1115056"/>
                  <a:pt x="127644" y="863529"/>
                  <a:pt x="126516" y="552639"/>
                </a:cubicBezTo>
                <a:lnTo>
                  <a:pt x="0" y="552639"/>
                </a:lnTo>
                <a:lnTo>
                  <a:pt x="228319" y="323461"/>
                </a:lnTo>
                <a:lnTo>
                  <a:pt x="457605" y="552639"/>
                </a:lnTo>
                <a:lnTo>
                  <a:pt x="331358" y="552639"/>
                </a:lnTo>
                <a:cubicBezTo>
                  <a:pt x="331627" y="749262"/>
                  <a:pt x="486078" y="908011"/>
                  <a:pt x="683668" y="908011"/>
                </a:cubicBezTo>
                <a:cubicBezTo>
                  <a:pt x="881257" y="908011"/>
                  <a:pt x="1036031" y="750229"/>
                  <a:pt x="1036031" y="555648"/>
                </a:cubicBezTo>
                <a:cubicBezTo>
                  <a:pt x="1036031" y="246262"/>
                  <a:pt x="1278801" y="0"/>
                  <a:pt x="1589798" y="0"/>
                </a:cubicBezTo>
                <a:cubicBezTo>
                  <a:pt x="1900796" y="0"/>
                  <a:pt x="2146467" y="249539"/>
                  <a:pt x="2147004" y="557206"/>
                </a:cubicBezTo>
                <a:lnTo>
                  <a:pt x="2271747" y="557206"/>
                </a:lnTo>
                <a:lnTo>
                  <a:pt x="2042944" y="786008"/>
                </a:lnTo>
                <a:lnTo>
                  <a:pt x="1814142" y="557206"/>
                </a:lnTo>
                <a:lnTo>
                  <a:pt x="1942108" y="557206"/>
                </a:lnTo>
                <a:cubicBezTo>
                  <a:pt x="1942860" y="362033"/>
                  <a:pt x="1785186" y="203284"/>
                  <a:pt x="1589798" y="203284"/>
                </a:cubicBezTo>
                <a:cubicBezTo>
                  <a:pt x="1394411" y="203284"/>
                  <a:pt x="1237435" y="361012"/>
                  <a:pt x="1237435" y="555648"/>
                </a:cubicBezTo>
                <a:cubicBezTo>
                  <a:pt x="1237435" y="867075"/>
                  <a:pt x="997888" y="1115002"/>
                  <a:pt x="683668" y="1115002"/>
                </a:cubicBezTo>
                <a:lnTo>
                  <a:pt x="683668" y="111500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53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3" name="Graphic 29">
            <a:extLst>
              <a:ext uri="{FF2B5EF4-FFF2-40B4-BE49-F238E27FC236}">
                <a16:creationId xmlns:a16="http://schemas.microsoft.com/office/drawing/2014/main" id="{B32CEB63-2ADD-CF66-BBC4-1031DCD5A116}"/>
              </a:ext>
            </a:extLst>
          </p:cNvPr>
          <p:cNvGrpSpPr/>
          <p:nvPr/>
        </p:nvGrpSpPr>
        <p:grpSpPr>
          <a:xfrm>
            <a:off x="5522985" y="3384489"/>
            <a:ext cx="670827" cy="130759"/>
            <a:chOff x="5522985" y="3384489"/>
            <a:chExt cx="670827" cy="130759"/>
          </a:xfrm>
          <a:solidFill>
            <a:srgbClr val="FFFFFF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908A31B-D1F2-607B-6A9E-725A466FD852}"/>
                </a:ext>
              </a:extLst>
            </p:cNvPr>
            <p:cNvSpPr/>
            <p:nvPr/>
          </p:nvSpPr>
          <p:spPr>
            <a:xfrm>
              <a:off x="5522985" y="3396469"/>
              <a:ext cx="96646" cy="85310"/>
            </a:xfrm>
            <a:custGeom>
              <a:avLst/>
              <a:gdLst>
                <a:gd name="connsiteX0" fmla="*/ 96646 w 96646"/>
                <a:gd name="connsiteY0" fmla="*/ 0 h 85310"/>
                <a:gd name="connsiteX1" fmla="*/ 96646 w 96646"/>
                <a:gd name="connsiteY1" fmla="*/ 85311 h 85310"/>
                <a:gd name="connsiteX2" fmla="*/ 75856 w 96646"/>
                <a:gd name="connsiteY2" fmla="*/ 85311 h 85310"/>
                <a:gd name="connsiteX3" fmla="*/ 75856 w 96646"/>
                <a:gd name="connsiteY3" fmla="*/ 34114 h 85310"/>
                <a:gd name="connsiteX4" fmla="*/ 56784 w 96646"/>
                <a:gd name="connsiteY4" fmla="*/ 85311 h 85310"/>
                <a:gd name="connsiteX5" fmla="*/ 40023 w 96646"/>
                <a:gd name="connsiteY5" fmla="*/ 85311 h 85310"/>
                <a:gd name="connsiteX6" fmla="*/ 20790 w 96646"/>
                <a:gd name="connsiteY6" fmla="*/ 34006 h 85310"/>
                <a:gd name="connsiteX7" fmla="*/ 20790 w 96646"/>
                <a:gd name="connsiteY7" fmla="*/ 85311 h 85310"/>
                <a:gd name="connsiteX8" fmla="*/ 0 w 96646"/>
                <a:gd name="connsiteY8" fmla="*/ 85311 h 85310"/>
                <a:gd name="connsiteX9" fmla="*/ 0 w 96646"/>
                <a:gd name="connsiteY9" fmla="*/ 0 h 85310"/>
                <a:gd name="connsiteX10" fmla="*/ 24551 w 96646"/>
                <a:gd name="connsiteY10" fmla="*/ 0 h 85310"/>
                <a:gd name="connsiteX11" fmla="*/ 48511 w 96646"/>
                <a:gd name="connsiteY11" fmla="*/ 59094 h 85310"/>
                <a:gd name="connsiteX12" fmla="*/ 72202 w 96646"/>
                <a:gd name="connsiteY12" fmla="*/ 0 h 85310"/>
                <a:gd name="connsiteX13" fmla="*/ 96646 w 96646"/>
                <a:gd name="connsiteY13" fmla="*/ 0 h 85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6646" h="85310">
                  <a:moveTo>
                    <a:pt x="96646" y="0"/>
                  </a:moveTo>
                  <a:lnTo>
                    <a:pt x="96646" y="85311"/>
                  </a:lnTo>
                  <a:lnTo>
                    <a:pt x="75856" y="85311"/>
                  </a:lnTo>
                  <a:lnTo>
                    <a:pt x="75856" y="34114"/>
                  </a:lnTo>
                  <a:lnTo>
                    <a:pt x="56784" y="85311"/>
                  </a:lnTo>
                  <a:lnTo>
                    <a:pt x="40023" y="85311"/>
                  </a:lnTo>
                  <a:lnTo>
                    <a:pt x="20790" y="34006"/>
                  </a:lnTo>
                  <a:lnTo>
                    <a:pt x="20790" y="85311"/>
                  </a:lnTo>
                  <a:lnTo>
                    <a:pt x="0" y="85311"/>
                  </a:lnTo>
                  <a:lnTo>
                    <a:pt x="0" y="0"/>
                  </a:lnTo>
                  <a:lnTo>
                    <a:pt x="24551" y="0"/>
                  </a:lnTo>
                  <a:lnTo>
                    <a:pt x="48511" y="59094"/>
                  </a:lnTo>
                  <a:lnTo>
                    <a:pt x="72202" y="0"/>
                  </a:lnTo>
                  <a:lnTo>
                    <a:pt x="96646" y="0"/>
                  </a:ln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86ACC45-CCC1-6D6E-5B95-F3575F39DD54}"/>
                </a:ext>
              </a:extLst>
            </p:cNvPr>
            <p:cNvSpPr/>
            <p:nvPr/>
          </p:nvSpPr>
          <p:spPr>
            <a:xfrm>
              <a:off x="5630430" y="3413069"/>
              <a:ext cx="70483" cy="69731"/>
            </a:xfrm>
            <a:custGeom>
              <a:avLst/>
              <a:gdLst>
                <a:gd name="connsiteX0" fmla="*/ 17084 w 70483"/>
                <a:gd name="connsiteY0" fmla="*/ 65487 h 69731"/>
                <a:gd name="connsiteX1" fmla="*/ 4566 w 70483"/>
                <a:gd name="connsiteY1" fmla="*/ 53346 h 69731"/>
                <a:gd name="connsiteX2" fmla="*/ 0 w 70483"/>
                <a:gd name="connsiteY2" fmla="*/ 34866 h 69731"/>
                <a:gd name="connsiteX3" fmla="*/ 4620 w 70483"/>
                <a:gd name="connsiteY3" fmla="*/ 16439 h 69731"/>
                <a:gd name="connsiteX4" fmla="*/ 17245 w 70483"/>
                <a:gd name="connsiteY4" fmla="*/ 4244 h 69731"/>
                <a:gd name="connsiteX5" fmla="*/ 35242 w 70483"/>
                <a:gd name="connsiteY5" fmla="*/ 0 h 69731"/>
                <a:gd name="connsiteX6" fmla="*/ 53239 w 70483"/>
                <a:gd name="connsiteY6" fmla="*/ 4244 h 69731"/>
                <a:gd name="connsiteX7" fmla="*/ 65863 w 70483"/>
                <a:gd name="connsiteY7" fmla="*/ 16439 h 69731"/>
                <a:gd name="connsiteX8" fmla="*/ 70483 w 70483"/>
                <a:gd name="connsiteY8" fmla="*/ 34866 h 69731"/>
                <a:gd name="connsiteX9" fmla="*/ 65810 w 70483"/>
                <a:gd name="connsiteY9" fmla="*/ 53292 h 69731"/>
                <a:gd name="connsiteX10" fmla="*/ 53024 w 70483"/>
                <a:gd name="connsiteY10" fmla="*/ 65487 h 69731"/>
                <a:gd name="connsiteX11" fmla="*/ 34973 w 70483"/>
                <a:gd name="connsiteY11" fmla="*/ 69731 h 69731"/>
                <a:gd name="connsiteX12" fmla="*/ 17030 w 70483"/>
                <a:gd name="connsiteY12" fmla="*/ 65487 h 69731"/>
                <a:gd name="connsiteX13" fmla="*/ 45180 w 70483"/>
                <a:gd name="connsiteY13" fmla="*/ 47383 h 69731"/>
                <a:gd name="connsiteX14" fmla="*/ 49371 w 70483"/>
                <a:gd name="connsiteY14" fmla="*/ 34866 h 69731"/>
                <a:gd name="connsiteX15" fmla="*/ 45288 w 70483"/>
                <a:gd name="connsiteY15" fmla="*/ 22348 h 69731"/>
                <a:gd name="connsiteX16" fmla="*/ 35242 w 70483"/>
                <a:gd name="connsiteY16" fmla="*/ 17997 h 69731"/>
                <a:gd name="connsiteX17" fmla="*/ 25142 w 70483"/>
                <a:gd name="connsiteY17" fmla="*/ 22295 h 69731"/>
                <a:gd name="connsiteX18" fmla="*/ 21113 w 70483"/>
                <a:gd name="connsiteY18" fmla="*/ 34866 h 69731"/>
                <a:gd name="connsiteX19" fmla="*/ 25088 w 70483"/>
                <a:gd name="connsiteY19" fmla="*/ 47383 h 69731"/>
                <a:gd name="connsiteX20" fmla="*/ 34973 w 70483"/>
                <a:gd name="connsiteY20" fmla="*/ 51734 h 69731"/>
                <a:gd name="connsiteX21" fmla="*/ 45127 w 70483"/>
                <a:gd name="connsiteY21" fmla="*/ 47383 h 69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483" h="69731">
                  <a:moveTo>
                    <a:pt x="17084" y="65487"/>
                  </a:moveTo>
                  <a:cubicBezTo>
                    <a:pt x="11765" y="62640"/>
                    <a:pt x="7629" y="58611"/>
                    <a:pt x="4566" y="53346"/>
                  </a:cubicBezTo>
                  <a:cubicBezTo>
                    <a:pt x="1504" y="48081"/>
                    <a:pt x="0" y="41903"/>
                    <a:pt x="0" y="34866"/>
                  </a:cubicBezTo>
                  <a:cubicBezTo>
                    <a:pt x="0" y="27828"/>
                    <a:pt x="1558" y="21757"/>
                    <a:pt x="4620" y="16439"/>
                  </a:cubicBezTo>
                  <a:cubicBezTo>
                    <a:pt x="7682" y="11120"/>
                    <a:pt x="11926" y="7038"/>
                    <a:pt x="17245" y="4244"/>
                  </a:cubicBezTo>
                  <a:cubicBezTo>
                    <a:pt x="22617" y="1397"/>
                    <a:pt x="28580" y="0"/>
                    <a:pt x="35242" y="0"/>
                  </a:cubicBezTo>
                  <a:cubicBezTo>
                    <a:pt x="41903" y="0"/>
                    <a:pt x="47866" y="1397"/>
                    <a:pt x="53239" y="4244"/>
                  </a:cubicBezTo>
                  <a:cubicBezTo>
                    <a:pt x="58611" y="7091"/>
                    <a:pt x="62801" y="11174"/>
                    <a:pt x="65863" y="16439"/>
                  </a:cubicBezTo>
                  <a:cubicBezTo>
                    <a:pt x="68925" y="21757"/>
                    <a:pt x="70483" y="27882"/>
                    <a:pt x="70483" y="34866"/>
                  </a:cubicBezTo>
                  <a:cubicBezTo>
                    <a:pt x="70483" y="41850"/>
                    <a:pt x="68925" y="47974"/>
                    <a:pt x="65810" y="53292"/>
                  </a:cubicBezTo>
                  <a:cubicBezTo>
                    <a:pt x="62694" y="58611"/>
                    <a:pt x="58450" y="62694"/>
                    <a:pt x="53024" y="65487"/>
                  </a:cubicBezTo>
                  <a:cubicBezTo>
                    <a:pt x="47651" y="68335"/>
                    <a:pt x="41635" y="69731"/>
                    <a:pt x="34973" y="69731"/>
                  </a:cubicBezTo>
                  <a:cubicBezTo>
                    <a:pt x="28312" y="69731"/>
                    <a:pt x="22348" y="68335"/>
                    <a:pt x="17030" y="65487"/>
                  </a:cubicBezTo>
                  <a:close/>
                  <a:moveTo>
                    <a:pt x="45180" y="47383"/>
                  </a:moveTo>
                  <a:cubicBezTo>
                    <a:pt x="47974" y="44482"/>
                    <a:pt x="49371" y="40292"/>
                    <a:pt x="49371" y="34866"/>
                  </a:cubicBezTo>
                  <a:cubicBezTo>
                    <a:pt x="49371" y="29440"/>
                    <a:pt x="48028" y="25249"/>
                    <a:pt x="45288" y="22348"/>
                  </a:cubicBezTo>
                  <a:cubicBezTo>
                    <a:pt x="42602" y="19447"/>
                    <a:pt x="39217" y="17997"/>
                    <a:pt x="35242" y="17997"/>
                  </a:cubicBezTo>
                  <a:cubicBezTo>
                    <a:pt x="31266" y="17997"/>
                    <a:pt x="27828" y="19447"/>
                    <a:pt x="25142" y="22295"/>
                  </a:cubicBezTo>
                  <a:cubicBezTo>
                    <a:pt x="22456" y="25196"/>
                    <a:pt x="21113" y="29386"/>
                    <a:pt x="21113" y="34866"/>
                  </a:cubicBezTo>
                  <a:cubicBezTo>
                    <a:pt x="21113" y="40345"/>
                    <a:pt x="22456" y="44482"/>
                    <a:pt x="25088" y="47383"/>
                  </a:cubicBezTo>
                  <a:cubicBezTo>
                    <a:pt x="27721" y="50284"/>
                    <a:pt x="31051" y="51734"/>
                    <a:pt x="34973" y="51734"/>
                  </a:cubicBezTo>
                  <a:cubicBezTo>
                    <a:pt x="38895" y="51734"/>
                    <a:pt x="42333" y="50284"/>
                    <a:pt x="45127" y="47383"/>
                  </a:cubicBez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3EFB3E7-3381-1906-746E-F2C4DDECE582}"/>
                </a:ext>
              </a:extLst>
            </p:cNvPr>
            <p:cNvSpPr/>
            <p:nvPr/>
          </p:nvSpPr>
          <p:spPr>
            <a:xfrm>
              <a:off x="5711926" y="3413231"/>
              <a:ext cx="67528" cy="68603"/>
            </a:xfrm>
            <a:custGeom>
              <a:avLst/>
              <a:gdLst>
                <a:gd name="connsiteX0" fmla="*/ 60437 w 67528"/>
                <a:gd name="connsiteY0" fmla="*/ 7736 h 68603"/>
                <a:gd name="connsiteX1" fmla="*/ 67529 w 67528"/>
                <a:gd name="connsiteY1" fmla="*/ 28956 h 68603"/>
                <a:gd name="connsiteX2" fmla="*/ 67529 w 67528"/>
                <a:gd name="connsiteY2" fmla="*/ 68603 h 68603"/>
                <a:gd name="connsiteX3" fmla="*/ 46846 w 67528"/>
                <a:gd name="connsiteY3" fmla="*/ 68603 h 68603"/>
                <a:gd name="connsiteX4" fmla="*/ 46846 w 67528"/>
                <a:gd name="connsiteY4" fmla="*/ 31750 h 68603"/>
                <a:gd name="connsiteX5" fmla="*/ 43300 w 67528"/>
                <a:gd name="connsiteY5" fmla="*/ 21167 h 68603"/>
                <a:gd name="connsiteX6" fmla="*/ 33845 w 67528"/>
                <a:gd name="connsiteY6" fmla="*/ 17406 h 68603"/>
                <a:gd name="connsiteX7" fmla="*/ 24336 w 67528"/>
                <a:gd name="connsiteY7" fmla="*/ 21167 h 68603"/>
                <a:gd name="connsiteX8" fmla="*/ 20790 w 67528"/>
                <a:gd name="connsiteY8" fmla="*/ 31750 h 68603"/>
                <a:gd name="connsiteX9" fmla="*/ 20790 w 67528"/>
                <a:gd name="connsiteY9" fmla="*/ 68603 h 68603"/>
                <a:gd name="connsiteX10" fmla="*/ 0 w 67528"/>
                <a:gd name="connsiteY10" fmla="*/ 68603 h 68603"/>
                <a:gd name="connsiteX11" fmla="*/ 0 w 67528"/>
                <a:gd name="connsiteY11" fmla="*/ 752 h 68603"/>
                <a:gd name="connsiteX12" fmla="*/ 20790 w 67528"/>
                <a:gd name="connsiteY12" fmla="*/ 752 h 68603"/>
                <a:gd name="connsiteX13" fmla="*/ 20790 w 67528"/>
                <a:gd name="connsiteY13" fmla="*/ 9724 h 68603"/>
                <a:gd name="connsiteX14" fmla="*/ 29279 w 67528"/>
                <a:gd name="connsiteY14" fmla="*/ 2632 h 68603"/>
                <a:gd name="connsiteX15" fmla="*/ 41312 w 67528"/>
                <a:gd name="connsiteY15" fmla="*/ 0 h 68603"/>
                <a:gd name="connsiteX16" fmla="*/ 60330 w 67528"/>
                <a:gd name="connsiteY16" fmla="*/ 7736 h 68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7528" h="68603">
                  <a:moveTo>
                    <a:pt x="60437" y="7736"/>
                  </a:moveTo>
                  <a:cubicBezTo>
                    <a:pt x="65165" y="12893"/>
                    <a:pt x="67529" y="19931"/>
                    <a:pt x="67529" y="28956"/>
                  </a:cubicBezTo>
                  <a:lnTo>
                    <a:pt x="67529" y="68603"/>
                  </a:lnTo>
                  <a:lnTo>
                    <a:pt x="46846" y="68603"/>
                  </a:lnTo>
                  <a:lnTo>
                    <a:pt x="46846" y="31750"/>
                  </a:lnTo>
                  <a:cubicBezTo>
                    <a:pt x="46846" y="27237"/>
                    <a:pt x="45664" y="23691"/>
                    <a:pt x="43300" y="21167"/>
                  </a:cubicBezTo>
                  <a:cubicBezTo>
                    <a:pt x="40936" y="18642"/>
                    <a:pt x="37767" y="17406"/>
                    <a:pt x="33845" y="17406"/>
                  </a:cubicBezTo>
                  <a:cubicBezTo>
                    <a:pt x="29923" y="17406"/>
                    <a:pt x="26700" y="18642"/>
                    <a:pt x="24336" y="21167"/>
                  </a:cubicBezTo>
                  <a:cubicBezTo>
                    <a:pt x="21972" y="23691"/>
                    <a:pt x="20790" y="27183"/>
                    <a:pt x="20790" y="31750"/>
                  </a:cubicBezTo>
                  <a:lnTo>
                    <a:pt x="20790" y="68603"/>
                  </a:lnTo>
                  <a:lnTo>
                    <a:pt x="0" y="68603"/>
                  </a:lnTo>
                  <a:lnTo>
                    <a:pt x="0" y="752"/>
                  </a:lnTo>
                  <a:lnTo>
                    <a:pt x="20790" y="752"/>
                  </a:lnTo>
                  <a:lnTo>
                    <a:pt x="20790" y="9724"/>
                  </a:lnTo>
                  <a:cubicBezTo>
                    <a:pt x="22886" y="6715"/>
                    <a:pt x="25733" y="4351"/>
                    <a:pt x="29279" y="2632"/>
                  </a:cubicBezTo>
                  <a:cubicBezTo>
                    <a:pt x="32824" y="913"/>
                    <a:pt x="36853" y="0"/>
                    <a:pt x="41312" y="0"/>
                  </a:cubicBezTo>
                  <a:cubicBezTo>
                    <a:pt x="49263" y="0"/>
                    <a:pt x="55602" y="2579"/>
                    <a:pt x="60330" y="7736"/>
                  </a:cubicBez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7E3D226-9433-B930-78B8-E1C5FAE2EB8D}"/>
                </a:ext>
              </a:extLst>
            </p:cNvPr>
            <p:cNvSpPr/>
            <p:nvPr/>
          </p:nvSpPr>
          <p:spPr>
            <a:xfrm>
              <a:off x="5792026" y="3384489"/>
              <a:ext cx="24604" cy="97344"/>
            </a:xfrm>
            <a:custGeom>
              <a:avLst/>
              <a:gdLst>
                <a:gd name="connsiteX0" fmla="*/ 3438 w 24604"/>
                <a:gd name="connsiteY0" fmla="*/ 19233 h 97344"/>
                <a:gd name="connsiteX1" fmla="*/ 0 w 24604"/>
                <a:gd name="connsiteY1" fmla="*/ 11282 h 97344"/>
                <a:gd name="connsiteX2" fmla="*/ 3438 w 24604"/>
                <a:gd name="connsiteY2" fmla="*/ 3223 h 97344"/>
                <a:gd name="connsiteX3" fmla="*/ 12356 w 24604"/>
                <a:gd name="connsiteY3" fmla="*/ 0 h 97344"/>
                <a:gd name="connsiteX4" fmla="*/ 21166 w 24604"/>
                <a:gd name="connsiteY4" fmla="*/ 3223 h 97344"/>
                <a:gd name="connsiteX5" fmla="*/ 24605 w 24604"/>
                <a:gd name="connsiteY5" fmla="*/ 11282 h 97344"/>
                <a:gd name="connsiteX6" fmla="*/ 21166 w 24604"/>
                <a:gd name="connsiteY6" fmla="*/ 19233 h 97344"/>
                <a:gd name="connsiteX7" fmla="*/ 12356 w 24604"/>
                <a:gd name="connsiteY7" fmla="*/ 22456 h 97344"/>
                <a:gd name="connsiteX8" fmla="*/ 3438 w 24604"/>
                <a:gd name="connsiteY8" fmla="*/ 19233 h 97344"/>
                <a:gd name="connsiteX9" fmla="*/ 22724 w 24604"/>
                <a:gd name="connsiteY9" fmla="*/ 29493 h 97344"/>
                <a:gd name="connsiteX10" fmla="*/ 22724 w 24604"/>
                <a:gd name="connsiteY10" fmla="*/ 97344 h 97344"/>
                <a:gd name="connsiteX11" fmla="*/ 1934 w 24604"/>
                <a:gd name="connsiteY11" fmla="*/ 97344 h 97344"/>
                <a:gd name="connsiteX12" fmla="*/ 1934 w 24604"/>
                <a:gd name="connsiteY12" fmla="*/ 29493 h 97344"/>
                <a:gd name="connsiteX13" fmla="*/ 22724 w 24604"/>
                <a:gd name="connsiteY13" fmla="*/ 29493 h 97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604" h="97344">
                  <a:moveTo>
                    <a:pt x="3438" y="19233"/>
                  </a:moveTo>
                  <a:cubicBezTo>
                    <a:pt x="1128" y="17084"/>
                    <a:pt x="0" y="14451"/>
                    <a:pt x="0" y="11282"/>
                  </a:cubicBezTo>
                  <a:cubicBezTo>
                    <a:pt x="0" y="8112"/>
                    <a:pt x="1128" y="5372"/>
                    <a:pt x="3438" y="3223"/>
                  </a:cubicBezTo>
                  <a:cubicBezTo>
                    <a:pt x="5748" y="1074"/>
                    <a:pt x="8703" y="0"/>
                    <a:pt x="12356" y="0"/>
                  </a:cubicBezTo>
                  <a:cubicBezTo>
                    <a:pt x="16009" y="0"/>
                    <a:pt x="18856" y="1074"/>
                    <a:pt x="21166" y="3223"/>
                  </a:cubicBezTo>
                  <a:cubicBezTo>
                    <a:pt x="23477" y="5372"/>
                    <a:pt x="24605" y="8058"/>
                    <a:pt x="24605" y="11282"/>
                  </a:cubicBezTo>
                  <a:cubicBezTo>
                    <a:pt x="24605" y="14505"/>
                    <a:pt x="23477" y="17084"/>
                    <a:pt x="21166" y="19233"/>
                  </a:cubicBezTo>
                  <a:cubicBezTo>
                    <a:pt x="18856" y="21381"/>
                    <a:pt x="15902" y="22456"/>
                    <a:pt x="12356" y="22456"/>
                  </a:cubicBezTo>
                  <a:cubicBezTo>
                    <a:pt x="8810" y="22456"/>
                    <a:pt x="5748" y="21381"/>
                    <a:pt x="3438" y="19233"/>
                  </a:cubicBezTo>
                  <a:close/>
                  <a:moveTo>
                    <a:pt x="22724" y="29493"/>
                  </a:moveTo>
                  <a:lnTo>
                    <a:pt x="22724" y="97344"/>
                  </a:lnTo>
                  <a:lnTo>
                    <a:pt x="1934" y="97344"/>
                  </a:lnTo>
                  <a:lnTo>
                    <a:pt x="1934" y="29493"/>
                  </a:lnTo>
                  <a:lnTo>
                    <a:pt x="22724" y="29493"/>
                  </a:ln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0D31C5F-E6EA-3E3F-D700-A4FC40C2615C}"/>
                </a:ext>
              </a:extLst>
            </p:cNvPr>
            <p:cNvSpPr/>
            <p:nvPr/>
          </p:nvSpPr>
          <p:spPr>
            <a:xfrm>
              <a:off x="5824743" y="3397490"/>
              <a:ext cx="42816" cy="84343"/>
            </a:xfrm>
            <a:custGeom>
              <a:avLst/>
              <a:gdLst>
                <a:gd name="connsiteX0" fmla="*/ 42817 w 42816"/>
                <a:gd name="connsiteY0" fmla="*/ 66723 h 84343"/>
                <a:gd name="connsiteX1" fmla="*/ 42817 w 42816"/>
                <a:gd name="connsiteY1" fmla="*/ 84344 h 84343"/>
                <a:gd name="connsiteX2" fmla="*/ 32233 w 42816"/>
                <a:gd name="connsiteY2" fmla="*/ 84344 h 84343"/>
                <a:gd name="connsiteX3" fmla="*/ 14612 w 42816"/>
                <a:gd name="connsiteY3" fmla="*/ 78810 h 84343"/>
                <a:gd name="connsiteX4" fmla="*/ 8273 w 42816"/>
                <a:gd name="connsiteY4" fmla="*/ 60760 h 84343"/>
                <a:gd name="connsiteX5" fmla="*/ 8273 w 42816"/>
                <a:gd name="connsiteY5" fmla="*/ 33791 h 84343"/>
                <a:gd name="connsiteX6" fmla="*/ 0 w 42816"/>
                <a:gd name="connsiteY6" fmla="*/ 33791 h 84343"/>
                <a:gd name="connsiteX7" fmla="*/ 0 w 42816"/>
                <a:gd name="connsiteY7" fmla="*/ 16546 h 84343"/>
                <a:gd name="connsiteX8" fmla="*/ 8273 w 42816"/>
                <a:gd name="connsiteY8" fmla="*/ 16546 h 84343"/>
                <a:gd name="connsiteX9" fmla="*/ 8273 w 42816"/>
                <a:gd name="connsiteY9" fmla="*/ 0 h 84343"/>
                <a:gd name="connsiteX10" fmla="*/ 29064 w 42816"/>
                <a:gd name="connsiteY10" fmla="*/ 0 h 84343"/>
                <a:gd name="connsiteX11" fmla="*/ 29064 w 42816"/>
                <a:gd name="connsiteY11" fmla="*/ 16546 h 84343"/>
                <a:gd name="connsiteX12" fmla="*/ 42655 w 42816"/>
                <a:gd name="connsiteY12" fmla="*/ 16546 h 84343"/>
                <a:gd name="connsiteX13" fmla="*/ 42655 w 42816"/>
                <a:gd name="connsiteY13" fmla="*/ 33791 h 84343"/>
                <a:gd name="connsiteX14" fmla="*/ 29064 w 42816"/>
                <a:gd name="connsiteY14" fmla="*/ 33791 h 84343"/>
                <a:gd name="connsiteX15" fmla="*/ 29064 w 42816"/>
                <a:gd name="connsiteY15" fmla="*/ 61028 h 84343"/>
                <a:gd name="connsiteX16" fmla="*/ 30514 w 42816"/>
                <a:gd name="connsiteY16" fmla="*/ 65380 h 84343"/>
                <a:gd name="connsiteX17" fmla="*/ 35403 w 42816"/>
                <a:gd name="connsiteY17" fmla="*/ 66723 h 84343"/>
                <a:gd name="connsiteX18" fmla="*/ 42817 w 42816"/>
                <a:gd name="connsiteY18" fmla="*/ 66723 h 84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2816" h="84343">
                  <a:moveTo>
                    <a:pt x="42817" y="66723"/>
                  </a:moveTo>
                  <a:lnTo>
                    <a:pt x="42817" y="84344"/>
                  </a:lnTo>
                  <a:lnTo>
                    <a:pt x="32233" y="84344"/>
                  </a:lnTo>
                  <a:cubicBezTo>
                    <a:pt x="24712" y="84344"/>
                    <a:pt x="18803" y="82517"/>
                    <a:pt x="14612" y="78810"/>
                  </a:cubicBezTo>
                  <a:cubicBezTo>
                    <a:pt x="10422" y="75104"/>
                    <a:pt x="8273" y="69087"/>
                    <a:pt x="8273" y="60760"/>
                  </a:cubicBezTo>
                  <a:lnTo>
                    <a:pt x="8273" y="33791"/>
                  </a:lnTo>
                  <a:lnTo>
                    <a:pt x="0" y="33791"/>
                  </a:lnTo>
                  <a:lnTo>
                    <a:pt x="0" y="16546"/>
                  </a:lnTo>
                  <a:lnTo>
                    <a:pt x="8273" y="16546"/>
                  </a:lnTo>
                  <a:lnTo>
                    <a:pt x="8273" y="0"/>
                  </a:lnTo>
                  <a:lnTo>
                    <a:pt x="29064" y="0"/>
                  </a:lnTo>
                  <a:lnTo>
                    <a:pt x="29064" y="16546"/>
                  </a:lnTo>
                  <a:lnTo>
                    <a:pt x="42655" y="16546"/>
                  </a:lnTo>
                  <a:lnTo>
                    <a:pt x="42655" y="33791"/>
                  </a:lnTo>
                  <a:lnTo>
                    <a:pt x="29064" y="33791"/>
                  </a:lnTo>
                  <a:lnTo>
                    <a:pt x="29064" y="61028"/>
                  </a:lnTo>
                  <a:cubicBezTo>
                    <a:pt x="29064" y="63070"/>
                    <a:pt x="29547" y="64520"/>
                    <a:pt x="30514" y="65380"/>
                  </a:cubicBezTo>
                  <a:cubicBezTo>
                    <a:pt x="31481" y="66293"/>
                    <a:pt x="33093" y="66723"/>
                    <a:pt x="35403" y="66723"/>
                  </a:cubicBezTo>
                  <a:lnTo>
                    <a:pt x="42817" y="66723"/>
                  </a:ln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650A700-C7D8-1563-4DC1-09BCAA081258}"/>
                </a:ext>
              </a:extLst>
            </p:cNvPr>
            <p:cNvSpPr/>
            <p:nvPr/>
          </p:nvSpPr>
          <p:spPr>
            <a:xfrm>
              <a:off x="5874973" y="3413069"/>
              <a:ext cx="70483" cy="69731"/>
            </a:xfrm>
            <a:custGeom>
              <a:avLst/>
              <a:gdLst>
                <a:gd name="connsiteX0" fmla="*/ 17084 w 70483"/>
                <a:gd name="connsiteY0" fmla="*/ 65487 h 69731"/>
                <a:gd name="connsiteX1" fmla="*/ 4566 w 70483"/>
                <a:gd name="connsiteY1" fmla="*/ 53346 h 69731"/>
                <a:gd name="connsiteX2" fmla="*/ 0 w 70483"/>
                <a:gd name="connsiteY2" fmla="*/ 34866 h 69731"/>
                <a:gd name="connsiteX3" fmla="*/ 4620 w 70483"/>
                <a:gd name="connsiteY3" fmla="*/ 16439 h 69731"/>
                <a:gd name="connsiteX4" fmla="*/ 17245 w 70483"/>
                <a:gd name="connsiteY4" fmla="*/ 4244 h 69731"/>
                <a:gd name="connsiteX5" fmla="*/ 35242 w 70483"/>
                <a:gd name="connsiteY5" fmla="*/ 0 h 69731"/>
                <a:gd name="connsiteX6" fmla="*/ 53239 w 70483"/>
                <a:gd name="connsiteY6" fmla="*/ 4244 h 69731"/>
                <a:gd name="connsiteX7" fmla="*/ 65863 w 70483"/>
                <a:gd name="connsiteY7" fmla="*/ 16439 h 69731"/>
                <a:gd name="connsiteX8" fmla="*/ 70483 w 70483"/>
                <a:gd name="connsiteY8" fmla="*/ 34866 h 69731"/>
                <a:gd name="connsiteX9" fmla="*/ 65810 w 70483"/>
                <a:gd name="connsiteY9" fmla="*/ 53292 h 69731"/>
                <a:gd name="connsiteX10" fmla="*/ 53024 w 70483"/>
                <a:gd name="connsiteY10" fmla="*/ 65487 h 69731"/>
                <a:gd name="connsiteX11" fmla="*/ 34973 w 70483"/>
                <a:gd name="connsiteY11" fmla="*/ 69731 h 69731"/>
                <a:gd name="connsiteX12" fmla="*/ 17030 w 70483"/>
                <a:gd name="connsiteY12" fmla="*/ 65487 h 69731"/>
                <a:gd name="connsiteX13" fmla="*/ 45180 w 70483"/>
                <a:gd name="connsiteY13" fmla="*/ 47383 h 69731"/>
                <a:gd name="connsiteX14" fmla="*/ 49371 w 70483"/>
                <a:gd name="connsiteY14" fmla="*/ 34866 h 69731"/>
                <a:gd name="connsiteX15" fmla="*/ 45288 w 70483"/>
                <a:gd name="connsiteY15" fmla="*/ 22348 h 69731"/>
                <a:gd name="connsiteX16" fmla="*/ 35242 w 70483"/>
                <a:gd name="connsiteY16" fmla="*/ 17997 h 69731"/>
                <a:gd name="connsiteX17" fmla="*/ 25142 w 70483"/>
                <a:gd name="connsiteY17" fmla="*/ 22295 h 69731"/>
                <a:gd name="connsiteX18" fmla="*/ 21113 w 70483"/>
                <a:gd name="connsiteY18" fmla="*/ 34866 h 69731"/>
                <a:gd name="connsiteX19" fmla="*/ 25088 w 70483"/>
                <a:gd name="connsiteY19" fmla="*/ 47383 h 69731"/>
                <a:gd name="connsiteX20" fmla="*/ 34973 w 70483"/>
                <a:gd name="connsiteY20" fmla="*/ 51734 h 69731"/>
                <a:gd name="connsiteX21" fmla="*/ 45127 w 70483"/>
                <a:gd name="connsiteY21" fmla="*/ 47383 h 69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483" h="69731">
                  <a:moveTo>
                    <a:pt x="17084" y="65487"/>
                  </a:moveTo>
                  <a:cubicBezTo>
                    <a:pt x="11765" y="62640"/>
                    <a:pt x="7629" y="58611"/>
                    <a:pt x="4566" y="53346"/>
                  </a:cubicBezTo>
                  <a:cubicBezTo>
                    <a:pt x="1504" y="48081"/>
                    <a:pt x="0" y="41903"/>
                    <a:pt x="0" y="34866"/>
                  </a:cubicBezTo>
                  <a:cubicBezTo>
                    <a:pt x="0" y="27828"/>
                    <a:pt x="1558" y="21757"/>
                    <a:pt x="4620" y="16439"/>
                  </a:cubicBezTo>
                  <a:cubicBezTo>
                    <a:pt x="7682" y="11120"/>
                    <a:pt x="11926" y="7038"/>
                    <a:pt x="17245" y="4244"/>
                  </a:cubicBezTo>
                  <a:cubicBezTo>
                    <a:pt x="22617" y="1397"/>
                    <a:pt x="28580" y="0"/>
                    <a:pt x="35242" y="0"/>
                  </a:cubicBezTo>
                  <a:cubicBezTo>
                    <a:pt x="41903" y="0"/>
                    <a:pt x="47866" y="1397"/>
                    <a:pt x="53239" y="4244"/>
                  </a:cubicBezTo>
                  <a:cubicBezTo>
                    <a:pt x="58611" y="7091"/>
                    <a:pt x="62801" y="11174"/>
                    <a:pt x="65863" y="16439"/>
                  </a:cubicBezTo>
                  <a:cubicBezTo>
                    <a:pt x="68925" y="21757"/>
                    <a:pt x="70483" y="27882"/>
                    <a:pt x="70483" y="34866"/>
                  </a:cubicBezTo>
                  <a:cubicBezTo>
                    <a:pt x="70483" y="41850"/>
                    <a:pt x="68925" y="47974"/>
                    <a:pt x="65810" y="53292"/>
                  </a:cubicBezTo>
                  <a:cubicBezTo>
                    <a:pt x="62694" y="58611"/>
                    <a:pt x="58450" y="62694"/>
                    <a:pt x="53024" y="65487"/>
                  </a:cubicBezTo>
                  <a:cubicBezTo>
                    <a:pt x="47652" y="68335"/>
                    <a:pt x="41635" y="69731"/>
                    <a:pt x="34973" y="69731"/>
                  </a:cubicBezTo>
                  <a:cubicBezTo>
                    <a:pt x="28312" y="69731"/>
                    <a:pt x="22348" y="68335"/>
                    <a:pt x="17030" y="65487"/>
                  </a:cubicBezTo>
                  <a:close/>
                  <a:moveTo>
                    <a:pt x="45180" y="47383"/>
                  </a:moveTo>
                  <a:cubicBezTo>
                    <a:pt x="47974" y="44482"/>
                    <a:pt x="49371" y="40292"/>
                    <a:pt x="49371" y="34866"/>
                  </a:cubicBezTo>
                  <a:cubicBezTo>
                    <a:pt x="49371" y="29440"/>
                    <a:pt x="48028" y="25249"/>
                    <a:pt x="45288" y="22348"/>
                  </a:cubicBezTo>
                  <a:cubicBezTo>
                    <a:pt x="42602" y="19447"/>
                    <a:pt x="39217" y="17997"/>
                    <a:pt x="35242" y="17997"/>
                  </a:cubicBezTo>
                  <a:cubicBezTo>
                    <a:pt x="31266" y="17997"/>
                    <a:pt x="27828" y="19447"/>
                    <a:pt x="25142" y="22295"/>
                  </a:cubicBezTo>
                  <a:cubicBezTo>
                    <a:pt x="22456" y="25196"/>
                    <a:pt x="21113" y="29386"/>
                    <a:pt x="21113" y="34866"/>
                  </a:cubicBezTo>
                  <a:cubicBezTo>
                    <a:pt x="21113" y="40345"/>
                    <a:pt x="22456" y="44482"/>
                    <a:pt x="25088" y="47383"/>
                  </a:cubicBezTo>
                  <a:cubicBezTo>
                    <a:pt x="27721" y="50284"/>
                    <a:pt x="31051" y="51734"/>
                    <a:pt x="34973" y="51734"/>
                  </a:cubicBezTo>
                  <a:cubicBezTo>
                    <a:pt x="38895" y="51734"/>
                    <a:pt x="42333" y="50284"/>
                    <a:pt x="45127" y="47383"/>
                  </a:cubicBez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BEBC24E-7B47-139B-F159-C0C87EF2596D}"/>
                </a:ext>
              </a:extLst>
            </p:cNvPr>
            <p:cNvSpPr/>
            <p:nvPr/>
          </p:nvSpPr>
          <p:spPr>
            <a:xfrm>
              <a:off x="5956577" y="3413231"/>
              <a:ext cx="42010" cy="68549"/>
            </a:xfrm>
            <a:custGeom>
              <a:avLst/>
              <a:gdLst>
                <a:gd name="connsiteX0" fmla="*/ 29869 w 42010"/>
                <a:gd name="connsiteY0" fmla="*/ 3223 h 68549"/>
                <a:gd name="connsiteX1" fmla="*/ 42011 w 42010"/>
                <a:gd name="connsiteY1" fmla="*/ 0 h 68549"/>
                <a:gd name="connsiteX2" fmla="*/ 42011 w 42010"/>
                <a:gd name="connsiteY2" fmla="*/ 22026 h 68549"/>
                <a:gd name="connsiteX3" fmla="*/ 36316 w 42010"/>
                <a:gd name="connsiteY3" fmla="*/ 22026 h 68549"/>
                <a:gd name="connsiteX4" fmla="*/ 24659 w 42010"/>
                <a:gd name="connsiteY4" fmla="*/ 25357 h 68549"/>
                <a:gd name="connsiteX5" fmla="*/ 20791 w 42010"/>
                <a:gd name="connsiteY5" fmla="*/ 37068 h 68549"/>
                <a:gd name="connsiteX6" fmla="*/ 20791 w 42010"/>
                <a:gd name="connsiteY6" fmla="*/ 68549 h 68549"/>
                <a:gd name="connsiteX7" fmla="*/ 0 w 42010"/>
                <a:gd name="connsiteY7" fmla="*/ 68549 h 68549"/>
                <a:gd name="connsiteX8" fmla="*/ 0 w 42010"/>
                <a:gd name="connsiteY8" fmla="*/ 698 h 68549"/>
                <a:gd name="connsiteX9" fmla="*/ 20791 w 42010"/>
                <a:gd name="connsiteY9" fmla="*/ 698 h 68549"/>
                <a:gd name="connsiteX10" fmla="*/ 20791 w 42010"/>
                <a:gd name="connsiteY10" fmla="*/ 11980 h 68549"/>
                <a:gd name="connsiteX11" fmla="*/ 29923 w 42010"/>
                <a:gd name="connsiteY11" fmla="*/ 3170 h 68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010" h="68549">
                  <a:moveTo>
                    <a:pt x="29869" y="3223"/>
                  </a:moveTo>
                  <a:cubicBezTo>
                    <a:pt x="33523" y="1074"/>
                    <a:pt x="37552" y="0"/>
                    <a:pt x="42011" y="0"/>
                  </a:cubicBezTo>
                  <a:lnTo>
                    <a:pt x="42011" y="22026"/>
                  </a:lnTo>
                  <a:lnTo>
                    <a:pt x="36316" y="22026"/>
                  </a:lnTo>
                  <a:cubicBezTo>
                    <a:pt x="31105" y="22026"/>
                    <a:pt x="27237" y="23154"/>
                    <a:pt x="24659" y="25357"/>
                  </a:cubicBezTo>
                  <a:cubicBezTo>
                    <a:pt x="22080" y="27613"/>
                    <a:pt x="20791" y="31481"/>
                    <a:pt x="20791" y="37068"/>
                  </a:cubicBezTo>
                  <a:lnTo>
                    <a:pt x="20791" y="68549"/>
                  </a:lnTo>
                  <a:lnTo>
                    <a:pt x="0" y="68549"/>
                  </a:lnTo>
                  <a:lnTo>
                    <a:pt x="0" y="698"/>
                  </a:lnTo>
                  <a:lnTo>
                    <a:pt x="20791" y="698"/>
                  </a:lnTo>
                  <a:lnTo>
                    <a:pt x="20791" y="11980"/>
                  </a:lnTo>
                  <a:cubicBezTo>
                    <a:pt x="23208" y="8273"/>
                    <a:pt x="26270" y="5318"/>
                    <a:pt x="29923" y="3170"/>
                  </a:cubicBez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99935B2-B7B5-3861-72AB-4E08F668979C}"/>
                </a:ext>
              </a:extLst>
            </p:cNvPr>
            <p:cNvSpPr/>
            <p:nvPr/>
          </p:nvSpPr>
          <p:spPr>
            <a:xfrm>
              <a:off x="6006646" y="3384489"/>
              <a:ext cx="24604" cy="97344"/>
            </a:xfrm>
            <a:custGeom>
              <a:avLst/>
              <a:gdLst>
                <a:gd name="connsiteX0" fmla="*/ 3438 w 24604"/>
                <a:gd name="connsiteY0" fmla="*/ 19233 h 97344"/>
                <a:gd name="connsiteX1" fmla="*/ 0 w 24604"/>
                <a:gd name="connsiteY1" fmla="*/ 11282 h 97344"/>
                <a:gd name="connsiteX2" fmla="*/ 3438 w 24604"/>
                <a:gd name="connsiteY2" fmla="*/ 3223 h 97344"/>
                <a:gd name="connsiteX3" fmla="*/ 12356 w 24604"/>
                <a:gd name="connsiteY3" fmla="*/ 0 h 97344"/>
                <a:gd name="connsiteX4" fmla="*/ 21167 w 24604"/>
                <a:gd name="connsiteY4" fmla="*/ 3223 h 97344"/>
                <a:gd name="connsiteX5" fmla="*/ 24605 w 24604"/>
                <a:gd name="connsiteY5" fmla="*/ 11282 h 97344"/>
                <a:gd name="connsiteX6" fmla="*/ 21167 w 24604"/>
                <a:gd name="connsiteY6" fmla="*/ 19233 h 97344"/>
                <a:gd name="connsiteX7" fmla="*/ 12356 w 24604"/>
                <a:gd name="connsiteY7" fmla="*/ 22456 h 97344"/>
                <a:gd name="connsiteX8" fmla="*/ 3438 w 24604"/>
                <a:gd name="connsiteY8" fmla="*/ 19233 h 97344"/>
                <a:gd name="connsiteX9" fmla="*/ 22724 w 24604"/>
                <a:gd name="connsiteY9" fmla="*/ 29493 h 97344"/>
                <a:gd name="connsiteX10" fmla="*/ 22724 w 24604"/>
                <a:gd name="connsiteY10" fmla="*/ 97344 h 97344"/>
                <a:gd name="connsiteX11" fmla="*/ 1934 w 24604"/>
                <a:gd name="connsiteY11" fmla="*/ 97344 h 97344"/>
                <a:gd name="connsiteX12" fmla="*/ 1934 w 24604"/>
                <a:gd name="connsiteY12" fmla="*/ 29493 h 97344"/>
                <a:gd name="connsiteX13" fmla="*/ 22724 w 24604"/>
                <a:gd name="connsiteY13" fmla="*/ 29493 h 97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604" h="97344">
                  <a:moveTo>
                    <a:pt x="3438" y="19233"/>
                  </a:moveTo>
                  <a:cubicBezTo>
                    <a:pt x="1128" y="17084"/>
                    <a:pt x="0" y="14451"/>
                    <a:pt x="0" y="11282"/>
                  </a:cubicBezTo>
                  <a:cubicBezTo>
                    <a:pt x="0" y="8112"/>
                    <a:pt x="1128" y="5372"/>
                    <a:pt x="3438" y="3223"/>
                  </a:cubicBezTo>
                  <a:cubicBezTo>
                    <a:pt x="5748" y="1074"/>
                    <a:pt x="8703" y="0"/>
                    <a:pt x="12356" y="0"/>
                  </a:cubicBezTo>
                  <a:cubicBezTo>
                    <a:pt x="16009" y="0"/>
                    <a:pt x="18856" y="1074"/>
                    <a:pt x="21167" y="3223"/>
                  </a:cubicBezTo>
                  <a:cubicBezTo>
                    <a:pt x="23477" y="5372"/>
                    <a:pt x="24605" y="8058"/>
                    <a:pt x="24605" y="11282"/>
                  </a:cubicBezTo>
                  <a:cubicBezTo>
                    <a:pt x="24605" y="14505"/>
                    <a:pt x="23477" y="17084"/>
                    <a:pt x="21167" y="19233"/>
                  </a:cubicBezTo>
                  <a:cubicBezTo>
                    <a:pt x="18856" y="21381"/>
                    <a:pt x="15902" y="22456"/>
                    <a:pt x="12356" y="22456"/>
                  </a:cubicBezTo>
                  <a:cubicBezTo>
                    <a:pt x="8810" y="22456"/>
                    <a:pt x="5748" y="21381"/>
                    <a:pt x="3438" y="19233"/>
                  </a:cubicBezTo>
                  <a:close/>
                  <a:moveTo>
                    <a:pt x="22724" y="29493"/>
                  </a:moveTo>
                  <a:lnTo>
                    <a:pt x="22724" y="97344"/>
                  </a:lnTo>
                  <a:lnTo>
                    <a:pt x="1934" y="97344"/>
                  </a:lnTo>
                  <a:lnTo>
                    <a:pt x="1934" y="29493"/>
                  </a:lnTo>
                  <a:lnTo>
                    <a:pt x="22724" y="29493"/>
                  </a:ln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548BF53-994F-F88B-E107-C3A1871C29F3}"/>
                </a:ext>
              </a:extLst>
            </p:cNvPr>
            <p:cNvSpPr/>
            <p:nvPr/>
          </p:nvSpPr>
          <p:spPr>
            <a:xfrm>
              <a:off x="6044359" y="3413231"/>
              <a:ext cx="67528" cy="68603"/>
            </a:xfrm>
            <a:custGeom>
              <a:avLst/>
              <a:gdLst>
                <a:gd name="connsiteX0" fmla="*/ 60437 w 67528"/>
                <a:gd name="connsiteY0" fmla="*/ 7736 h 68603"/>
                <a:gd name="connsiteX1" fmla="*/ 67529 w 67528"/>
                <a:gd name="connsiteY1" fmla="*/ 28956 h 68603"/>
                <a:gd name="connsiteX2" fmla="*/ 67529 w 67528"/>
                <a:gd name="connsiteY2" fmla="*/ 68603 h 68603"/>
                <a:gd name="connsiteX3" fmla="*/ 46846 w 67528"/>
                <a:gd name="connsiteY3" fmla="*/ 68603 h 68603"/>
                <a:gd name="connsiteX4" fmla="*/ 46846 w 67528"/>
                <a:gd name="connsiteY4" fmla="*/ 31750 h 68603"/>
                <a:gd name="connsiteX5" fmla="*/ 43300 w 67528"/>
                <a:gd name="connsiteY5" fmla="*/ 21167 h 68603"/>
                <a:gd name="connsiteX6" fmla="*/ 33845 w 67528"/>
                <a:gd name="connsiteY6" fmla="*/ 17406 h 68603"/>
                <a:gd name="connsiteX7" fmla="*/ 24336 w 67528"/>
                <a:gd name="connsiteY7" fmla="*/ 21167 h 68603"/>
                <a:gd name="connsiteX8" fmla="*/ 20790 w 67528"/>
                <a:gd name="connsiteY8" fmla="*/ 31750 h 68603"/>
                <a:gd name="connsiteX9" fmla="*/ 20790 w 67528"/>
                <a:gd name="connsiteY9" fmla="*/ 68603 h 68603"/>
                <a:gd name="connsiteX10" fmla="*/ 0 w 67528"/>
                <a:gd name="connsiteY10" fmla="*/ 68603 h 68603"/>
                <a:gd name="connsiteX11" fmla="*/ 0 w 67528"/>
                <a:gd name="connsiteY11" fmla="*/ 752 h 68603"/>
                <a:gd name="connsiteX12" fmla="*/ 20790 w 67528"/>
                <a:gd name="connsiteY12" fmla="*/ 752 h 68603"/>
                <a:gd name="connsiteX13" fmla="*/ 20790 w 67528"/>
                <a:gd name="connsiteY13" fmla="*/ 9724 h 68603"/>
                <a:gd name="connsiteX14" fmla="*/ 29279 w 67528"/>
                <a:gd name="connsiteY14" fmla="*/ 2632 h 68603"/>
                <a:gd name="connsiteX15" fmla="*/ 41312 w 67528"/>
                <a:gd name="connsiteY15" fmla="*/ 0 h 68603"/>
                <a:gd name="connsiteX16" fmla="*/ 60330 w 67528"/>
                <a:gd name="connsiteY16" fmla="*/ 7736 h 68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7528" h="68603">
                  <a:moveTo>
                    <a:pt x="60437" y="7736"/>
                  </a:moveTo>
                  <a:cubicBezTo>
                    <a:pt x="65165" y="12893"/>
                    <a:pt x="67529" y="19931"/>
                    <a:pt x="67529" y="28956"/>
                  </a:cubicBezTo>
                  <a:lnTo>
                    <a:pt x="67529" y="68603"/>
                  </a:lnTo>
                  <a:lnTo>
                    <a:pt x="46846" y="68603"/>
                  </a:lnTo>
                  <a:lnTo>
                    <a:pt x="46846" y="31750"/>
                  </a:lnTo>
                  <a:cubicBezTo>
                    <a:pt x="46846" y="27237"/>
                    <a:pt x="45664" y="23691"/>
                    <a:pt x="43300" y="21167"/>
                  </a:cubicBezTo>
                  <a:cubicBezTo>
                    <a:pt x="40936" y="18642"/>
                    <a:pt x="37767" y="17406"/>
                    <a:pt x="33845" y="17406"/>
                  </a:cubicBezTo>
                  <a:cubicBezTo>
                    <a:pt x="29923" y="17406"/>
                    <a:pt x="26700" y="18642"/>
                    <a:pt x="24336" y="21167"/>
                  </a:cubicBezTo>
                  <a:cubicBezTo>
                    <a:pt x="21972" y="23691"/>
                    <a:pt x="20790" y="27183"/>
                    <a:pt x="20790" y="31750"/>
                  </a:cubicBezTo>
                  <a:lnTo>
                    <a:pt x="20790" y="68603"/>
                  </a:lnTo>
                  <a:lnTo>
                    <a:pt x="0" y="68603"/>
                  </a:lnTo>
                  <a:lnTo>
                    <a:pt x="0" y="752"/>
                  </a:lnTo>
                  <a:lnTo>
                    <a:pt x="20790" y="752"/>
                  </a:lnTo>
                  <a:lnTo>
                    <a:pt x="20790" y="9724"/>
                  </a:lnTo>
                  <a:cubicBezTo>
                    <a:pt x="22886" y="6715"/>
                    <a:pt x="25733" y="4351"/>
                    <a:pt x="29279" y="2632"/>
                  </a:cubicBezTo>
                  <a:cubicBezTo>
                    <a:pt x="32824" y="913"/>
                    <a:pt x="36853" y="0"/>
                    <a:pt x="41312" y="0"/>
                  </a:cubicBezTo>
                  <a:cubicBezTo>
                    <a:pt x="49263" y="0"/>
                    <a:pt x="55602" y="2579"/>
                    <a:pt x="60330" y="7736"/>
                  </a:cubicBez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4F62237-EAE4-63B4-625B-7631E303D945}"/>
                </a:ext>
              </a:extLst>
            </p:cNvPr>
            <p:cNvSpPr/>
            <p:nvPr/>
          </p:nvSpPr>
          <p:spPr>
            <a:xfrm>
              <a:off x="6122148" y="3412962"/>
              <a:ext cx="71665" cy="102286"/>
            </a:xfrm>
            <a:custGeom>
              <a:avLst/>
              <a:gdLst>
                <a:gd name="connsiteX0" fmla="*/ 42548 w 71665"/>
                <a:gd name="connsiteY0" fmla="*/ 2955 h 102286"/>
                <a:gd name="connsiteX1" fmla="*/ 50875 w 71665"/>
                <a:gd name="connsiteY1" fmla="*/ 10637 h 102286"/>
                <a:gd name="connsiteX2" fmla="*/ 50875 w 71665"/>
                <a:gd name="connsiteY2" fmla="*/ 1021 h 102286"/>
                <a:gd name="connsiteX3" fmla="*/ 71665 w 71665"/>
                <a:gd name="connsiteY3" fmla="*/ 1021 h 102286"/>
                <a:gd name="connsiteX4" fmla="*/ 71665 w 71665"/>
                <a:gd name="connsiteY4" fmla="*/ 68711 h 102286"/>
                <a:gd name="connsiteX5" fmla="*/ 67958 w 71665"/>
                <a:gd name="connsiteY5" fmla="*/ 85687 h 102286"/>
                <a:gd name="connsiteX6" fmla="*/ 56677 w 71665"/>
                <a:gd name="connsiteY6" fmla="*/ 97774 h 102286"/>
                <a:gd name="connsiteX7" fmla="*/ 37767 w 71665"/>
                <a:gd name="connsiteY7" fmla="*/ 102287 h 102286"/>
                <a:gd name="connsiteX8" fmla="*/ 13323 w 71665"/>
                <a:gd name="connsiteY8" fmla="*/ 95196 h 102286"/>
                <a:gd name="connsiteX9" fmla="*/ 2632 w 71665"/>
                <a:gd name="connsiteY9" fmla="*/ 75909 h 102286"/>
                <a:gd name="connsiteX10" fmla="*/ 23154 w 71665"/>
                <a:gd name="connsiteY10" fmla="*/ 75909 h 102286"/>
                <a:gd name="connsiteX11" fmla="*/ 27774 w 71665"/>
                <a:gd name="connsiteY11" fmla="*/ 82034 h 102286"/>
                <a:gd name="connsiteX12" fmla="*/ 36746 w 71665"/>
                <a:gd name="connsiteY12" fmla="*/ 84290 h 102286"/>
                <a:gd name="connsiteX13" fmla="*/ 47007 w 71665"/>
                <a:gd name="connsiteY13" fmla="*/ 80583 h 102286"/>
                <a:gd name="connsiteX14" fmla="*/ 50821 w 71665"/>
                <a:gd name="connsiteY14" fmla="*/ 68711 h 102286"/>
                <a:gd name="connsiteX15" fmla="*/ 50821 w 71665"/>
                <a:gd name="connsiteY15" fmla="*/ 59094 h 102286"/>
                <a:gd name="connsiteX16" fmla="*/ 42440 w 71665"/>
                <a:gd name="connsiteY16" fmla="*/ 66830 h 102286"/>
                <a:gd name="connsiteX17" fmla="*/ 29923 w 71665"/>
                <a:gd name="connsiteY17" fmla="*/ 69785 h 102286"/>
                <a:gd name="connsiteX18" fmla="*/ 14720 w 71665"/>
                <a:gd name="connsiteY18" fmla="*/ 65487 h 102286"/>
                <a:gd name="connsiteX19" fmla="*/ 3975 w 71665"/>
                <a:gd name="connsiteY19" fmla="*/ 53185 h 102286"/>
                <a:gd name="connsiteX20" fmla="*/ 0 w 71665"/>
                <a:gd name="connsiteY20" fmla="*/ 34758 h 102286"/>
                <a:gd name="connsiteX21" fmla="*/ 3975 w 71665"/>
                <a:gd name="connsiteY21" fmla="*/ 16385 h 102286"/>
                <a:gd name="connsiteX22" fmla="*/ 14720 w 71665"/>
                <a:gd name="connsiteY22" fmla="*/ 4244 h 102286"/>
                <a:gd name="connsiteX23" fmla="*/ 29923 w 71665"/>
                <a:gd name="connsiteY23" fmla="*/ 0 h 102286"/>
                <a:gd name="connsiteX24" fmla="*/ 42494 w 71665"/>
                <a:gd name="connsiteY24" fmla="*/ 2901 h 102286"/>
                <a:gd name="connsiteX25" fmla="*/ 46577 w 71665"/>
                <a:gd name="connsiteY25" fmla="*/ 22671 h 102286"/>
                <a:gd name="connsiteX26" fmla="*/ 36047 w 71665"/>
                <a:gd name="connsiteY26" fmla="*/ 18158 h 102286"/>
                <a:gd name="connsiteX27" fmla="*/ 25518 w 71665"/>
                <a:gd name="connsiteY27" fmla="*/ 22617 h 102286"/>
                <a:gd name="connsiteX28" fmla="*/ 21220 w 71665"/>
                <a:gd name="connsiteY28" fmla="*/ 34812 h 102286"/>
                <a:gd name="connsiteX29" fmla="*/ 25518 w 71665"/>
                <a:gd name="connsiteY29" fmla="*/ 47168 h 102286"/>
                <a:gd name="connsiteX30" fmla="*/ 36047 w 71665"/>
                <a:gd name="connsiteY30" fmla="*/ 51734 h 102286"/>
                <a:gd name="connsiteX31" fmla="*/ 46577 w 71665"/>
                <a:gd name="connsiteY31" fmla="*/ 47222 h 102286"/>
                <a:gd name="connsiteX32" fmla="*/ 50875 w 71665"/>
                <a:gd name="connsiteY32" fmla="*/ 34919 h 102286"/>
                <a:gd name="connsiteX33" fmla="*/ 46577 w 71665"/>
                <a:gd name="connsiteY33" fmla="*/ 22617 h 10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1665" h="102286">
                  <a:moveTo>
                    <a:pt x="42548" y="2955"/>
                  </a:moveTo>
                  <a:cubicBezTo>
                    <a:pt x="46147" y="4889"/>
                    <a:pt x="48941" y="7467"/>
                    <a:pt x="50875" y="10637"/>
                  </a:cubicBezTo>
                  <a:lnTo>
                    <a:pt x="50875" y="1021"/>
                  </a:lnTo>
                  <a:lnTo>
                    <a:pt x="71665" y="1021"/>
                  </a:lnTo>
                  <a:lnTo>
                    <a:pt x="71665" y="68711"/>
                  </a:lnTo>
                  <a:cubicBezTo>
                    <a:pt x="71665" y="74942"/>
                    <a:pt x="70430" y="80583"/>
                    <a:pt x="67958" y="85687"/>
                  </a:cubicBezTo>
                  <a:cubicBezTo>
                    <a:pt x="65487" y="90737"/>
                    <a:pt x="61727" y="94766"/>
                    <a:pt x="56677" y="97774"/>
                  </a:cubicBezTo>
                  <a:cubicBezTo>
                    <a:pt x="51627" y="100783"/>
                    <a:pt x="45288" y="102287"/>
                    <a:pt x="37767" y="102287"/>
                  </a:cubicBezTo>
                  <a:cubicBezTo>
                    <a:pt x="27721" y="102287"/>
                    <a:pt x="19555" y="99923"/>
                    <a:pt x="13323" y="95196"/>
                  </a:cubicBezTo>
                  <a:cubicBezTo>
                    <a:pt x="7091" y="90468"/>
                    <a:pt x="3492" y="84021"/>
                    <a:pt x="2632" y="75909"/>
                  </a:cubicBezTo>
                  <a:lnTo>
                    <a:pt x="23154" y="75909"/>
                  </a:lnTo>
                  <a:cubicBezTo>
                    <a:pt x="23799" y="78488"/>
                    <a:pt x="25357" y="80529"/>
                    <a:pt x="27774" y="82034"/>
                  </a:cubicBezTo>
                  <a:cubicBezTo>
                    <a:pt x="30192" y="83538"/>
                    <a:pt x="33200" y="84290"/>
                    <a:pt x="36746" y="84290"/>
                  </a:cubicBezTo>
                  <a:cubicBezTo>
                    <a:pt x="41044" y="84290"/>
                    <a:pt x="44482" y="83054"/>
                    <a:pt x="47007" y="80583"/>
                  </a:cubicBezTo>
                  <a:cubicBezTo>
                    <a:pt x="49532" y="78112"/>
                    <a:pt x="50821" y="74137"/>
                    <a:pt x="50821" y="68711"/>
                  </a:cubicBezTo>
                  <a:lnTo>
                    <a:pt x="50821" y="59094"/>
                  </a:lnTo>
                  <a:cubicBezTo>
                    <a:pt x="48780" y="62264"/>
                    <a:pt x="45986" y="64843"/>
                    <a:pt x="42440" y="66830"/>
                  </a:cubicBezTo>
                  <a:cubicBezTo>
                    <a:pt x="38895" y="68818"/>
                    <a:pt x="34704" y="69785"/>
                    <a:pt x="29923" y="69785"/>
                  </a:cubicBezTo>
                  <a:cubicBezTo>
                    <a:pt x="24336" y="69785"/>
                    <a:pt x="19286" y="68335"/>
                    <a:pt x="14720" y="65487"/>
                  </a:cubicBezTo>
                  <a:cubicBezTo>
                    <a:pt x="10153" y="62640"/>
                    <a:pt x="6608" y="58503"/>
                    <a:pt x="3975" y="53185"/>
                  </a:cubicBezTo>
                  <a:cubicBezTo>
                    <a:pt x="1343" y="47866"/>
                    <a:pt x="0" y="41742"/>
                    <a:pt x="0" y="34758"/>
                  </a:cubicBezTo>
                  <a:cubicBezTo>
                    <a:pt x="0" y="27774"/>
                    <a:pt x="1343" y="21650"/>
                    <a:pt x="3975" y="16385"/>
                  </a:cubicBezTo>
                  <a:cubicBezTo>
                    <a:pt x="6608" y="11121"/>
                    <a:pt x="10207" y="7091"/>
                    <a:pt x="14720" y="4244"/>
                  </a:cubicBezTo>
                  <a:cubicBezTo>
                    <a:pt x="19233" y="1397"/>
                    <a:pt x="24336" y="0"/>
                    <a:pt x="29923" y="0"/>
                  </a:cubicBezTo>
                  <a:cubicBezTo>
                    <a:pt x="34704" y="0"/>
                    <a:pt x="38895" y="967"/>
                    <a:pt x="42494" y="2901"/>
                  </a:cubicBezTo>
                  <a:close/>
                  <a:moveTo>
                    <a:pt x="46577" y="22671"/>
                  </a:moveTo>
                  <a:cubicBezTo>
                    <a:pt x="43676" y="19662"/>
                    <a:pt x="40184" y="18158"/>
                    <a:pt x="36047" y="18158"/>
                  </a:cubicBezTo>
                  <a:cubicBezTo>
                    <a:pt x="31911" y="18158"/>
                    <a:pt x="28419" y="19662"/>
                    <a:pt x="25518" y="22617"/>
                  </a:cubicBezTo>
                  <a:cubicBezTo>
                    <a:pt x="22617" y="25572"/>
                    <a:pt x="21220" y="29655"/>
                    <a:pt x="21220" y="34812"/>
                  </a:cubicBezTo>
                  <a:cubicBezTo>
                    <a:pt x="21220" y="39969"/>
                    <a:pt x="22671" y="44106"/>
                    <a:pt x="25518" y="47168"/>
                  </a:cubicBezTo>
                  <a:cubicBezTo>
                    <a:pt x="28419" y="50230"/>
                    <a:pt x="31911" y="51734"/>
                    <a:pt x="36047" y="51734"/>
                  </a:cubicBezTo>
                  <a:cubicBezTo>
                    <a:pt x="40184" y="51734"/>
                    <a:pt x="43676" y="50230"/>
                    <a:pt x="46577" y="47222"/>
                  </a:cubicBezTo>
                  <a:cubicBezTo>
                    <a:pt x="49478" y="44213"/>
                    <a:pt x="50875" y="40130"/>
                    <a:pt x="50875" y="34919"/>
                  </a:cubicBezTo>
                  <a:cubicBezTo>
                    <a:pt x="50875" y="29708"/>
                    <a:pt x="49424" y="25625"/>
                    <a:pt x="46577" y="22617"/>
                  </a:cubicBez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aphic 29">
            <a:extLst>
              <a:ext uri="{FF2B5EF4-FFF2-40B4-BE49-F238E27FC236}">
                <a16:creationId xmlns:a16="http://schemas.microsoft.com/office/drawing/2014/main" id="{6C4E7CA5-3727-DFD2-2E17-17E28EC7C573}"/>
              </a:ext>
            </a:extLst>
          </p:cNvPr>
          <p:cNvGrpSpPr/>
          <p:nvPr/>
        </p:nvGrpSpPr>
        <p:grpSpPr>
          <a:xfrm>
            <a:off x="6265586" y="4281756"/>
            <a:ext cx="596154" cy="223645"/>
            <a:chOff x="6265586" y="4281756"/>
            <a:chExt cx="596154" cy="223645"/>
          </a:xfrm>
          <a:solidFill>
            <a:srgbClr val="FFFFFF"/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1E55652-CC59-36C7-ECDF-C91EDE2DCA29}"/>
                </a:ext>
              </a:extLst>
            </p:cNvPr>
            <p:cNvSpPr/>
            <p:nvPr/>
          </p:nvSpPr>
          <p:spPr>
            <a:xfrm>
              <a:off x="6265586" y="4291909"/>
              <a:ext cx="76339" cy="79562"/>
            </a:xfrm>
            <a:custGeom>
              <a:avLst/>
              <a:gdLst>
                <a:gd name="connsiteX0" fmla="*/ 4996 w 76339"/>
                <a:gd name="connsiteY0" fmla="*/ 19179 h 79562"/>
                <a:gd name="connsiteX1" fmla="*/ 18964 w 76339"/>
                <a:gd name="connsiteY1" fmla="*/ 5050 h 79562"/>
                <a:gd name="connsiteX2" fmla="*/ 39271 w 76339"/>
                <a:gd name="connsiteY2" fmla="*/ 0 h 79562"/>
                <a:gd name="connsiteX3" fmla="*/ 63070 w 76339"/>
                <a:gd name="connsiteY3" fmla="*/ 7360 h 79562"/>
                <a:gd name="connsiteX4" fmla="*/ 76339 w 76339"/>
                <a:gd name="connsiteY4" fmla="*/ 27398 h 79562"/>
                <a:gd name="connsiteX5" fmla="*/ 55387 w 76339"/>
                <a:gd name="connsiteY5" fmla="*/ 27398 h 79562"/>
                <a:gd name="connsiteX6" fmla="*/ 48780 w 76339"/>
                <a:gd name="connsiteY6" fmla="*/ 19931 h 79562"/>
                <a:gd name="connsiteX7" fmla="*/ 39056 w 76339"/>
                <a:gd name="connsiteY7" fmla="*/ 17352 h 79562"/>
                <a:gd name="connsiteX8" fmla="*/ 24820 w 76339"/>
                <a:gd name="connsiteY8" fmla="*/ 23477 h 79562"/>
                <a:gd name="connsiteX9" fmla="*/ 19340 w 76339"/>
                <a:gd name="connsiteY9" fmla="*/ 39862 h 79562"/>
                <a:gd name="connsiteX10" fmla="*/ 24820 w 76339"/>
                <a:gd name="connsiteY10" fmla="*/ 56193 h 79562"/>
                <a:gd name="connsiteX11" fmla="*/ 39056 w 76339"/>
                <a:gd name="connsiteY11" fmla="*/ 62318 h 79562"/>
                <a:gd name="connsiteX12" fmla="*/ 48780 w 76339"/>
                <a:gd name="connsiteY12" fmla="*/ 59739 h 79562"/>
                <a:gd name="connsiteX13" fmla="*/ 55387 w 76339"/>
                <a:gd name="connsiteY13" fmla="*/ 52272 h 79562"/>
                <a:gd name="connsiteX14" fmla="*/ 76339 w 76339"/>
                <a:gd name="connsiteY14" fmla="*/ 52272 h 79562"/>
                <a:gd name="connsiteX15" fmla="*/ 63070 w 76339"/>
                <a:gd name="connsiteY15" fmla="*/ 72256 h 79562"/>
                <a:gd name="connsiteX16" fmla="*/ 39271 w 76339"/>
                <a:gd name="connsiteY16" fmla="*/ 79562 h 79562"/>
                <a:gd name="connsiteX17" fmla="*/ 18964 w 76339"/>
                <a:gd name="connsiteY17" fmla="*/ 74513 h 79562"/>
                <a:gd name="connsiteX18" fmla="*/ 4996 w 76339"/>
                <a:gd name="connsiteY18" fmla="*/ 60437 h 79562"/>
                <a:gd name="connsiteX19" fmla="*/ 0 w 76339"/>
                <a:gd name="connsiteY19" fmla="*/ 39862 h 79562"/>
                <a:gd name="connsiteX20" fmla="*/ 4996 w 76339"/>
                <a:gd name="connsiteY20" fmla="*/ 19233 h 79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6339" h="79562">
                  <a:moveTo>
                    <a:pt x="4996" y="19179"/>
                  </a:moveTo>
                  <a:cubicBezTo>
                    <a:pt x="8327" y="13108"/>
                    <a:pt x="13001" y="8434"/>
                    <a:pt x="18964" y="5050"/>
                  </a:cubicBezTo>
                  <a:cubicBezTo>
                    <a:pt x="24927" y="1665"/>
                    <a:pt x="31696" y="0"/>
                    <a:pt x="39271" y="0"/>
                  </a:cubicBezTo>
                  <a:cubicBezTo>
                    <a:pt x="48565" y="0"/>
                    <a:pt x="56462" y="2471"/>
                    <a:pt x="63070" y="7360"/>
                  </a:cubicBezTo>
                  <a:cubicBezTo>
                    <a:pt x="69678" y="12249"/>
                    <a:pt x="74083" y="18964"/>
                    <a:pt x="76339" y="27398"/>
                  </a:cubicBezTo>
                  <a:lnTo>
                    <a:pt x="55387" y="27398"/>
                  </a:lnTo>
                  <a:cubicBezTo>
                    <a:pt x="53830" y="24121"/>
                    <a:pt x="51627" y="21650"/>
                    <a:pt x="48780" y="19931"/>
                  </a:cubicBezTo>
                  <a:cubicBezTo>
                    <a:pt x="45932" y="18212"/>
                    <a:pt x="42655" y="17352"/>
                    <a:pt x="39056" y="17352"/>
                  </a:cubicBezTo>
                  <a:cubicBezTo>
                    <a:pt x="33200" y="17352"/>
                    <a:pt x="28419" y="19394"/>
                    <a:pt x="24820" y="23477"/>
                  </a:cubicBezTo>
                  <a:cubicBezTo>
                    <a:pt x="21167" y="27559"/>
                    <a:pt x="19340" y="33039"/>
                    <a:pt x="19340" y="39862"/>
                  </a:cubicBezTo>
                  <a:cubicBezTo>
                    <a:pt x="19340" y="46685"/>
                    <a:pt x="21167" y="52164"/>
                    <a:pt x="24820" y="56193"/>
                  </a:cubicBezTo>
                  <a:cubicBezTo>
                    <a:pt x="28473" y="60276"/>
                    <a:pt x="33200" y="62318"/>
                    <a:pt x="39056" y="62318"/>
                  </a:cubicBezTo>
                  <a:cubicBezTo>
                    <a:pt x="42709" y="62318"/>
                    <a:pt x="45932" y="61458"/>
                    <a:pt x="48780" y="59739"/>
                  </a:cubicBezTo>
                  <a:cubicBezTo>
                    <a:pt x="51627" y="58020"/>
                    <a:pt x="53830" y="55549"/>
                    <a:pt x="55387" y="52272"/>
                  </a:cubicBezTo>
                  <a:lnTo>
                    <a:pt x="76339" y="52272"/>
                  </a:lnTo>
                  <a:cubicBezTo>
                    <a:pt x="74083" y="60706"/>
                    <a:pt x="69678" y="67368"/>
                    <a:pt x="63070" y="72256"/>
                  </a:cubicBezTo>
                  <a:cubicBezTo>
                    <a:pt x="56462" y="77091"/>
                    <a:pt x="48511" y="79562"/>
                    <a:pt x="39271" y="79562"/>
                  </a:cubicBezTo>
                  <a:cubicBezTo>
                    <a:pt x="31696" y="79562"/>
                    <a:pt x="24927" y="77897"/>
                    <a:pt x="18964" y="74513"/>
                  </a:cubicBezTo>
                  <a:cubicBezTo>
                    <a:pt x="13001" y="71128"/>
                    <a:pt x="8327" y="66454"/>
                    <a:pt x="4996" y="60437"/>
                  </a:cubicBezTo>
                  <a:cubicBezTo>
                    <a:pt x="1665" y="54421"/>
                    <a:pt x="0" y="47544"/>
                    <a:pt x="0" y="39862"/>
                  </a:cubicBezTo>
                  <a:cubicBezTo>
                    <a:pt x="0" y="32180"/>
                    <a:pt x="1665" y="25249"/>
                    <a:pt x="4996" y="19233"/>
                  </a:cubicBez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4CEF331-307E-035A-4A7F-317C49395FD0}"/>
                </a:ext>
              </a:extLst>
            </p:cNvPr>
            <p:cNvSpPr/>
            <p:nvPr/>
          </p:nvSpPr>
          <p:spPr>
            <a:xfrm>
              <a:off x="6349822" y="4307918"/>
              <a:ext cx="64573" cy="63929"/>
            </a:xfrm>
            <a:custGeom>
              <a:avLst/>
              <a:gdLst>
                <a:gd name="connsiteX0" fmla="*/ 15633 w 64573"/>
                <a:gd name="connsiteY0" fmla="*/ 60008 h 63929"/>
                <a:gd name="connsiteX1" fmla="*/ 4190 w 64573"/>
                <a:gd name="connsiteY1" fmla="*/ 48887 h 63929"/>
                <a:gd name="connsiteX2" fmla="*/ 0 w 64573"/>
                <a:gd name="connsiteY2" fmla="*/ 31965 h 63929"/>
                <a:gd name="connsiteX3" fmla="*/ 4244 w 64573"/>
                <a:gd name="connsiteY3" fmla="*/ 15096 h 63929"/>
                <a:gd name="connsiteX4" fmla="*/ 15794 w 64573"/>
                <a:gd name="connsiteY4" fmla="*/ 3922 h 63929"/>
                <a:gd name="connsiteX5" fmla="*/ 32287 w 64573"/>
                <a:gd name="connsiteY5" fmla="*/ 0 h 63929"/>
                <a:gd name="connsiteX6" fmla="*/ 48780 w 64573"/>
                <a:gd name="connsiteY6" fmla="*/ 3922 h 63929"/>
                <a:gd name="connsiteX7" fmla="*/ 60330 w 64573"/>
                <a:gd name="connsiteY7" fmla="*/ 15096 h 63929"/>
                <a:gd name="connsiteX8" fmla="*/ 64574 w 64573"/>
                <a:gd name="connsiteY8" fmla="*/ 31965 h 63929"/>
                <a:gd name="connsiteX9" fmla="*/ 60276 w 64573"/>
                <a:gd name="connsiteY9" fmla="*/ 48833 h 63929"/>
                <a:gd name="connsiteX10" fmla="*/ 48618 w 64573"/>
                <a:gd name="connsiteY10" fmla="*/ 60008 h 63929"/>
                <a:gd name="connsiteX11" fmla="*/ 32072 w 64573"/>
                <a:gd name="connsiteY11" fmla="*/ 63929 h 63929"/>
                <a:gd name="connsiteX12" fmla="*/ 15633 w 64573"/>
                <a:gd name="connsiteY12" fmla="*/ 60008 h 63929"/>
                <a:gd name="connsiteX13" fmla="*/ 41366 w 64573"/>
                <a:gd name="connsiteY13" fmla="*/ 43407 h 63929"/>
                <a:gd name="connsiteX14" fmla="*/ 45180 w 64573"/>
                <a:gd name="connsiteY14" fmla="*/ 31965 h 63929"/>
                <a:gd name="connsiteX15" fmla="*/ 41473 w 64573"/>
                <a:gd name="connsiteY15" fmla="*/ 20522 h 63929"/>
                <a:gd name="connsiteX16" fmla="*/ 32287 w 64573"/>
                <a:gd name="connsiteY16" fmla="*/ 16493 h 63929"/>
                <a:gd name="connsiteX17" fmla="*/ 23047 w 64573"/>
                <a:gd name="connsiteY17" fmla="*/ 20468 h 63929"/>
                <a:gd name="connsiteX18" fmla="*/ 19394 w 64573"/>
                <a:gd name="connsiteY18" fmla="*/ 31965 h 63929"/>
                <a:gd name="connsiteX19" fmla="*/ 22993 w 64573"/>
                <a:gd name="connsiteY19" fmla="*/ 43407 h 63929"/>
                <a:gd name="connsiteX20" fmla="*/ 32072 w 64573"/>
                <a:gd name="connsiteY20" fmla="*/ 47437 h 63929"/>
                <a:gd name="connsiteX21" fmla="*/ 41366 w 64573"/>
                <a:gd name="connsiteY21" fmla="*/ 43407 h 63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4573" h="63929">
                  <a:moveTo>
                    <a:pt x="15633" y="60008"/>
                  </a:moveTo>
                  <a:cubicBezTo>
                    <a:pt x="10798" y="57429"/>
                    <a:pt x="6930" y="53722"/>
                    <a:pt x="4190" y="48887"/>
                  </a:cubicBezTo>
                  <a:cubicBezTo>
                    <a:pt x="1397" y="44052"/>
                    <a:pt x="0" y="38411"/>
                    <a:pt x="0" y="31965"/>
                  </a:cubicBezTo>
                  <a:cubicBezTo>
                    <a:pt x="0" y="25518"/>
                    <a:pt x="1397" y="19985"/>
                    <a:pt x="4244" y="15096"/>
                  </a:cubicBezTo>
                  <a:cubicBezTo>
                    <a:pt x="7038" y="10207"/>
                    <a:pt x="10906" y="6500"/>
                    <a:pt x="15794" y="3922"/>
                  </a:cubicBezTo>
                  <a:cubicBezTo>
                    <a:pt x="20683" y="1343"/>
                    <a:pt x="26163" y="0"/>
                    <a:pt x="32287" y="0"/>
                  </a:cubicBezTo>
                  <a:cubicBezTo>
                    <a:pt x="38411" y="0"/>
                    <a:pt x="43837" y="1289"/>
                    <a:pt x="48780" y="3922"/>
                  </a:cubicBezTo>
                  <a:cubicBezTo>
                    <a:pt x="53668" y="6500"/>
                    <a:pt x="57536" y="10261"/>
                    <a:pt x="60330" y="15096"/>
                  </a:cubicBezTo>
                  <a:cubicBezTo>
                    <a:pt x="63123" y="19931"/>
                    <a:pt x="64574" y="25572"/>
                    <a:pt x="64574" y="31965"/>
                  </a:cubicBezTo>
                  <a:cubicBezTo>
                    <a:pt x="64574" y="38358"/>
                    <a:pt x="63123" y="43945"/>
                    <a:pt x="60276" y="48833"/>
                  </a:cubicBezTo>
                  <a:cubicBezTo>
                    <a:pt x="57429" y="53722"/>
                    <a:pt x="53507" y="57429"/>
                    <a:pt x="48618" y="60008"/>
                  </a:cubicBezTo>
                  <a:cubicBezTo>
                    <a:pt x="43676" y="62586"/>
                    <a:pt x="38196" y="63929"/>
                    <a:pt x="32072" y="63929"/>
                  </a:cubicBezTo>
                  <a:cubicBezTo>
                    <a:pt x="25948" y="63929"/>
                    <a:pt x="20522" y="62640"/>
                    <a:pt x="15633" y="60008"/>
                  </a:cubicBezTo>
                  <a:close/>
                  <a:moveTo>
                    <a:pt x="41366" y="43407"/>
                  </a:moveTo>
                  <a:cubicBezTo>
                    <a:pt x="43945" y="40721"/>
                    <a:pt x="45180" y="36907"/>
                    <a:pt x="45180" y="31965"/>
                  </a:cubicBezTo>
                  <a:cubicBezTo>
                    <a:pt x="45180" y="27022"/>
                    <a:pt x="43945" y="23154"/>
                    <a:pt x="41473" y="20522"/>
                  </a:cubicBezTo>
                  <a:cubicBezTo>
                    <a:pt x="39002" y="17836"/>
                    <a:pt x="35940" y="16493"/>
                    <a:pt x="32287" y="16493"/>
                  </a:cubicBezTo>
                  <a:cubicBezTo>
                    <a:pt x="28634" y="16493"/>
                    <a:pt x="25518" y="17836"/>
                    <a:pt x="23047" y="20468"/>
                  </a:cubicBezTo>
                  <a:cubicBezTo>
                    <a:pt x="20575" y="23101"/>
                    <a:pt x="19394" y="26969"/>
                    <a:pt x="19394" y="31965"/>
                  </a:cubicBezTo>
                  <a:cubicBezTo>
                    <a:pt x="19394" y="36961"/>
                    <a:pt x="20575" y="40775"/>
                    <a:pt x="22993" y="43407"/>
                  </a:cubicBezTo>
                  <a:cubicBezTo>
                    <a:pt x="25411" y="46094"/>
                    <a:pt x="28419" y="47437"/>
                    <a:pt x="32072" y="47437"/>
                  </a:cubicBezTo>
                  <a:cubicBezTo>
                    <a:pt x="35725" y="47437"/>
                    <a:pt x="38787" y="46094"/>
                    <a:pt x="41366" y="43407"/>
                  </a:cubicBez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7A5D0C14-0FF8-EAE5-9A5C-7020266DC28C}"/>
                </a:ext>
              </a:extLst>
            </p:cNvPr>
            <p:cNvSpPr/>
            <p:nvPr/>
          </p:nvSpPr>
          <p:spPr>
            <a:xfrm>
              <a:off x="6424550" y="4308133"/>
              <a:ext cx="38465" cy="62801"/>
            </a:xfrm>
            <a:custGeom>
              <a:avLst/>
              <a:gdLst>
                <a:gd name="connsiteX0" fmla="*/ 27345 w 38465"/>
                <a:gd name="connsiteY0" fmla="*/ 2955 h 62801"/>
                <a:gd name="connsiteX1" fmla="*/ 38465 w 38465"/>
                <a:gd name="connsiteY1" fmla="*/ 0 h 62801"/>
                <a:gd name="connsiteX2" fmla="*/ 38465 w 38465"/>
                <a:gd name="connsiteY2" fmla="*/ 20146 h 62801"/>
                <a:gd name="connsiteX3" fmla="*/ 33254 w 38465"/>
                <a:gd name="connsiteY3" fmla="*/ 20146 h 62801"/>
                <a:gd name="connsiteX4" fmla="*/ 22563 w 38465"/>
                <a:gd name="connsiteY4" fmla="*/ 23208 h 62801"/>
                <a:gd name="connsiteX5" fmla="*/ 19018 w 38465"/>
                <a:gd name="connsiteY5" fmla="*/ 33952 h 62801"/>
                <a:gd name="connsiteX6" fmla="*/ 19018 w 38465"/>
                <a:gd name="connsiteY6" fmla="*/ 62801 h 62801"/>
                <a:gd name="connsiteX7" fmla="*/ 0 w 38465"/>
                <a:gd name="connsiteY7" fmla="*/ 62801 h 62801"/>
                <a:gd name="connsiteX8" fmla="*/ 0 w 38465"/>
                <a:gd name="connsiteY8" fmla="*/ 698 h 62801"/>
                <a:gd name="connsiteX9" fmla="*/ 19018 w 38465"/>
                <a:gd name="connsiteY9" fmla="*/ 698 h 62801"/>
                <a:gd name="connsiteX10" fmla="*/ 19018 w 38465"/>
                <a:gd name="connsiteY10" fmla="*/ 11067 h 62801"/>
                <a:gd name="connsiteX11" fmla="*/ 27345 w 38465"/>
                <a:gd name="connsiteY11" fmla="*/ 3008 h 62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65" h="62801">
                  <a:moveTo>
                    <a:pt x="27345" y="2955"/>
                  </a:moveTo>
                  <a:cubicBezTo>
                    <a:pt x="30675" y="967"/>
                    <a:pt x="34382" y="0"/>
                    <a:pt x="38465" y="0"/>
                  </a:cubicBezTo>
                  <a:lnTo>
                    <a:pt x="38465" y="20146"/>
                  </a:lnTo>
                  <a:lnTo>
                    <a:pt x="33254" y="20146"/>
                  </a:lnTo>
                  <a:cubicBezTo>
                    <a:pt x="28526" y="20146"/>
                    <a:pt x="24927" y="21167"/>
                    <a:pt x="22563" y="23208"/>
                  </a:cubicBezTo>
                  <a:cubicBezTo>
                    <a:pt x="20199" y="25249"/>
                    <a:pt x="19018" y="28849"/>
                    <a:pt x="19018" y="33952"/>
                  </a:cubicBezTo>
                  <a:lnTo>
                    <a:pt x="19018" y="62801"/>
                  </a:lnTo>
                  <a:lnTo>
                    <a:pt x="0" y="62801"/>
                  </a:lnTo>
                  <a:lnTo>
                    <a:pt x="0" y="698"/>
                  </a:lnTo>
                  <a:lnTo>
                    <a:pt x="19018" y="698"/>
                  </a:lnTo>
                  <a:lnTo>
                    <a:pt x="19018" y="11067"/>
                  </a:lnTo>
                  <a:cubicBezTo>
                    <a:pt x="21220" y="7629"/>
                    <a:pt x="24014" y="4942"/>
                    <a:pt x="27345" y="3008"/>
                  </a:cubicBez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293D656-2DC5-F632-7DD4-C29A4C81B448}"/>
                </a:ext>
              </a:extLst>
            </p:cNvPr>
            <p:cNvSpPr/>
            <p:nvPr/>
          </p:nvSpPr>
          <p:spPr>
            <a:xfrm>
              <a:off x="6472148" y="4308133"/>
              <a:ext cx="38465" cy="62801"/>
            </a:xfrm>
            <a:custGeom>
              <a:avLst/>
              <a:gdLst>
                <a:gd name="connsiteX0" fmla="*/ 27345 w 38465"/>
                <a:gd name="connsiteY0" fmla="*/ 2955 h 62801"/>
                <a:gd name="connsiteX1" fmla="*/ 38465 w 38465"/>
                <a:gd name="connsiteY1" fmla="*/ 0 h 62801"/>
                <a:gd name="connsiteX2" fmla="*/ 38465 w 38465"/>
                <a:gd name="connsiteY2" fmla="*/ 20146 h 62801"/>
                <a:gd name="connsiteX3" fmla="*/ 33254 w 38465"/>
                <a:gd name="connsiteY3" fmla="*/ 20146 h 62801"/>
                <a:gd name="connsiteX4" fmla="*/ 22563 w 38465"/>
                <a:gd name="connsiteY4" fmla="*/ 23208 h 62801"/>
                <a:gd name="connsiteX5" fmla="*/ 19018 w 38465"/>
                <a:gd name="connsiteY5" fmla="*/ 33952 h 62801"/>
                <a:gd name="connsiteX6" fmla="*/ 19018 w 38465"/>
                <a:gd name="connsiteY6" fmla="*/ 62801 h 62801"/>
                <a:gd name="connsiteX7" fmla="*/ 0 w 38465"/>
                <a:gd name="connsiteY7" fmla="*/ 62801 h 62801"/>
                <a:gd name="connsiteX8" fmla="*/ 0 w 38465"/>
                <a:gd name="connsiteY8" fmla="*/ 698 h 62801"/>
                <a:gd name="connsiteX9" fmla="*/ 19018 w 38465"/>
                <a:gd name="connsiteY9" fmla="*/ 698 h 62801"/>
                <a:gd name="connsiteX10" fmla="*/ 19018 w 38465"/>
                <a:gd name="connsiteY10" fmla="*/ 11067 h 62801"/>
                <a:gd name="connsiteX11" fmla="*/ 27345 w 38465"/>
                <a:gd name="connsiteY11" fmla="*/ 3008 h 62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65" h="62801">
                  <a:moveTo>
                    <a:pt x="27345" y="2955"/>
                  </a:moveTo>
                  <a:cubicBezTo>
                    <a:pt x="30675" y="967"/>
                    <a:pt x="34382" y="0"/>
                    <a:pt x="38465" y="0"/>
                  </a:cubicBezTo>
                  <a:lnTo>
                    <a:pt x="38465" y="20146"/>
                  </a:lnTo>
                  <a:lnTo>
                    <a:pt x="33254" y="20146"/>
                  </a:lnTo>
                  <a:cubicBezTo>
                    <a:pt x="28526" y="20146"/>
                    <a:pt x="24927" y="21167"/>
                    <a:pt x="22563" y="23208"/>
                  </a:cubicBezTo>
                  <a:cubicBezTo>
                    <a:pt x="20200" y="25249"/>
                    <a:pt x="19018" y="28849"/>
                    <a:pt x="19018" y="33952"/>
                  </a:cubicBezTo>
                  <a:lnTo>
                    <a:pt x="19018" y="62801"/>
                  </a:lnTo>
                  <a:lnTo>
                    <a:pt x="0" y="62801"/>
                  </a:lnTo>
                  <a:lnTo>
                    <a:pt x="0" y="698"/>
                  </a:lnTo>
                  <a:lnTo>
                    <a:pt x="19018" y="698"/>
                  </a:lnTo>
                  <a:lnTo>
                    <a:pt x="19018" y="11067"/>
                  </a:lnTo>
                  <a:cubicBezTo>
                    <a:pt x="21220" y="7629"/>
                    <a:pt x="24014" y="4942"/>
                    <a:pt x="27345" y="3008"/>
                  </a:cubicBez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44DBFD8-57EF-81DD-283A-83504551025B}"/>
                </a:ext>
              </a:extLst>
            </p:cNvPr>
            <p:cNvSpPr/>
            <p:nvPr/>
          </p:nvSpPr>
          <p:spPr>
            <a:xfrm>
              <a:off x="6515877" y="4307918"/>
              <a:ext cx="62317" cy="63929"/>
            </a:xfrm>
            <a:custGeom>
              <a:avLst/>
              <a:gdLst>
                <a:gd name="connsiteX0" fmla="*/ 62103 w 62317"/>
                <a:gd name="connsiteY0" fmla="*/ 36531 h 63929"/>
                <a:gd name="connsiteX1" fmla="*/ 19018 w 62317"/>
                <a:gd name="connsiteY1" fmla="*/ 36531 h 63929"/>
                <a:gd name="connsiteX2" fmla="*/ 22724 w 62317"/>
                <a:gd name="connsiteY2" fmla="*/ 45395 h 63929"/>
                <a:gd name="connsiteX3" fmla="*/ 30783 w 62317"/>
                <a:gd name="connsiteY3" fmla="*/ 48457 h 63929"/>
                <a:gd name="connsiteX4" fmla="*/ 40668 w 62317"/>
                <a:gd name="connsiteY4" fmla="*/ 42441 h 63929"/>
                <a:gd name="connsiteX5" fmla="*/ 60921 w 62317"/>
                <a:gd name="connsiteY5" fmla="*/ 42441 h 63929"/>
                <a:gd name="connsiteX6" fmla="*/ 55280 w 62317"/>
                <a:gd name="connsiteY6" fmla="*/ 53454 h 63929"/>
                <a:gd name="connsiteX7" fmla="*/ 45073 w 62317"/>
                <a:gd name="connsiteY7" fmla="*/ 61136 h 63929"/>
                <a:gd name="connsiteX8" fmla="*/ 31374 w 62317"/>
                <a:gd name="connsiteY8" fmla="*/ 63929 h 63929"/>
                <a:gd name="connsiteX9" fmla="*/ 15150 w 62317"/>
                <a:gd name="connsiteY9" fmla="*/ 60008 h 63929"/>
                <a:gd name="connsiteX10" fmla="*/ 4029 w 62317"/>
                <a:gd name="connsiteY10" fmla="*/ 48887 h 63929"/>
                <a:gd name="connsiteX11" fmla="*/ 0 w 62317"/>
                <a:gd name="connsiteY11" fmla="*/ 31965 h 63929"/>
                <a:gd name="connsiteX12" fmla="*/ 3975 w 62317"/>
                <a:gd name="connsiteY12" fmla="*/ 15042 h 63929"/>
                <a:gd name="connsiteX13" fmla="*/ 15042 w 62317"/>
                <a:gd name="connsiteY13" fmla="*/ 3922 h 63929"/>
                <a:gd name="connsiteX14" fmla="*/ 31374 w 62317"/>
                <a:gd name="connsiteY14" fmla="*/ 0 h 63929"/>
                <a:gd name="connsiteX15" fmla="*/ 47383 w 62317"/>
                <a:gd name="connsiteY15" fmla="*/ 3761 h 63929"/>
                <a:gd name="connsiteX16" fmla="*/ 58342 w 62317"/>
                <a:gd name="connsiteY16" fmla="*/ 14559 h 63929"/>
                <a:gd name="connsiteX17" fmla="*/ 62318 w 62317"/>
                <a:gd name="connsiteY17" fmla="*/ 30890 h 63929"/>
                <a:gd name="connsiteX18" fmla="*/ 61995 w 62317"/>
                <a:gd name="connsiteY18" fmla="*/ 36477 h 63929"/>
                <a:gd name="connsiteX19" fmla="*/ 42978 w 62317"/>
                <a:gd name="connsiteY19" fmla="*/ 25948 h 63929"/>
                <a:gd name="connsiteX20" fmla="*/ 39647 w 62317"/>
                <a:gd name="connsiteY20" fmla="*/ 18158 h 63929"/>
                <a:gd name="connsiteX21" fmla="*/ 31320 w 62317"/>
                <a:gd name="connsiteY21" fmla="*/ 15257 h 63929"/>
                <a:gd name="connsiteX22" fmla="*/ 23262 w 62317"/>
                <a:gd name="connsiteY22" fmla="*/ 18051 h 63929"/>
                <a:gd name="connsiteX23" fmla="*/ 19179 w 62317"/>
                <a:gd name="connsiteY23" fmla="*/ 25948 h 63929"/>
                <a:gd name="connsiteX24" fmla="*/ 42978 w 62317"/>
                <a:gd name="connsiteY24" fmla="*/ 25948 h 63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2317" h="63929">
                  <a:moveTo>
                    <a:pt x="62103" y="36531"/>
                  </a:moveTo>
                  <a:lnTo>
                    <a:pt x="19018" y="36531"/>
                  </a:lnTo>
                  <a:cubicBezTo>
                    <a:pt x="19340" y="40399"/>
                    <a:pt x="20575" y="43354"/>
                    <a:pt x="22724" y="45395"/>
                  </a:cubicBezTo>
                  <a:cubicBezTo>
                    <a:pt x="24873" y="47437"/>
                    <a:pt x="27613" y="48457"/>
                    <a:pt x="30783" y="48457"/>
                  </a:cubicBezTo>
                  <a:cubicBezTo>
                    <a:pt x="35510" y="48457"/>
                    <a:pt x="38841" y="46470"/>
                    <a:pt x="40668" y="42441"/>
                  </a:cubicBezTo>
                  <a:lnTo>
                    <a:pt x="60921" y="42441"/>
                  </a:lnTo>
                  <a:cubicBezTo>
                    <a:pt x="59900" y="46523"/>
                    <a:pt x="58020" y="50176"/>
                    <a:pt x="55280" y="53454"/>
                  </a:cubicBezTo>
                  <a:cubicBezTo>
                    <a:pt x="52594" y="56731"/>
                    <a:pt x="49156" y="59256"/>
                    <a:pt x="45073" y="61136"/>
                  </a:cubicBezTo>
                  <a:cubicBezTo>
                    <a:pt x="40990" y="63016"/>
                    <a:pt x="36424" y="63929"/>
                    <a:pt x="31374" y="63929"/>
                  </a:cubicBezTo>
                  <a:cubicBezTo>
                    <a:pt x="25303" y="63929"/>
                    <a:pt x="19877" y="62640"/>
                    <a:pt x="15150" y="60008"/>
                  </a:cubicBezTo>
                  <a:cubicBezTo>
                    <a:pt x="10422" y="57375"/>
                    <a:pt x="6715" y="53722"/>
                    <a:pt x="4029" y="48887"/>
                  </a:cubicBezTo>
                  <a:cubicBezTo>
                    <a:pt x="1343" y="44052"/>
                    <a:pt x="0" y="38411"/>
                    <a:pt x="0" y="31965"/>
                  </a:cubicBezTo>
                  <a:cubicBezTo>
                    <a:pt x="0" y="25518"/>
                    <a:pt x="1343" y="19877"/>
                    <a:pt x="3975" y="15042"/>
                  </a:cubicBezTo>
                  <a:cubicBezTo>
                    <a:pt x="6608" y="10207"/>
                    <a:pt x="10315" y="6500"/>
                    <a:pt x="15042" y="3922"/>
                  </a:cubicBezTo>
                  <a:cubicBezTo>
                    <a:pt x="19770" y="1343"/>
                    <a:pt x="25249" y="0"/>
                    <a:pt x="31374" y="0"/>
                  </a:cubicBezTo>
                  <a:cubicBezTo>
                    <a:pt x="37498" y="0"/>
                    <a:pt x="42709" y="1289"/>
                    <a:pt x="47383" y="3761"/>
                  </a:cubicBezTo>
                  <a:cubicBezTo>
                    <a:pt x="52057" y="6286"/>
                    <a:pt x="55710" y="9885"/>
                    <a:pt x="58342" y="14559"/>
                  </a:cubicBezTo>
                  <a:cubicBezTo>
                    <a:pt x="60974" y="19233"/>
                    <a:pt x="62318" y="24712"/>
                    <a:pt x="62318" y="30890"/>
                  </a:cubicBezTo>
                  <a:cubicBezTo>
                    <a:pt x="62318" y="32663"/>
                    <a:pt x="62210" y="34543"/>
                    <a:pt x="61995" y="36477"/>
                  </a:cubicBezTo>
                  <a:close/>
                  <a:moveTo>
                    <a:pt x="42978" y="25948"/>
                  </a:moveTo>
                  <a:cubicBezTo>
                    <a:pt x="42978" y="22671"/>
                    <a:pt x="41849" y="20092"/>
                    <a:pt x="39647" y="18158"/>
                  </a:cubicBezTo>
                  <a:cubicBezTo>
                    <a:pt x="37444" y="16224"/>
                    <a:pt x="34651" y="15257"/>
                    <a:pt x="31320" y="15257"/>
                  </a:cubicBezTo>
                  <a:cubicBezTo>
                    <a:pt x="27989" y="15257"/>
                    <a:pt x="25464" y="16170"/>
                    <a:pt x="23262" y="18051"/>
                  </a:cubicBezTo>
                  <a:cubicBezTo>
                    <a:pt x="21059" y="19877"/>
                    <a:pt x="19716" y="22563"/>
                    <a:pt x="19179" y="25948"/>
                  </a:cubicBezTo>
                  <a:lnTo>
                    <a:pt x="42978" y="25948"/>
                  </a:ln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1A616B1-F4C7-0084-C20C-E90EA3371266}"/>
                </a:ext>
              </a:extLst>
            </p:cNvPr>
            <p:cNvSpPr/>
            <p:nvPr/>
          </p:nvSpPr>
          <p:spPr>
            <a:xfrm>
              <a:off x="6584534" y="4307918"/>
              <a:ext cx="60974" cy="63875"/>
            </a:xfrm>
            <a:custGeom>
              <a:avLst/>
              <a:gdLst>
                <a:gd name="connsiteX0" fmla="*/ 3922 w 60974"/>
                <a:gd name="connsiteY0" fmla="*/ 15042 h 63875"/>
                <a:gd name="connsiteX1" fmla="*/ 14935 w 60974"/>
                <a:gd name="connsiteY1" fmla="*/ 3922 h 63875"/>
                <a:gd name="connsiteX2" fmla="*/ 31105 w 60974"/>
                <a:gd name="connsiteY2" fmla="*/ 0 h 63875"/>
                <a:gd name="connsiteX3" fmla="*/ 50660 w 60974"/>
                <a:gd name="connsiteY3" fmla="*/ 6124 h 63875"/>
                <a:gd name="connsiteX4" fmla="*/ 60974 w 60974"/>
                <a:gd name="connsiteY4" fmla="*/ 23369 h 63875"/>
                <a:gd name="connsiteX5" fmla="*/ 40721 w 60974"/>
                <a:gd name="connsiteY5" fmla="*/ 23369 h 63875"/>
                <a:gd name="connsiteX6" fmla="*/ 30836 w 60974"/>
                <a:gd name="connsiteY6" fmla="*/ 16224 h 63875"/>
                <a:gd name="connsiteX7" fmla="*/ 22510 w 60974"/>
                <a:gd name="connsiteY7" fmla="*/ 20307 h 63875"/>
                <a:gd name="connsiteX8" fmla="*/ 19394 w 60974"/>
                <a:gd name="connsiteY8" fmla="*/ 31911 h 63875"/>
                <a:gd name="connsiteX9" fmla="*/ 22510 w 60974"/>
                <a:gd name="connsiteY9" fmla="*/ 43569 h 63875"/>
                <a:gd name="connsiteX10" fmla="*/ 30836 w 60974"/>
                <a:gd name="connsiteY10" fmla="*/ 47652 h 63875"/>
                <a:gd name="connsiteX11" fmla="*/ 40721 w 60974"/>
                <a:gd name="connsiteY11" fmla="*/ 40507 h 63875"/>
                <a:gd name="connsiteX12" fmla="*/ 60974 w 60974"/>
                <a:gd name="connsiteY12" fmla="*/ 40507 h 63875"/>
                <a:gd name="connsiteX13" fmla="*/ 50606 w 60974"/>
                <a:gd name="connsiteY13" fmla="*/ 57644 h 63875"/>
                <a:gd name="connsiteX14" fmla="*/ 31159 w 60974"/>
                <a:gd name="connsiteY14" fmla="*/ 63876 h 63875"/>
                <a:gd name="connsiteX15" fmla="*/ 14988 w 60974"/>
                <a:gd name="connsiteY15" fmla="*/ 59954 h 63875"/>
                <a:gd name="connsiteX16" fmla="*/ 3975 w 60974"/>
                <a:gd name="connsiteY16" fmla="*/ 48833 h 63875"/>
                <a:gd name="connsiteX17" fmla="*/ 0 w 60974"/>
                <a:gd name="connsiteY17" fmla="*/ 31911 h 63875"/>
                <a:gd name="connsiteX18" fmla="*/ 3975 w 60974"/>
                <a:gd name="connsiteY18" fmla="*/ 14989 h 6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0974" h="63875">
                  <a:moveTo>
                    <a:pt x="3922" y="15042"/>
                  </a:moveTo>
                  <a:cubicBezTo>
                    <a:pt x="6554" y="10207"/>
                    <a:pt x="10207" y="6500"/>
                    <a:pt x="14935" y="3922"/>
                  </a:cubicBezTo>
                  <a:cubicBezTo>
                    <a:pt x="19662" y="1343"/>
                    <a:pt x="25035" y="0"/>
                    <a:pt x="31105" y="0"/>
                  </a:cubicBezTo>
                  <a:cubicBezTo>
                    <a:pt x="38895" y="0"/>
                    <a:pt x="45395" y="2041"/>
                    <a:pt x="50660" y="6124"/>
                  </a:cubicBezTo>
                  <a:cubicBezTo>
                    <a:pt x="55925" y="10207"/>
                    <a:pt x="59309" y="15955"/>
                    <a:pt x="60974" y="23369"/>
                  </a:cubicBezTo>
                  <a:lnTo>
                    <a:pt x="40721" y="23369"/>
                  </a:lnTo>
                  <a:cubicBezTo>
                    <a:pt x="39002" y="18642"/>
                    <a:pt x="35725" y="16224"/>
                    <a:pt x="30836" y="16224"/>
                  </a:cubicBezTo>
                  <a:cubicBezTo>
                    <a:pt x="27345" y="16224"/>
                    <a:pt x="24551" y="17567"/>
                    <a:pt x="22510" y="20307"/>
                  </a:cubicBezTo>
                  <a:cubicBezTo>
                    <a:pt x="20468" y="23047"/>
                    <a:pt x="19394" y="26915"/>
                    <a:pt x="19394" y="31911"/>
                  </a:cubicBezTo>
                  <a:cubicBezTo>
                    <a:pt x="19394" y="36907"/>
                    <a:pt x="20414" y="40829"/>
                    <a:pt x="22510" y="43569"/>
                  </a:cubicBezTo>
                  <a:cubicBezTo>
                    <a:pt x="24605" y="46255"/>
                    <a:pt x="27345" y="47652"/>
                    <a:pt x="30836" y="47652"/>
                  </a:cubicBezTo>
                  <a:cubicBezTo>
                    <a:pt x="35725" y="47652"/>
                    <a:pt x="39056" y="45288"/>
                    <a:pt x="40721" y="40507"/>
                  </a:cubicBezTo>
                  <a:lnTo>
                    <a:pt x="60974" y="40507"/>
                  </a:lnTo>
                  <a:cubicBezTo>
                    <a:pt x="59363" y="47759"/>
                    <a:pt x="55871" y="53507"/>
                    <a:pt x="50606" y="57644"/>
                  </a:cubicBezTo>
                  <a:cubicBezTo>
                    <a:pt x="45341" y="61780"/>
                    <a:pt x="38841" y="63876"/>
                    <a:pt x="31159" y="63876"/>
                  </a:cubicBezTo>
                  <a:cubicBezTo>
                    <a:pt x="25088" y="63876"/>
                    <a:pt x="19662" y="62586"/>
                    <a:pt x="14988" y="59954"/>
                  </a:cubicBezTo>
                  <a:cubicBezTo>
                    <a:pt x="10315" y="57322"/>
                    <a:pt x="6608" y="53668"/>
                    <a:pt x="3975" y="48833"/>
                  </a:cubicBezTo>
                  <a:cubicBezTo>
                    <a:pt x="1343" y="43998"/>
                    <a:pt x="0" y="38358"/>
                    <a:pt x="0" y="31911"/>
                  </a:cubicBezTo>
                  <a:cubicBezTo>
                    <a:pt x="0" y="25464"/>
                    <a:pt x="1343" y="19823"/>
                    <a:pt x="3975" y="14989"/>
                  </a:cubicBez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5A67B48-4424-31C8-5112-BB4B16C61954}"/>
                </a:ext>
              </a:extLst>
            </p:cNvPr>
            <p:cNvSpPr/>
            <p:nvPr/>
          </p:nvSpPr>
          <p:spPr>
            <a:xfrm>
              <a:off x="6651096" y="4293628"/>
              <a:ext cx="39163" cy="77252"/>
            </a:xfrm>
            <a:custGeom>
              <a:avLst/>
              <a:gdLst>
                <a:gd name="connsiteX0" fmla="*/ 39163 w 39163"/>
                <a:gd name="connsiteY0" fmla="*/ 61136 h 77252"/>
                <a:gd name="connsiteX1" fmla="*/ 39163 w 39163"/>
                <a:gd name="connsiteY1" fmla="*/ 77252 h 77252"/>
                <a:gd name="connsiteX2" fmla="*/ 29494 w 39163"/>
                <a:gd name="connsiteY2" fmla="*/ 77252 h 77252"/>
                <a:gd name="connsiteX3" fmla="*/ 13377 w 39163"/>
                <a:gd name="connsiteY3" fmla="*/ 72203 h 77252"/>
                <a:gd name="connsiteX4" fmla="*/ 7575 w 39163"/>
                <a:gd name="connsiteY4" fmla="*/ 55656 h 77252"/>
                <a:gd name="connsiteX5" fmla="*/ 7575 w 39163"/>
                <a:gd name="connsiteY5" fmla="*/ 30944 h 77252"/>
                <a:gd name="connsiteX6" fmla="*/ 0 w 39163"/>
                <a:gd name="connsiteY6" fmla="*/ 30944 h 77252"/>
                <a:gd name="connsiteX7" fmla="*/ 0 w 39163"/>
                <a:gd name="connsiteY7" fmla="*/ 15150 h 77252"/>
                <a:gd name="connsiteX8" fmla="*/ 7575 w 39163"/>
                <a:gd name="connsiteY8" fmla="*/ 15150 h 77252"/>
                <a:gd name="connsiteX9" fmla="*/ 7575 w 39163"/>
                <a:gd name="connsiteY9" fmla="*/ 0 h 77252"/>
                <a:gd name="connsiteX10" fmla="*/ 26593 w 39163"/>
                <a:gd name="connsiteY10" fmla="*/ 0 h 77252"/>
                <a:gd name="connsiteX11" fmla="*/ 26593 w 39163"/>
                <a:gd name="connsiteY11" fmla="*/ 15150 h 77252"/>
                <a:gd name="connsiteX12" fmla="*/ 39056 w 39163"/>
                <a:gd name="connsiteY12" fmla="*/ 15150 h 77252"/>
                <a:gd name="connsiteX13" fmla="*/ 39056 w 39163"/>
                <a:gd name="connsiteY13" fmla="*/ 30944 h 77252"/>
                <a:gd name="connsiteX14" fmla="*/ 26593 w 39163"/>
                <a:gd name="connsiteY14" fmla="*/ 30944 h 77252"/>
                <a:gd name="connsiteX15" fmla="*/ 26593 w 39163"/>
                <a:gd name="connsiteY15" fmla="*/ 55871 h 77252"/>
                <a:gd name="connsiteX16" fmla="*/ 27936 w 39163"/>
                <a:gd name="connsiteY16" fmla="*/ 59900 h 77252"/>
                <a:gd name="connsiteX17" fmla="*/ 32394 w 39163"/>
                <a:gd name="connsiteY17" fmla="*/ 61136 h 77252"/>
                <a:gd name="connsiteX18" fmla="*/ 39163 w 39163"/>
                <a:gd name="connsiteY18" fmla="*/ 61136 h 77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9163" h="77252">
                  <a:moveTo>
                    <a:pt x="39163" y="61136"/>
                  </a:moveTo>
                  <a:lnTo>
                    <a:pt x="39163" y="77252"/>
                  </a:lnTo>
                  <a:lnTo>
                    <a:pt x="29494" y="77252"/>
                  </a:lnTo>
                  <a:cubicBezTo>
                    <a:pt x="22617" y="77252"/>
                    <a:pt x="17191" y="75587"/>
                    <a:pt x="13377" y="72203"/>
                  </a:cubicBezTo>
                  <a:cubicBezTo>
                    <a:pt x="9509" y="68818"/>
                    <a:pt x="7575" y="63338"/>
                    <a:pt x="7575" y="55656"/>
                  </a:cubicBezTo>
                  <a:lnTo>
                    <a:pt x="7575" y="30944"/>
                  </a:lnTo>
                  <a:lnTo>
                    <a:pt x="0" y="30944"/>
                  </a:lnTo>
                  <a:lnTo>
                    <a:pt x="0" y="15150"/>
                  </a:lnTo>
                  <a:lnTo>
                    <a:pt x="7575" y="15150"/>
                  </a:lnTo>
                  <a:lnTo>
                    <a:pt x="7575" y="0"/>
                  </a:lnTo>
                  <a:lnTo>
                    <a:pt x="26593" y="0"/>
                  </a:lnTo>
                  <a:lnTo>
                    <a:pt x="26593" y="15150"/>
                  </a:lnTo>
                  <a:lnTo>
                    <a:pt x="39056" y="15150"/>
                  </a:lnTo>
                  <a:lnTo>
                    <a:pt x="39056" y="30944"/>
                  </a:lnTo>
                  <a:lnTo>
                    <a:pt x="26593" y="30944"/>
                  </a:lnTo>
                  <a:lnTo>
                    <a:pt x="26593" y="55871"/>
                  </a:lnTo>
                  <a:cubicBezTo>
                    <a:pt x="26593" y="57751"/>
                    <a:pt x="27022" y="59041"/>
                    <a:pt x="27936" y="59900"/>
                  </a:cubicBezTo>
                  <a:cubicBezTo>
                    <a:pt x="28849" y="60706"/>
                    <a:pt x="30299" y="61136"/>
                    <a:pt x="32394" y="61136"/>
                  </a:cubicBezTo>
                  <a:lnTo>
                    <a:pt x="39163" y="61136"/>
                  </a:ln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CBEC3B5-E265-DAF3-F453-658DA854C862}"/>
                </a:ext>
              </a:extLst>
            </p:cNvPr>
            <p:cNvSpPr/>
            <p:nvPr/>
          </p:nvSpPr>
          <p:spPr>
            <a:xfrm>
              <a:off x="6699070" y="4281756"/>
              <a:ext cx="22563" cy="89178"/>
            </a:xfrm>
            <a:custGeom>
              <a:avLst/>
              <a:gdLst>
                <a:gd name="connsiteX0" fmla="*/ 3170 w 22563"/>
                <a:gd name="connsiteY0" fmla="*/ 17675 h 89178"/>
                <a:gd name="connsiteX1" fmla="*/ 0 w 22563"/>
                <a:gd name="connsiteY1" fmla="*/ 10368 h 89178"/>
                <a:gd name="connsiteX2" fmla="*/ 3170 w 22563"/>
                <a:gd name="connsiteY2" fmla="*/ 2955 h 89178"/>
                <a:gd name="connsiteX3" fmla="*/ 11335 w 22563"/>
                <a:gd name="connsiteY3" fmla="*/ 0 h 89178"/>
                <a:gd name="connsiteX4" fmla="*/ 19394 w 22563"/>
                <a:gd name="connsiteY4" fmla="*/ 2955 h 89178"/>
                <a:gd name="connsiteX5" fmla="*/ 22563 w 22563"/>
                <a:gd name="connsiteY5" fmla="*/ 10368 h 89178"/>
                <a:gd name="connsiteX6" fmla="*/ 19394 w 22563"/>
                <a:gd name="connsiteY6" fmla="*/ 17675 h 89178"/>
                <a:gd name="connsiteX7" fmla="*/ 11335 w 22563"/>
                <a:gd name="connsiteY7" fmla="*/ 20629 h 89178"/>
                <a:gd name="connsiteX8" fmla="*/ 3170 w 22563"/>
                <a:gd name="connsiteY8" fmla="*/ 17675 h 89178"/>
                <a:gd name="connsiteX9" fmla="*/ 20791 w 22563"/>
                <a:gd name="connsiteY9" fmla="*/ 27076 h 89178"/>
                <a:gd name="connsiteX10" fmla="*/ 20791 w 22563"/>
                <a:gd name="connsiteY10" fmla="*/ 89179 h 89178"/>
                <a:gd name="connsiteX11" fmla="*/ 1773 w 22563"/>
                <a:gd name="connsiteY11" fmla="*/ 89179 h 89178"/>
                <a:gd name="connsiteX12" fmla="*/ 1773 w 22563"/>
                <a:gd name="connsiteY12" fmla="*/ 27076 h 89178"/>
                <a:gd name="connsiteX13" fmla="*/ 20791 w 22563"/>
                <a:gd name="connsiteY13" fmla="*/ 27076 h 89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563" h="89178">
                  <a:moveTo>
                    <a:pt x="3170" y="17675"/>
                  </a:moveTo>
                  <a:cubicBezTo>
                    <a:pt x="1075" y="15687"/>
                    <a:pt x="0" y="13269"/>
                    <a:pt x="0" y="10368"/>
                  </a:cubicBezTo>
                  <a:cubicBezTo>
                    <a:pt x="0" y="7467"/>
                    <a:pt x="1075" y="4942"/>
                    <a:pt x="3170" y="2955"/>
                  </a:cubicBezTo>
                  <a:cubicBezTo>
                    <a:pt x="5265" y="967"/>
                    <a:pt x="8005" y="0"/>
                    <a:pt x="11335" y="0"/>
                  </a:cubicBezTo>
                  <a:cubicBezTo>
                    <a:pt x="14666" y="0"/>
                    <a:pt x="17299" y="967"/>
                    <a:pt x="19394" y="2955"/>
                  </a:cubicBezTo>
                  <a:cubicBezTo>
                    <a:pt x="21489" y="4942"/>
                    <a:pt x="22563" y="7414"/>
                    <a:pt x="22563" y="10368"/>
                  </a:cubicBezTo>
                  <a:cubicBezTo>
                    <a:pt x="22563" y="13323"/>
                    <a:pt x="21489" y="15687"/>
                    <a:pt x="19394" y="17675"/>
                  </a:cubicBezTo>
                  <a:cubicBezTo>
                    <a:pt x="17299" y="19662"/>
                    <a:pt x="14612" y="20629"/>
                    <a:pt x="11335" y="20629"/>
                  </a:cubicBezTo>
                  <a:cubicBezTo>
                    <a:pt x="8058" y="20629"/>
                    <a:pt x="5265" y="19662"/>
                    <a:pt x="3170" y="17675"/>
                  </a:cubicBezTo>
                  <a:close/>
                  <a:moveTo>
                    <a:pt x="20791" y="27076"/>
                  </a:moveTo>
                  <a:lnTo>
                    <a:pt x="20791" y="89179"/>
                  </a:lnTo>
                  <a:lnTo>
                    <a:pt x="1773" y="89179"/>
                  </a:lnTo>
                  <a:lnTo>
                    <a:pt x="1773" y="27076"/>
                  </a:lnTo>
                  <a:lnTo>
                    <a:pt x="20791" y="27076"/>
                  </a:ln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CF2E4E9-CC63-C1F7-9B2A-6956AB636C5A}"/>
                </a:ext>
              </a:extLst>
            </p:cNvPr>
            <p:cNvSpPr/>
            <p:nvPr/>
          </p:nvSpPr>
          <p:spPr>
            <a:xfrm>
              <a:off x="6727811" y="4308778"/>
              <a:ext cx="67528" cy="62102"/>
            </a:xfrm>
            <a:custGeom>
              <a:avLst/>
              <a:gdLst>
                <a:gd name="connsiteX0" fmla="*/ 33791 w 67528"/>
                <a:gd name="connsiteY0" fmla="*/ 44321 h 62102"/>
                <a:gd name="connsiteX1" fmla="*/ 47276 w 67528"/>
                <a:gd name="connsiteY1" fmla="*/ 0 h 62102"/>
                <a:gd name="connsiteX2" fmla="*/ 67529 w 67528"/>
                <a:gd name="connsiteY2" fmla="*/ 0 h 62102"/>
                <a:gd name="connsiteX3" fmla="*/ 45503 w 67528"/>
                <a:gd name="connsiteY3" fmla="*/ 62103 h 62102"/>
                <a:gd name="connsiteX4" fmla="*/ 22026 w 67528"/>
                <a:gd name="connsiteY4" fmla="*/ 62103 h 62102"/>
                <a:gd name="connsiteX5" fmla="*/ 0 w 67528"/>
                <a:gd name="connsiteY5" fmla="*/ 0 h 62102"/>
                <a:gd name="connsiteX6" fmla="*/ 20361 w 67528"/>
                <a:gd name="connsiteY6" fmla="*/ 0 h 62102"/>
                <a:gd name="connsiteX7" fmla="*/ 33845 w 67528"/>
                <a:gd name="connsiteY7" fmla="*/ 44321 h 62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7528" h="62102">
                  <a:moveTo>
                    <a:pt x="33791" y="44321"/>
                  </a:moveTo>
                  <a:lnTo>
                    <a:pt x="47276" y="0"/>
                  </a:lnTo>
                  <a:lnTo>
                    <a:pt x="67529" y="0"/>
                  </a:lnTo>
                  <a:lnTo>
                    <a:pt x="45503" y="62103"/>
                  </a:lnTo>
                  <a:lnTo>
                    <a:pt x="22026" y="62103"/>
                  </a:lnTo>
                  <a:lnTo>
                    <a:pt x="0" y="0"/>
                  </a:lnTo>
                  <a:lnTo>
                    <a:pt x="20361" y="0"/>
                  </a:lnTo>
                  <a:lnTo>
                    <a:pt x="33845" y="44321"/>
                  </a:ln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45D218B-28E8-B2B3-889A-57B5461C2A24}"/>
                </a:ext>
              </a:extLst>
            </p:cNvPr>
            <p:cNvSpPr/>
            <p:nvPr/>
          </p:nvSpPr>
          <p:spPr>
            <a:xfrm>
              <a:off x="6799423" y="4307918"/>
              <a:ext cx="62317" cy="63929"/>
            </a:xfrm>
            <a:custGeom>
              <a:avLst/>
              <a:gdLst>
                <a:gd name="connsiteX0" fmla="*/ 62103 w 62317"/>
                <a:gd name="connsiteY0" fmla="*/ 36531 h 63929"/>
                <a:gd name="connsiteX1" fmla="*/ 19018 w 62317"/>
                <a:gd name="connsiteY1" fmla="*/ 36531 h 63929"/>
                <a:gd name="connsiteX2" fmla="*/ 22724 w 62317"/>
                <a:gd name="connsiteY2" fmla="*/ 45395 h 63929"/>
                <a:gd name="connsiteX3" fmla="*/ 30783 w 62317"/>
                <a:gd name="connsiteY3" fmla="*/ 48457 h 63929"/>
                <a:gd name="connsiteX4" fmla="*/ 40668 w 62317"/>
                <a:gd name="connsiteY4" fmla="*/ 42441 h 63929"/>
                <a:gd name="connsiteX5" fmla="*/ 60921 w 62317"/>
                <a:gd name="connsiteY5" fmla="*/ 42441 h 63929"/>
                <a:gd name="connsiteX6" fmla="*/ 55280 w 62317"/>
                <a:gd name="connsiteY6" fmla="*/ 53454 h 63929"/>
                <a:gd name="connsiteX7" fmla="*/ 45073 w 62317"/>
                <a:gd name="connsiteY7" fmla="*/ 61136 h 63929"/>
                <a:gd name="connsiteX8" fmla="*/ 31374 w 62317"/>
                <a:gd name="connsiteY8" fmla="*/ 63929 h 63929"/>
                <a:gd name="connsiteX9" fmla="*/ 15150 w 62317"/>
                <a:gd name="connsiteY9" fmla="*/ 60008 h 63929"/>
                <a:gd name="connsiteX10" fmla="*/ 4029 w 62317"/>
                <a:gd name="connsiteY10" fmla="*/ 48887 h 63929"/>
                <a:gd name="connsiteX11" fmla="*/ 0 w 62317"/>
                <a:gd name="connsiteY11" fmla="*/ 31965 h 63929"/>
                <a:gd name="connsiteX12" fmla="*/ 3975 w 62317"/>
                <a:gd name="connsiteY12" fmla="*/ 15042 h 63929"/>
                <a:gd name="connsiteX13" fmla="*/ 15042 w 62317"/>
                <a:gd name="connsiteY13" fmla="*/ 3922 h 63929"/>
                <a:gd name="connsiteX14" fmla="*/ 31374 w 62317"/>
                <a:gd name="connsiteY14" fmla="*/ 0 h 63929"/>
                <a:gd name="connsiteX15" fmla="*/ 47383 w 62317"/>
                <a:gd name="connsiteY15" fmla="*/ 3761 h 63929"/>
                <a:gd name="connsiteX16" fmla="*/ 58342 w 62317"/>
                <a:gd name="connsiteY16" fmla="*/ 14559 h 63929"/>
                <a:gd name="connsiteX17" fmla="*/ 62318 w 62317"/>
                <a:gd name="connsiteY17" fmla="*/ 30890 h 63929"/>
                <a:gd name="connsiteX18" fmla="*/ 61995 w 62317"/>
                <a:gd name="connsiteY18" fmla="*/ 36477 h 63929"/>
                <a:gd name="connsiteX19" fmla="*/ 42978 w 62317"/>
                <a:gd name="connsiteY19" fmla="*/ 25948 h 63929"/>
                <a:gd name="connsiteX20" fmla="*/ 39647 w 62317"/>
                <a:gd name="connsiteY20" fmla="*/ 18158 h 63929"/>
                <a:gd name="connsiteX21" fmla="*/ 31320 w 62317"/>
                <a:gd name="connsiteY21" fmla="*/ 15257 h 63929"/>
                <a:gd name="connsiteX22" fmla="*/ 23262 w 62317"/>
                <a:gd name="connsiteY22" fmla="*/ 18051 h 63929"/>
                <a:gd name="connsiteX23" fmla="*/ 19179 w 62317"/>
                <a:gd name="connsiteY23" fmla="*/ 25948 h 63929"/>
                <a:gd name="connsiteX24" fmla="*/ 42978 w 62317"/>
                <a:gd name="connsiteY24" fmla="*/ 25948 h 63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2317" h="63929">
                  <a:moveTo>
                    <a:pt x="62103" y="36531"/>
                  </a:moveTo>
                  <a:lnTo>
                    <a:pt x="19018" y="36531"/>
                  </a:lnTo>
                  <a:cubicBezTo>
                    <a:pt x="19340" y="40399"/>
                    <a:pt x="20575" y="43354"/>
                    <a:pt x="22724" y="45395"/>
                  </a:cubicBezTo>
                  <a:cubicBezTo>
                    <a:pt x="24873" y="47437"/>
                    <a:pt x="27613" y="48457"/>
                    <a:pt x="30783" y="48457"/>
                  </a:cubicBezTo>
                  <a:cubicBezTo>
                    <a:pt x="35510" y="48457"/>
                    <a:pt x="38841" y="46470"/>
                    <a:pt x="40668" y="42441"/>
                  </a:cubicBezTo>
                  <a:lnTo>
                    <a:pt x="60921" y="42441"/>
                  </a:lnTo>
                  <a:cubicBezTo>
                    <a:pt x="59900" y="46523"/>
                    <a:pt x="58020" y="50176"/>
                    <a:pt x="55280" y="53454"/>
                  </a:cubicBezTo>
                  <a:cubicBezTo>
                    <a:pt x="52594" y="56731"/>
                    <a:pt x="49156" y="59256"/>
                    <a:pt x="45073" y="61136"/>
                  </a:cubicBezTo>
                  <a:cubicBezTo>
                    <a:pt x="40990" y="63016"/>
                    <a:pt x="36424" y="63929"/>
                    <a:pt x="31374" y="63929"/>
                  </a:cubicBezTo>
                  <a:cubicBezTo>
                    <a:pt x="25303" y="63929"/>
                    <a:pt x="19877" y="62640"/>
                    <a:pt x="15150" y="60008"/>
                  </a:cubicBezTo>
                  <a:cubicBezTo>
                    <a:pt x="10422" y="57375"/>
                    <a:pt x="6715" y="53722"/>
                    <a:pt x="4029" y="48887"/>
                  </a:cubicBezTo>
                  <a:cubicBezTo>
                    <a:pt x="1343" y="44052"/>
                    <a:pt x="0" y="38411"/>
                    <a:pt x="0" y="31965"/>
                  </a:cubicBezTo>
                  <a:cubicBezTo>
                    <a:pt x="0" y="25518"/>
                    <a:pt x="1343" y="19877"/>
                    <a:pt x="3975" y="15042"/>
                  </a:cubicBezTo>
                  <a:cubicBezTo>
                    <a:pt x="6608" y="10207"/>
                    <a:pt x="10315" y="6500"/>
                    <a:pt x="15042" y="3922"/>
                  </a:cubicBezTo>
                  <a:cubicBezTo>
                    <a:pt x="19770" y="1343"/>
                    <a:pt x="25249" y="0"/>
                    <a:pt x="31374" y="0"/>
                  </a:cubicBezTo>
                  <a:cubicBezTo>
                    <a:pt x="37498" y="0"/>
                    <a:pt x="42709" y="1289"/>
                    <a:pt x="47383" y="3761"/>
                  </a:cubicBezTo>
                  <a:cubicBezTo>
                    <a:pt x="52057" y="6286"/>
                    <a:pt x="55710" y="9885"/>
                    <a:pt x="58342" y="14559"/>
                  </a:cubicBezTo>
                  <a:cubicBezTo>
                    <a:pt x="60974" y="19233"/>
                    <a:pt x="62318" y="24712"/>
                    <a:pt x="62318" y="30890"/>
                  </a:cubicBezTo>
                  <a:cubicBezTo>
                    <a:pt x="62318" y="32663"/>
                    <a:pt x="62210" y="34543"/>
                    <a:pt x="61995" y="36477"/>
                  </a:cubicBezTo>
                  <a:close/>
                  <a:moveTo>
                    <a:pt x="42978" y="25948"/>
                  </a:moveTo>
                  <a:cubicBezTo>
                    <a:pt x="42978" y="22671"/>
                    <a:pt x="41849" y="20092"/>
                    <a:pt x="39647" y="18158"/>
                  </a:cubicBezTo>
                  <a:cubicBezTo>
                    <a:pt x="37444" y="16224"/>
                    <a:pt x="34651" y="15257"/>
                    <a:pt x="31320" y="15257"/>
                  </a:cubicBezTo>
                  <a:cubicBezTo>
                    <a:pt x="27989" y="15257"/>
                    <a:pt x="25464" y="16170"/>
                    <a:pt x="23262" y="18051"/>
                  </a:cubicBezTo>
                  <a:cubicBezTo>
                    <a:pt x="21059" y="19877"/>
                    <a:pt x="19716" y="22563"/>
                    <a:pt x="19179" y="25948"/>
                  </a:cubicBezTo>
                  <a:lnTo>
                    <a:pt x="42978" y="25948"/>
                  </a:ln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9D5B8EB4-5FB6-252F-C088-8A0D1310C09E}"/>
                </a:ext>
              </a:extLst>
            </p:cNvPr>
            <p:cNvSpPr/>
            <p:nvPr/>
          </p:nvSpPr>
          <p:spPr>
            <a:xfrm>
              <a:off x="6347512" y="4426376"/>
              <a:ext cx="78541" cy="78111"/>
            </a:xfrm>
            <a:custGeom>
              <a:avLst/>
              <a:gdLst>
                <a:gd name="connsiteX0" fmla="*/ 53776 w 78541"/>
                <a:gd name="connsiteY0" fmla="*/ 64305 h 78111"/>
                <a:gd name="connsiteX1" fmla="*/ 24605 w 78541"/>
                <a:gd name="connsiteY1" fmla="*/ 64305 h 78111"/>
                <a:gd name="connsiteX2" fmla="*/ 19931 w 78541"/>
                <a:gd name="connsiteY2" fmla="*/ 78112 h 78111"/>
                <a:gd name="connsiteX3" fmla="*/ 0 w 78541"/>
                <a:gd name="connsiteY3" fmla="*/ 78112 h 78111"/>
                <a:gd name="connsiteX4" fmla="*/ 28258 w 78541"/>
                <a:gd name="connsiteY4" fmla="*/ 0 h 78111"/>
                <a:gd name="connsiteX5" fmla="*/ 50284 w 78541"/>
                <a:gd name="connsiteY5" fmla="*/ 0 h 78111"/>
                <a:gd name="connsiteX6" fmla="*/ 78542 w 78541"/>
                <a:gd name="connsiteY6" fmla="*/ 78112 h 78111"/>
                <a:gd name="connsiteX7" fmla="*/ 58396 w 78541"/>
                <a:gd name="connsiteY7" fmla="*/ 78112 h 78111"/>
                <a:gd name="connsiteX8" fmla="*/ 53722 w 78541"/>
                <a:gd name="connsiteY8" fmla="*/ 64305 h 78111"/>
                <a:gd name="connsiteX9" fmla="*/ 48887 w 78541"/>
                <a:gd name="connsiteY9" fmla="*/ 49585 h 78111"/>
                <a:gd name="connsiteX10" fmla="*/ 39217 w 78541"/>
                <a:gd name="connsiteY10" fmla="*/ 21005 h 78111"/>
                <a:gd name="connsiteX11" fmla="*/ 29655 w 78541"/>
                <a:gd name="connsiteY11" fmla="*/ 49585 h 78111"/>
                <a:gd name="connsiteX12" fmla="*/ 48887 w 78541"/>
                <a:gd name="connsiteY12" fmla="*/ 49585 h 78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8541" h="78111">
                  <a:moveTo>
                    <a:pt x="53776" y="64305"/>
                  </a:moveTo>
                  <a:lnTo>
                    <a:pt x="24605" y="64305"/>
                  </a:lnTo>
                  <a:lnTo>
                    <a:pt x="19931" y="78112"/>
                  </a:lnTo>
                  <a:lnTo>
                    <a:pt x="0" y="78112"/>
                  </a:lnTo>
                  <a:lnTo>
                    <a:pt x="28258" y="0"/>
                  </a:lnTo>
                  <a:lnTo>
                    <a:pt x="50284" y="0"/>
                  </a:lnTo>
                  <a:lnTo>
                    <a:pt x="78542" y="78112"/>
                  </a:lnTo>
                  <a:lnTo>
                    <a:pt x="58396" y="78112"/>
                  </a:lnTo>
                  <a:lnTo>
                    <a:pt x="53722" y="64305"/>
                  </a:lnTo>
                  <a:close/>
                  <a:moveTo>
                    <a:pt x="48887" y="49585"/>
                  </a:moveTo>
                  <a:lnTo>
                    <a:pt x="39217" y="21005"/>
                  </a:lnTo>
                  <a:lnTo>
                    <a:pt x="29655" y="49585"/>
                  </a:lnTo>
                  <a:lnTo>
                    <a:pt x="48887" y="49585"/>
                  </a:ln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91879CE-61C3-A010-3F7B-5AC7969810C1}"/>
                </a:ext>
              </a:extLst>
            </p:cNvPr>
            <p:cNvSpPr/>
            <p:nvPr/>
          </p:nvSpPr>
          <p:spPr>
            <a:xfrm>
              <a:off x="6430943" y="4441471"/>
              <a:ext cx="60974" cy="63875"/>
            </a:xfrm>
            <a:custGeom>
              <a:avLst/>
              <a:gdLst>
                <a:gd name="connsiteX0" fmla="*/ 3922 w 60974"/>
                <a:gd name="connsiteY0" fmla="*/ 15042 h 63875"/>
                <a:gd name="connsiteX1" fmla="*/ 14935 w 60974"/>
                <a:gd name="connsiteY1" fmla="*/ 3922 h 63875"/>
                <a:gd name="connsiteX2" fmla="*/ 31105 w 60974"/>
                <a:gd name="connsiteY2" fmla="*/ 0 h 63875"/>
                <a:gd name="connsiteX3" fmla="*/ 50660 w 60974"/>
                <a:gd name="connsiteY3" fmla="*/ 6124 h 63875"/>
                <a:gd name="connsiteX4" fmla="*/ 60974 w 60974"/>
                <a:gd name="connsiteY4" fmla="*/ 23369 h 63875"/>
                <a:gd name="connsiteX5" fmla="*/ 40721 w 60974"/>
                <a:gd name="connsiteY5" fmla="*/ 23369 h 63875"/>
                <a:gd name="connsiteX6" fmla="*/ 30836 w 60974"/>
                <a:gd name="connsiteY6" fmla="*/ 16224 h 63875"/>
                <a:gd name="connsiteX7" fmla="*/ 22509 w 60974"/>
                <a:gd name="connsiteY7" fmla="*/ 20307 h 63875"/>
                <a:gd name="connsiteX8" fmla="*/ 19394 w 60974"/>
                <a:gd name="connsiteY8" fmla="*/ 31911 h 63875"/>
                <a:gd name="connsiteX9" fmla="*/ 22509 w 60974"/>
                <a:gd name="connsiteY9" fmla="*/ 43569 h 63875"/>
                <a:gd name="connsiteX10" fmla="*/ 30836 w 60974"/>
                <a:gd name="connsiteY10" fmla="*/ 47651 h 63875"/>
                <a:gd name="connsiteX11" fmla="*/ 40721 w 60974"/>
                <a:gd name="connsiteY11" fmla="*/ 40506 h 63875"/>
                <a:gd name="connsiteX12" fmla="*/ 60974 w 60974"/>
                <a:gd name="connsiteY12" fmla="*/ 40506 h 63875"/>
                <a:gd name="connsiteX13" fmla="*/ 50606 w 60974"/>
                <a:gd name="connsiteY13" fmla="*/ 57644 h 63875"/>
                <a:gd name="connsiteX14" fmla="*/ 31159 w 60974"/>
                <a:gd name="connsiteY14" fmla="*/ 63875 h 63875"/>
                <a:gd name="connsiteX15" fmla="*/ 14988 w 60974"/>
                <a:gd name="connsiteY15" fmla="*/ 59954 h 63875"/>
                <a:gd name="connsiteX16" fmla="*/ 3975 w 60974"/>
                <a:gd name="connsiteY16" fmla="*/ 48833 h 63875"/>
                <a:gd name="connsiteX17" fmla="*/ 0 w 60974"/>
                <a:gd name="connsiteY17" fmla="*/ 31911 h 63875"/>
                <a:gd name="connsiteX18" fmla="*/ 3975 w 60974"/>
                <a:gd name="connsiteY18" fmla="*/ 14988 h 6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0974" h="63875">
                  <a:moveTo>
                    <a:pt x="3922" y="15042"/>
                  </a:moveTo>
                  <a:cubicBezTo>
                    <a:pt x="6554" y="10207"/>
                    <a:pt x="10207" y="6500"/>
                    <a:pt x="14935" y="3922"/>
                  </a:cubicBezTo>
                  <a:cubicBezTo>
                    <a:pt x="19662" y="1343"/>
                    <a:pt x="25034" y="0"/>
                    <a:pt x="31105" y="0"/>
                  </a:cubicBezTo>
                  <a:cubicBezTo>
                    <a:pt x="38895" y="0"/>
                    <a:pt x="45395" y="2041"/>
                    <a:pt x="50660" y="6124"/>
                  </a:cubicBezTo>
                  <a:cubicBezTo>
                    <a:pt x="55925" y="10207"/>
                    <a:pt x="59309" y="15955"/>
                    <a:pt x="60974" y="23369"/>
                  </a:cubicBezTo>
                  <a:lnTo>
                    <a:pt x="40721" y="23369"/>
                  </a:lnTo>
                  <a:cubicBezTo>
                    <a:pt x="39002" y="18642"/>
                    <a:pt x="35725" y="16224"/>
                    <a:pt x="30836" y="16224"/>
                  </a:cubicBezTo>
                  <a:cubicBezTo>
                    <a:pt x="27345" y="16224"/>
                    <a:pt x="24551" y="17567"/>
                    <a:pt x="22509" y="20307"/>
                  </a:cubicBezTo>
                  <a:cubicBezTo>
                    <a:pt x="20468" y="23047"/>
                    <a:pt x="19394" y="26915"/>
                    <a:pt x="19394" y="31911"/>
                  </a:cubicBezTo>
                  <a:cubicBezTo>
                    <a:pt x="19394" y="36907"/>
                    <a:pt x="20414" y="40829"/>
                    <a:pt x="22509" y="43569"/>
                  </a:cubicBezTo>
                  <a:cubicBezTo>
                    <a:pt x="24605" y="46255"/>
                    <a:pt x="27345" y="47651"/>
                    <a:pt x="30836" y="47651"/>
                  </a:cubicBezTo>
                  <a:cubicBezTo>
                    <a:pt x="35725" y="47651"/>
                    <a:pt x="39056" y="45288"/>
                    <a:pt x="40721" y="40506"/>
                  </a:cubicBezTo>
                  <a:lnTo>
                    <a:pt x="60974" y="40506"/>
                  </a:lnTo>
                  <a:cubicBezTo>
                    <a:pt x="59363" y="47759"/>
                    <a:pt x="55871" y="53507"/>
                    <a:pt x="50606" y="57644"/>
                  </a:cubicBezTo>
                  <a:cubicBezTo>
                    <a:pt x="45341" y="61780"/>
                    <a:pt x="38841" y="63875"/>
                    <a:pt x="31159" y="63875"/>
                  </a:cubicBezTo>
                  <a:cubicBezTo>
                    <a:pt x="25088" y="63875"/>
                    <a:pt x="19662" y="62586"/>
                    <a:pt x="14988" y="59954"/>
                  </a:cubicBezTo>
                  <a:cubicBezTo>
                    <a:pt x="10315" y="57321"/>
                    <a:pt x="6608" y="53668"/>
                    <a:pt x="3975" y="48833"/>
                  </a:cubicBezTo>
                  <a:cubicBezTo>
                    <a:pt x="1343" y="43998"/>
                    <a:pt x="0" y="38357"/>
                    <a:pt x="0" y="31911"/>
                  </a:cubicBezTo>
                  <a:cubicBezTo>
                    <a:pt x="0" y="25464"/>
                    <a:pt x="1343" y="19823"/>
                    <a:pt x="3975" y="14988"/>
                  </a:cubicBez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CFE992E-B1AE-342F-5958-DC2497743232}"/>
                </a:ext>
              </a:extLst>
            </p:cNvPr>
            <p:cNvSpPr/>
            <p:nvPr/>
          </p:nvSpPr>
          <p:spPr>
            <a:xfrm>
              <a:off x="6497451" y="4427181"/>
              <a:ext cx="39163" cy="77252"/>
            </a:xfrm>
            <a:custGeom>
              <a:avLst/>
              <a:gdLst>
                <a:gd name="connsiteX0" fmla="*/ 39163 w 39163"/>
                <a:gd name="connsiteY0" fmla="*/ 61136 h 77252"/>
                <a:gd name="connsiteX1" fmla="*/ 39163 w 39163"/>
                <a:gd name="connsiteY1" fmla="*/ 77252 h 77252"/>
                <a:gd name="connsiteX2" fmla="*/ 29494 w 39163"/>
                <a:gd name="connsiteY2" fmla="*/ 77252 h 77252"/>
                <a:gd name="connsiteX3" fmla="*/ 13377 w 39163"/>
                <a:gd name="connsiteY3" fmla="*/ 72203 h 77252"/>
                <a:gd name="connsiteX4" fmla="*/ 7575 w 39163"/>
                <a:gd name="connsiteY4" fmla="*/ 55656 h 77252"/>
                <a:gd name="connsiteX5" fmla="*/ 7575 w 39163"/>
                <a:gd name="connsiteY5" fmla="*/ 30944 h 77252"/>
                <a:gd name="connsiteX6" fmla="*/ 0 w 39163"/>
                <a:gd name="connsiteY6" fmla="*/ 30944 h 77252"/>
                <a:gd name="connsiteX7" fmla="*/ 0 w 39163"/>
                <a:gd name="connsiteY7" fmla="*/ 15150 h 77252"/>
                <a:gd name="connsiteX8" fmla="*/ 7575 w 39163"/>
                <a:gd name="connsiteY8" fmla="*/ 15150 h 77252"/>
                <a:gd name="connsiteX9" fmla="*/ 7575 w 39163"/>
                <a:gd name="connsiteY9" fmla="*/ 0 h 77252"/>
                <a:gd name="connsiteX10" fmla="*/ 26593 w 39163"/>
                <a:gd name="connsiteY10" fmla="*/ 0 h 77252"/>
                <a:gd name="connsiteX11" fmla="*/ 26593 w 39163"/>
                <a:gd name="connsiteY11" fmla="*/ 15150 h 77252"/>
                <a:gd name="connsiteX12" fmla="*/ 39056 w 39163"/>
                <a:gd name="connsiteY12" fmla="*/ 15150 h 77252"/>
                <a:gd name="connsiteX13" fmla="*/ 39056 w 39163"/>
                <a:gd name="connsiteY13" fmla="*/ 30944 h 77252"/>
                <a:gd name="connsiteX14" fmla="*/ 26593 w 39163"/>
                <a:gd name="connsiteY14" fmla="*/ 30944 h 77252"/>
                <a:gd name="connsiteX15" fmla="*/ 26593 w 39163"/>
                <a:gd name="connsiteY15" fmla="*/ 55871 h 77252"/>
                <a:gd name="connsiteX16" fmla="*/ 27936 w 39163"/>
                <a:gd name="connsiteY16" fmla="*/ 59900 h 77252"/>
                <a:gd name="connsiteX17" fmla="*/ 32394 w 39163"/>
                <a:gd name="connsiteY17" fmla="*/ 61136 h 77252"/>
                <a:gd name="connsiteX18" fmla="*/ 39163 w 39163"/>
                <a:gd name="connsiteY18" fmla="*/ 61136 h 77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9163" h="77252">
                  <a:moveTo>
                    <a:pt x="39163" y="61136"/>
                  </a:moveTo>
                  <a:lnTo>
                    <a:pt x="39163" y="77252"/>
                  </a:lnTo>
                  <a:lnTo>
                    <a:pt x="29494" y="77252"/>
                  </a:lnTo>
                  <a:cubicBezTo>
                    <a:pt x="22617" y="77252"/>
                    <a:pt x="17191" y="75587"/>
                    <a:pt x="13377" y="72203"/>
                  </a:cubicBezTo>
                  <a:cubicBezTo>
                    <a:pt x="9509" y="68818"/>
                    <a:pt x="7575" y="63338"/>
                    <a:pt x="7575" y="55656"/>
                  </a:cubicBezTo>
                  <a:lnTo>
                    <a:pt x="7575" y="30944"/>
                  </a:lnTo>
                  <a:lnTo>
                    <a:pt x="0" y="30944"/>
                  </a:lnTo>
                  <a:lnTo>
                    <a:pt x="0" y="15150"/>
                  </a:lnTo>
                  <a:lnTo>
                    <a:pt x="7575" y="15150"/>
                  </a:lnTo>
                  <a:lnTo>
                    <a:pt x="7575" y="0"/>
                  </a:lnTo>
                  <a:lnTo>
                    <a:pt x="26593" y="0"/>
                  </a:lnTo>
                  <a:lnTo>
                    <a:pt x="26593" y="15150"/>
                  </a:lnTo>
                  <a:lnTo>
                    <a:pt x="39056" y="15150"/>
                  </a:lnTo>
                  <a:lnTo>
                    <a:pt x="39056" y="30944"/>
                  </a:lnTo>
                  <a:lnTo>
                    <a:pt x="26593" y="30944"/>
                  </a:lnTo>
                  <a:lnTo>
                    <a:pt x="26593" y="55871"/>
                  </a:lnTo>
                  <a:cubicBezTo>
                    <a:pt x="26593" y="57751"/>
                    <a:pt x="27022" y="59041"/>
                    <a:pt x="27936" y="59900"/>
                  </a:cubicBezTo>
                  <a:cubicBezTo>
                    <a:pt x="28849" y="60706"/>
                    <a:pt x="30299" y="61136"/>
                    <a:pt x="32394" y="61136"/>
                  </a:cubicBezTo>
                  <a:lnTo>
                    <a:pt x="39163" y="61136"/>
                  </a:ln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69E0E6B9-388A-4838-E1CB-A46DB367FC38}"/>
                </a:ext>
              </a:extLst>
            </p:cNvPr>
            <p:cNvSpPr/>
            <p:nvPr/>
          </p:nvSpPr>
          <p:spPr>
            <a:xfrm>
              <a:off x="6545425" y="4415309"/>
              <a:ext cx="22563" cy="89178"/>
            </a:xfrm>
            <a:custGeom>
              <a:avLst/>
              <a:gdLst>
                <a:gd name="connsiteX0" fmla="*/ 3170 w 22563"/>
                <a:gd name="connsiteY0" fmla="*/ 17674 h 89178"/>
                <a:gd name="connsiteX1" fmla="*/ 0 w 22563"/>
                <a:gd name="connsiteY1" fmla="*/ 10368 h 89178"/>
                <a:gd name="connsiteX2" fmla="*/ 3170 w 22563"/>
                <a:gd name="connsiteY2" fmla="*/ 2955 h 89178"/>
                <a:gd name="connsiteX3" fmla="*/ 11335 w 22563"/>
                <a:gd name="connsiteY3" fmla="*/ 0 h 89178"/>
                <a:gd name="connsiteX4" fmla="*/ 19394 w 22563"/>
                <a:gd name="connsiteY4" fmla="*/ 2955 h 89178"/>
                <a:gd name="connsiteX5" fmla="*/ 22563 w 22563"/>
                <a:gd name="connsiteY5" fmla="*/ 10368 h 89178"/>
                <a:gd name="connsiteX6" fmla="*/ 19394 w 22563"/>
                <a:gd name="connsiteY6" fmla="*/ 17674 h 89178"/>
                <a:gd name="connsiteX7" fmla="*/ 11335 w 22563"/>
                <a:gd name="connsiteY7" fmla="*/ 20629 h 89178"/>
                <a:gd name="connsiteX8" fmla="*/ 3170 w 22563"/>
                <a:gd name="connsiteY8" fmla="*/ 17674 h 89178"/>
                <a:gd name="connsiteX9" fmla="*/ 20790 w 22563"/>
                <a:gd name="connsiteY9" fmla="*/ 27076 h 89178"/>
                <a:gd name="connsiteX10" fmla="*/ 20790 w 22563"/>
                <a:gd name="connsiteY10" fmla="*/ 89179 h 89178"/>
                <a:gd name="connsiteX11" fmla="*/ 1773 w 22563"/>
                <a:gd name="connsiteY11" fmla="*/ 89179 h 89178"/>
                <a:gd name="connsiteX12" fmla="*/ 1773 w 22563"/>
                <a:gd name="connsiteY12" fmla="*/ 27076 h 89178"/>
                <a:gd name="connsiteX13" fmla="*/ 20790 w 22563"/>
                <a:gd name="connsiteY13" fmla="*/ 27076 h 89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563" h="89178">
                  <a:moveTo>
                    <a:pt x="3170" y="17674"/>
                  </a:moveTo>
                  <a:cubicBezTo>
                    <a:pt x="1074" y="15687"/>
                    <a:pt x="0" y="13269"/>
                    <a:pt x="0" y="10368"/>
                  </a:cubicBezTo>
                  <a:cubicBezTo>
                    <a:pt x="0" y="7467"/>
                    <a:pt x="1074" y="4942"/>
                    <a:pt x="3170" y="2955"/>
                  </a:cubicBezTo>
                  <a:cubicBezTo>
                    <a:pt x="5265" y="967"/>
                    <a:pt x="8005" y="0"/>
                    <a:pt x="11335" y="0"/>
                  </a:cubicBezTo>
                  <a:cubicBezTo>
                    <a:pt x="14666" y="0"/>
                    <a:pt x="17299" y="967"/>
                    <a:pt x="19394" y="2955"/>
                  </a:cubicBezTo>
                  <a:cubicBezTo>
                    <a:pt x="21489" y="4942"/>
                    <a:pt x="22563" y="7414"/>
                    <a:pt x="22563" y="10368"/>
                  </a:cubicBezTo>
                  <a:cubicBezTo>
                    <a:pt x="22563" y="13323"/>
                    <a:pt x="21489" y="15687"/>
                    <a:pt x="19394" y="17674"/>
                  </a:cubicBezTo>
                  <a:cubicBezTo>
                    <a:pt x="17299" y="19662"/>
                    <a:pt x="14612" y="20629"/>
                    <a:pt x="11335" y="20629"/>
                  </a:cubicBezTo>
                  <a:cubicBezTo>
                    <a:pt x="8058" y="20629"/>
                    <a:pt x="5265" y="19662"/>
                    <a:pt x="3170" y="17674"/>
                  </a:cubicBezTo>
                  <a:close/>
                  <a:moveTo>
                    <a:pt x="20790" y="27076"/>
                  </a:moveTo>
                  <a:lnTo>
                    <a:pt x="20790" y="89179"/>
                  </a:lnTo>
                  <a:lnTo>
                    <a:pt x="1773" y="89179"/>
                  </a:lnTo>
                  <a:lnTo>
                    <a:pt x="1773" y="27076"/>
                  </a:lnTo>
                  <a:lnTo>
                    <a:pt x="20790" y="27076"/>
                  </a:ln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C5FAC874-58F3-3522-FCB2-E67EAC47A7DE}"/>
                </a:ext>
              </a:extLst>
            </p:cNvPr>
            <p:cNvSpPr/>
            <p:nvPr/>
          </p:nvSpPr>
          <p:spPr>
            <a:xfrm>
              <a:off x="6576261" y="4441471"/>
              <a:ext cx="64573" cy="63929"/>
            </a:xfrm>
            <a:custGeom>
              <a:avLst/>
              <a:gdLst>
                <a:gd name="connsiteX0" fmla="*/ 15633 w 64573"/>
                <a:gd name="connsiteY0" fmla="*/ 60007 h 63929"/>
                <a:gd name="connsiteX1" fmla="*/ 4190 w 64573"/>
                <a:gd name="connsiteY1" fmla="*/ 48887 h 63929"/>
                <a:gd name="connsiteX2" fmla="*/ 0 w 64573"/>
                <a:gd name="connsiteY2" fmla="*/ 31965 h 63929"/>
                <a:gd name="connsiteX3" fmla="*/ 4244 w 64573"/>
                <a:gd name="connsiteY3" fmla="*/ 15096 h 63929"/>
                <a:gd name="connsiteX4" fmla="*/ 15794 w 64573"/>
                <a:gd name="connsiteY4" fmla="*/ 3922 h 63929"/>
                <a:gd name="connsiteX5" fmla="*/ 32287 w 64573"/>
                <a:gd name="connsiteY5" fmla="*/ 0 h 63929"/>
                <a:gd name="connsiteX6" fmla="*/ 48780 w 64573"/>
                <a:gd name="connsiteY6" fmla="*/ 3922 h 63929"/>
                <a:gd name="connsiteX7" fmla="*/ 60330 w 64573"/>
                <a:gd name="connsiteY7" fmla="*/ 15096 h 63929"/>
                <a:gd name="connsiteX8" fmla="*/ 64574 w 64573"/>
                <a:gd name="connsiteY8" fmla="*/ 31965 h 63929"/>
                <a:gd name="connsiteX9" fmla="*/ 60276 w 64573"/>
                <a:gd name="connsiteY9" fmla="*/ 48833 h 63929"/>
                <a:gd name="connsiteX10" fmla="*/ 48618 w 64573"/>
                <a:gd name="connsiteY10" fmla="*/ 60007 h 63929"/>
                <a:gd name="connsiteX11" fmla="*/ 32072 w 64573"/>
                <a:gd name="connsiteY11" fmla="*/ 63929 h 63929"/>
                <a:gd name="connsiteX12" fmla="*/ 15633 w 64573"/>
                <a:gd name="connsiteY12" fmla="*/ 60007 h 63929"/>
                <a:gd name="connsiteX13" fmla="*/ 41366 w 64573"/>
                <a:gd name="connsiteY13" fmla="*/ 43407 h 63929"/>
                <a:gd name="connsiteX14" fmla="*/ 45180 w 64573"/>
                <a:gd name="connsiteY14" fmla="*/ 31965 h 63929"/>
                <a:gd name="connsiteX15" fmla="*/ 41473 w 64573"/>
                <a:gd name="connsiteY15" fmla="*/ 20522 h 63929"/>
                <a:gd name="connsiteX16" fmla="*/ 32287 w 64573"/>
                <a:gd name="connsiteY16" fmla="*/ 16493 h 63929"/>
                <a:gd name="connsiteX17" fmla="*/ 23047 w 64573"/>
                <a:gd name="connsiteY17" fmla="*/ 20468 h 63929"/>
                <a:gd name="connsiteX18" fmla="*/ 19394 w 64573"/>
                <a:gd name="connsiteY18" fmla="*/ 31965 h 63929"/>
                <a:gd name="connsiteX19" fmla="*/ 22993 w 64573"/>
                <a:gd name="connsiteY19" fmla="*/ 43407 h 63929"/>
                <a:gd name="connsiteX20" fmla="*/ 32072 w 64573"/>
                <a:gd name="connsiteY20" fmla="*/ 47437 h 63929"/>
                <a:gd name="connsiteX21" fmla="*/ 41366 w 64573"/>
                <a:gd name="connsiteY21" fmla="*/ 43407 h 63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4573" h="63929">
                  <a:moveTo>
                    <a:pt x="15633" y="60007"/>
                  </a:moveTo>
                  <a:cubicBezTo>
                    <a:pt x="10798" y="57429"/>
                    <a:pt x="6930" y="53722"/>
                    <a:pt x="4190" y="48887"/>
                  </a:cubicBezTo>
                  <a:cubicBezTo>
                    <a:pt x="1397" y="44052"/>
                    <a:pt x="0" y="38411"/>
                    <a:pt x="0" y="31965"/>
                  </a:cubicBezTo>
                  <a:cubicBezTo>
                    <a:pt x="0" y="25518"/>
                    <a:pt x="1397" y="19985"/>
                    <a:pt x="4244" y="15096"/>
                  </a:cubicBezTo>
                  <a:cubicBezTo>
                    <a:pt x="7038" y="10207"/>
                    <a:pt x="10906" y="6500"/>
                    <a:pt x="15794" y="3922"/>
                  </a:cubicBezTo>
                  <a:cubicBezTo>
                    <a:pt x="20683" y="1343"/>
                    <a:pt x="26163" y="0"/>
                    <a:pt x="32287" y="0"/>
                  </a:cubicBezTo>
                  <a:cubicBezTo>
                    <a:pt x="38411" y="0"/>
                    <a:pt x="43837" y="1289"/>
                    <a:pt x="48780" y="3922"/>
                  </a:cubicBezTo>
                  <a:cubicBezTo>
                    <a:pt x="53668" y="6500"/>
                    <a:pt x="57536" y="10261"/>
                    <a:pt x="60330" y="15096"/>
                  </a:cubicBezTo>
                  <a:cubicBezTo>
                    <a:pt x="63123" y="19931"/>
                    <a:pt x="64574" y="25572"/>
                    <a:pt x="64574" y="31965"/>
                  </a:cubicBezTo>
                  <a:cubicBezTo>
                    <a:pt x="64574" y="38357"/>
                    <a:pt x="63123" y="43945"/>
                    <a:pt x="60276" y="48833"/>
                  </a:cubicBezTo>
                  <a:cubicBezTo>
                    <a:pt x="57429" y="53722"/>
                    <a:pt x="53507" y="57429"/>
                    <a:pt x="48618" y="60007"/>
                  </a:cubicBezTo>
                  <a:cubicBezTo>
                    <a:pt x="43676" y="62586"/>
                    <a:pt x="38196" y="63929"/>
                    <a:pt x="32072" y="63929"/>
                  </a:cubicBezTo>
                  <a:cubicBezTo>
                    <a:pt x="25948" y="63929"/>
                    <a:pt x="20522" y="62640"/>
                    <a:pt x="15633" y="60007"/>
                  </a:cubicBezTo>
                  <a:close/>
                  <a:moveTo>
                    <a:pt x="41366" y="43407"/>
                  </a:moveTo>
                  <a:cubicBezTo>
                    <a:pt x="43945" y="40721"/>
                    <a:pt x="45180" y="36907"/>
                    <a:pt x="45180" y="31965"/>
                  </a:cubicBezTo>
                  <a:cubicBezTo>
                    <a:pt x="45180" y="27022"/>
                    <a:pt x="43945" y="23154"/>
                    <a:pt x="41473" y="20522"/>
                  </a:cubicBezTo>
                  <a:cubicBezTo>
                    <a:pt x="39002" y="17836"/>
                    <a:pt x="35940" y="16493"/>
                    <a:pt x="32287" y="16493"/>
                  </a:cubicBezTo>
                  <a:cubicBezTo>
                    <a:pt x="28634" y="16493"/>
                    <a:pt x="25518" y="17836"/>
                    <a:pt x="23047" y="20468"/>
                  </a:cubicBezTo>
                  <a:cubicBezTo>
                    <a:pt x="20575" y="23100"/>
                    <a:pt x="19394" y="26968"/>
                    <a:pt x="19394" y="31965"/>
                  </a:cubicBezTo>
                  <a:cubicBezTo>
                    <a:pt x="19394" y="36961"/>
                    <a:pt x="20575" y="40775"/>
                    <a:pt x="22993" y="43407"/>
                  </a:cubicBezTo>
                  <a:cubicBezTo>
                    <a:pt x="25411" y="46093"/>
                    <a:pt x="28419" y="47437"/>
                    <a:pt x="32072" y="47437"/>
                  </a:cubicBezTo>
                  <a:cubicBezTo>
                    <a:pt x="35725" y="47437"/>
                    <a:pt x="38787" y="46093"/>
                    <a:pt x="41366" y="43407"/>
                  </a:cubicBez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BEC69BB-6C8B-8967-CA28-BF8C33E7B2D4}"/>
                </a:ext>
              </a:extLst>
            </p:cNvPr>
            <p:cNvSpPr/>
            <p:nvPr/>
          </p:nvSpPr>
          <p:spPr>
            <a:xfrm>
              <a:off x="6650881" y="4441633"/>
              <a:ext cx="61780" cy="62801"/>
            </a:xfrm>
            <a:custGeom>
              <a:avLst/>
              <a:gdLst>
                <a:gd name="connsiteX0" fmla="*/ 55280 w 61780"/>
                <a:gd name="connsiteY0" fmla="*/ 7145 h 62801"/>
                <a:gd name="connsiteX1" fmla="*/ 61780 w 61780"/>
                <a:gd name="connsiteY1" fmla="*/ 26539 h 62801"/>
                <a:gd name="connsiteX2" fmla="*/ 61780 w 61780"/>
                <a:gd name="connsiteY2" fmla="*/ 62801 h 62801"/>
                <a:gd name="connsiteX3" fmla="*/ 42870 w 61780"/>
                <a:gd name="connsiteY3" fmla="*/ 62801 h 62801"/>
                <a:gd name="connsiteX4" fmla="*/ 42870 w 61780"/>
                <a:gd name="connsiteY4" fmla="*/ 29064 h 62801"/>
                <a:gd name="connsiteX5" fmla="*/ 39647 w 61780"/>
                <a:gd name="connsiteY5" fmla="*/ 19394 h 62801"/>
                <a:gd name="connsiteX6" fmla="*/ 30944 w 61780"/>
                <a:gd name="connsiteY6" fmla="*/ 15955 h 62801"/>
                <a:gd name="connsiteX7" fmla="*/ 22241 w 61780"/>
                <a:gd name="connsiteY7" fmla="*/ 19394 h 62801"/>
                <a:gd name="connsiteX8" fmla="*/ 19018 w 61780"/>
                <a:gd name="connsiteY8" fmla="*/ 29064 h 62801"/>
                <a:gd name="connsiteX9" fmla="*/ 19018 w 61780"/>
                <a:gd name="connsiteY9" fmla="*/ 62801 h 62801"/>
                <a:gd name="connsiteX10" fmla="*/ 0 w 61780"/>
                <a:gd name="connsiteY10" fmla="*/ 62801 h 62801"/>
                <a:gd name="connsiteX11" fmla="*/ 0 w 61780"/>
                <a:gd name="connsiteY11" fmla="*/ 698 h 62801"/>
                <a:gd name="connsiteX12" fmla="*/ 19018 w 61780"/>
                <a:gd name="connsiteY12" fmla="*/ 698 h 62801"/>
                <a:gd name="connsiteX13" fmla="*/ 19018 w 61780"/>
                <a:gd name="connsiteY13" fmla="*/ 8918 h 62801"/>
                <a:gd name="connsiteX14" fmla="*/ 26807 w 61780"/>
                <a:gd name="connsiteY14" fmla="*/ 2417 h 62801"/>
                <a:gd name="connsiteX15" fmla="*/ 37820 w 61780"/>
                <a:gd name="connsiteY15" fmla="*/ 0 h 62801"/>
                <a:gd name="connsiteX16" fmla="*/ 55226 w 61780"/>
                <a:gd name="connsiteY16" fmla="*/ 7091 h 62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1780" h="62801">
                  <a:moveTo>
                    <a:pt x="55280" y="7145"/>
                  </a:moveTo>
                  <a:cubicBezTo>
                    <a:pt x="59632" y="11873"/>
                    <a:pt x="61780" y="18319"/>
                    <a:pt x="61780" y="26539"/>
                  </a:cubicBezTo>
                  <a:lnTo>
                    <a:pt x="61780" y="62801"/>
                  </a:lnTo>
                  <a:lnTo>
                    <a:pt x="42870" y="62801"/>
                  </a:lnTo>
                  <a:lnTo>
                    <a:pt x="42870" y="29064"/>
                  </a:lnTo>
                  <a:cubicBezTo>
                    <a:pt x="42870" y="24927"/>
                    <a:pt x="41796" y="21704"/>
                    <a:pt x="39647" y="19394"/>
                  </a:cubicBezTo>
                  <a:cubicBezTo>
                    <a:pt x="37498" y="17084"/>
                    <a:pt x="34597" y="15955"/>
                    <a:pt x="30944" y="15955"/>
                  </a:cubicBezTo>
                  <a:cubicBezTo>
                    <a:pt x="27291" y="15955"/>
                    <a:pt x="24390" y="17084"/>
                    <a:pt x="22241" y="19394"/>
                  </a:cubicBezTo>
                  <a:cubicBezTo>
                    <a:pt x="20092" y="21704"/>
                    <a:pt x="19018" y="24927"/>
                    <a:pt x="19018" y="29064"/>
                  </a:cubicBezTo>
                  <a:lnTo>
                    <a:pt x="19018" y="62801"/>
                  </a:lnTo>
                  <a:lnTo>
                    <a:pt x="0" y="62801"/>
                  </a:lnTo>
                  <a:lnTo>
                    <a:pt x="0" y="698"/>
                  </a:lnTo>
                  <a:lnTo>
                    <a:pt x="19018" y="698"/>
                  </a:lnTo>
                  <a:lnTo>
                    <a:pt x="19018" y="8918"/>
                  </a:lnTo>
                  <a:cubicBezTo>
                    <a:pt x="20952" y="6178"/>
                    <a:pt x="23530" y="3975"/>
                    <a:pt x="26807" y="2417"/>
                  </a:cubicBezTo>
                  <a:cubicBezTo>
                    <a:pt x="30084" y="806"/>
                    <a:pt x="33738" y="0"/>
                    <a:pt x="37820" y="0"/>
                  </a:cubicBezTo>
                  <a:cubicBezTo>
                    <a:pt x="45073" y="0"/>
                    <a:pt x="50875" y="2364"/>
                    <a:pt x="55226" y="7091"/>
                  </a:cubicBez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84AED9F-B30C-9315-6EBD-F75F287950BA}"/>
                </a:ext>
              </a:extLst>
            </p:cNvPr>
            <p:cNvSpPr/>
            <p:nvPr/>
          </p:nvSpPr>
          <p:spPr>
            <a:xfrm>
              <a:off x="6722600" y="4441418"/>
              <a:ext cx="53829" cy="63983"/>
            </a:xfrm>
            <a:custGeom>
              <a:avLst/>
              <a:gdLst>
                <a:gd name="connsiteX0" fmla="*/ 14129 w 53829"/>
                <a:gd name="connsiteY0" fmla="*/ 61136 h 63983"/>
                <a:gd name="connsiteX1" fmla="*/ 4137 w 53829"/>
                <a:gd name="connsiteY1" fmla="*/ 53507 h 63983"/>
                <a:gd name="connsiteX2" fmla="*/ 0 w 53829"/>
                <a:gd name="connsiteY2" fmla="*/ 42655 h 63983"/>
                <a:gd name="connsiteX3" fmla="*/ 18803 w 53829"/>
                <a:gd name="connsiteY3" fmla="*/ 42655 h 63983"/>
                <a:gd name="connsiteX4" fmla="*/ 21811 w 53829"/>
                <a:gd name="connsiteY4" fmla="*/ 47866 h 63983"/>
                <a:gd name="connsiteX5" fmla="*/ 28365 w 53829"/>
                <a:gd name="connsiteY5" fmla="*/ 49854 h 63983"/>
                <a:gd name="connsiteX6" fmla="*/ 33899 w 53829"/>
                <a:gd name="connsiteY6" fmla="*/ 48457 h 63983"/>
                <a:gd name="connsiteX7" fmla="*/ 35833 w 53829"/>
                <a:gd name="connsiteY7" fmla="*/ 44858 h 63983"/>
                <a:gd name="connsiteX8" fmla="*/ 33039 w 53829"/>
                <a:gd name="connsiteY8" fmla="*/ 40883 h 63983"/>
                <a:gd name="connsiteX9" fmla="*/ 24014 w 53829"/>
                <a:gd name="connsiteY9" fmla="*/ 38035 h 63983"/>
                <a:gd name="connsiteX10" fmla="*/ 12893 w 53829"/>
                <a:gd name="connsiteY10" fmla="*/ 34758 h 63983"/>
                <a:gd name="connsiteX11" fmla="*/ 5211 w 53829"/>
                <a:gd name="connsiteY11" fmla="*/ 29332 h 63983"/>
                <a:gd name="connsiteX12" fmla="*/ 1988 w 53829"/>
                <a:gd name="connsiteY12" fmla="*/ 19232 h 63983"/>
                <a:gd name="connsiteX13" fmla="*/ 4943 w 53829"/>
                <a:gd name="connsiteY13" fmla="*/ 9509 h 63983"/>
                <a:gd name="connsiteX14" fmla="*/ 13645 w 53829"/>
                <a:gd name="connsiteY14" fmla="*/ 2579 h 63983"/>
                <a:gd name="connsiteX15" fmla="*/ 27291 w 53829"/>
                <a:gd name="connsiteY15" fmla="*/ 0 h 63983"/>
                <a:gd name="connsiteX16" fmla="*/ 45718 w 53829"/>
                <a:gd name="connsiteY16" fmla="*/ 5802 h 63983"/>
                <a:gd name="connsiteX17" fmla="*/ 53454 w 53829"/>
                <a:gd name="connsiteY17" fmla="*/ 21167 h 63983"/>
                <a:gd name="connsiteX18" fmla="*/ 35886 w 53829"/>
                <a:gd name="connsiteY18" fmla="*/ 21167 h 63983"/>
                <a:gd name="connsiteX19" fmla="*/ 33039 w 53829"/>
                <a:gd name="connsiteY19" fmla="*/ 16063 h 63983"/>
                <a:gd name="connsiteX20" fmla="*/ 26754 w 53829"/>
                <a:gd name="connsiteY20" fmla="*/ 14183 h 63983"/>
                <a:gd name="connsiteX21" fmla="*/ 21650 w 53829"/>
                <a:gd name="connsiteY21" fmla="*/ 15472 h 63983"/>
                <a:gd name="connsiteX22" fmla="*/ 19877 w 53829"/>
                <a:gd name="connsiteY22" fmla="*/ 18964 h 63983"/>
                <a:gd name="connsiteX23" fmla="*/ 22725 w 53829"/>
                <a:gd name="connsiteY23" fmla="*/ 22993 h 63983"/>
                <a:gd name="connsiteX24" fmla="*/ 31589 w 53829"/>
                <a:gd name="connsiteY24" fmla="*/ 25679 h 63983"/>
                <a:gd name="connsiteX25" fmla="*/ 42817 w 53829"/>
                <a:gd name="connsiteY25" fmla="*/ 29171 h 63983"/>
                <a:gd name="connsiteX26" fmla="*/ 50445 w 53829"/>
                <a:gd name="connsiteY26" fmla="*/ 34758 h 63983"/>
                <a:gd name="connsiteX27" fmla="*/ 53830 w 53829"/>
                <a:gd name="connsiteY27" fmla="*/ 45073 h 63983"/>
                <a:gd name="connsiteX28" fmla="*/ 50767 w 53829"/>
                <a:gd name="connsiteY28" fmla="*/ 54797 h 63983"/>
                <a:gd name="connsiteX29" fmla="*/ 41957 w 53829"/>
                <a:gd name="connsiteY29" fmla="*/ 61512 h 63983"/>
                <a:gd name="connsiteX30" fmla="*/ 28634 w 53829"/>
                <a:gd name="connsiteY30" fmla="*/ 63983 h 63983"/>
                <a:gd name="connsiteX31" fmla="*/ 14183 w 53829"/>
                <a:gd name="connsiteY31" fmla="*/ 61190 h 63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3829" h="63983">
                  <a:moveTo>
                    <a:pt x="14129" y="61136"/>
                  </a:moveTo>
                  <a:cubicBezTo>
                    <a:pt x="9885" y="59309"/>
                    <a:pt x="6554" y="56731"/>
                    <a:pt x="4137" y="53507"/>
                  </a:cubicBezTo>
                  <a:cubicBezTo>
                    <a:pt x="1665" y="50284"/>
                    <a:pt x="322" y="46685"/>
                    <a:pt x="0" y="42655"/>
                  </a:cubicBezTo>
                  <a:lnTo>
                    <a:pt x="18803" y="42655"/>
                  </a:lnTo>
                  <a:cubicBezTo>
                    <a:pt x="19018" y="44804"/>
                    <a:pt x="20038" y="46523"/>
                    <a:pt x="21811" y="47866"/>
                  </a:cubicBezTo>
                  <a:cubicBezTo>
                    <a:pt x="23584" y="49209"/>
                    <a:pt x="25787" y="49854"/>
                    <a:pt x="28365" y="49854"/>
                  </a:cubicBezTo>
                  <a:cubicBezTo>
                    <a:pt x="30729" y="49854"/>
                    <a:pt x="32556" y="49371"/>
                    <a:pt x="33899" y="48457"/>
                  </a:cubicBezTo>
                  <a:cubicBezTo>
                    <a:pt x="35188" y="47544"/>
                    <a:pt x="35833" y="46308"/>
                    <a:pt x="35833" y="44858"/>
                  </a:cubicBezTo>
                  <a:cubicBezTo>
                    <a:pt x="35833" y="43085"/>
                    <a:pt x="34919" y="41742"/>
                    <a:pt x="33039" y="40883"/>
                  </a:cubicBezTo>
                  <a:cubicBezTo>
                    <a:pt x="31213" y="40023"/>
                    <a:pt x="28204" y="39110"/>
                    <a:pt x="24014" y="38035"/>
                  </a:cubicBezTo>
                  <a:cubicBezTo>
                    <a:pt x="19555" y="37015"/>
                    <a:pt x="15848" y="35886"/>
                    <a:pt x="12893" y="34758"/>
                  </a:cubicBezTo>
                  <a:cubicBezTo>
                    <a:pt x="9939" y="33630"/>
                    <a:pt x="7360" y="31804"/>
                    <a:pt x="5211" y="29332"/>
                  </a:cubicBezTo>
                  <a:cubicBezTo>
                    <a:pt x="3062" y="26861"/>
                    <a:pt x="1988" y="23477"/>
                    <a:pt x="1988" y="19232"/>
                  </a:cubicBezTo>
                  <a:cubicBezTo>
                    <a:pt x="1988" y="15687"/>
                    <a:pt x="2955" y="12410"/>
                    <a:pt x="4943" y="9509"/>
                  </a:cubicBezTo>
                  <a:cubicBezTo>
                    <a:pt x="6930" y="6554"/>
                    <a:pt x="9777" y="4244"/>
                    <a:pt x="13645" y="2579"/>
                  </a:cubicBezTo>
                  <a:cubicBezTo>
                    <a:pt x="17460" y="860"/>
                    <a:pt x="22026" y="0"/>
                    <a:pt x="27291" y="0"/>
                  </a:cubicBezTo>
                  <a:cubicBezTo>
                    <a:pt x="35081" y="0"/>
                    <a:pt x="41205" y="1934"/>
                    <a:pt x="45718" y="5802"/>
                  </a:cubicBezTo>
                  <a:cubicBezTo>
                    <a:pt x="50176" y="9670"/>
                    <a:pt x="52809" y="14774"/>
                    <a:pt x="53454" y="21167"/>
                  </a:cubicBezTo>
                  <a:lnTo>
                    <a:pt x="35886" y="21167"/>
                  </a:lnTo>
                  <a:cubicBezTo>
                    <a:pt x="35564" y="19018"/>
                    <a:pt x="34651" y="17299"/>
                    <a:pt x="33039" y="16063"/>
                  </a:cubicBezTo>
                  <a:cubicBezTo>
                    <a:pt x="31427" y="14827"/>
                    <a:pt x="29332" y="14183"/>
                    <a:pt x="26754" y="14183"/>
                  </a:cubicBezTo>
                  <a:cubicBezTo>
                    <a:pt x="24551" y="14183"/>
                    <a:pt x="22832" y="14612"/>
                    <a:pt x="21650" y="15472"/>
                  </a:cubicBezTo>
                  <a:cubicBezTo>
                    <a:pt x="20468" y="16332"/>
                    <a:pt x="19877" y="17513"/>
                    <a:pt x="19877" y="18964"/>
                  </a:cubicBezTo>
                  <a:cubicBezTo>
                    <a:pt x="19877" y="20737"/>
                    <a:pt x="20844" y="22080"/>
                    <a:pt x="22725" y="22993"/>
                  </a:cubicBezTo>
                  <a:cubicBezTo>
                    <a:pt x="24605" y="23906"/>
                    <a:pt x="27559" y="24766"/>
                    <a:pt x="31589" y="25679"/>
                  </a:cubicBezTo>
                  <a:cubicBezTo>
                    <a:pt x="36209" y="26861"/>
                    <a:pt x="39916" y="28043"/>
                    <a:pt x="42817" y="29171"/>
                  </a:cubicBezTo>
                  <a:cubicBezTo>
                    <a:pt x="45718" y="30299"/>
                    <a:pt x="48243" y="32179"/>
                    <a:pt x="50445" y="34758"/>
                  </a:cubicBezTo>
                  <a:cubicBezTo>
                    <a:pt x="52648" y="37337"/>
                    <a:pt x="53776" y="40775"/>
                    <a:pt x="53830" y="45073"/>
                  </a:cubicBezTo>
                  <a:cubicBezTo>
                    <a:pt x="53830" y="48726"/>
                    <a:pt x="52809" y="51949"/>
                    <a:pt x="50767" y="54797"/>
                  </a:cubicBezTo>
                  <a:cubicBezTo>
                    <a:pt x="48726" y="57644"/>
                    <a:pt x="45771" y="59900"/>
                    <a:pt x="41957" y="61512"/>
                  </a:cubicBezTo>
                  <a:cubicBezTo>
                    <a:pt x="38143" y="63123"/>
                    <a:pt x="33684" y="63983"/>
                    <a:pt x="28634" y="63983"/>
                  </a:cubicBezTo>
                  <a:cubicBezTo>
                    <a:pt x="23208" y="63983"/>
                    <a:pt x="18373" y="63070"/>
                    <a:pt x="14183" y="61190"/>
                  </a:cubicBezTo>
                  <a:close/>
                </a:path>
              </a:pathLst>
            </a:custGeom>
            <a:solidFill>
              <a:srgbClr val="FFFFFF"/>
            </a:solidFill>
            <a:ln w="5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59AE6982-9E24-29DB-5CA7-F789FC5C358B}"/>
              </a:ext>
            </a:extLst>
          </p:cNvPr>
          <p:cNvSpPr/>
          <p:nvPr/>
        </p:nvSpPr>
        <p:spPr>
          <a:xfrm>
            <a:off x="4306613" y="3454400"/>
            <a:ext cx="786384" cy="667512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C3B6AEA9-EC02-A5C2-E18A-02DA9E5A41CA}"/>
              </a:ext>
            </a:extLst>
          </p:cNvPr>
          <p:cNvSpPr/>
          <p:nvPr/>
        </p:nvSpPr>
        <p:spPr>
          <a:xfrm rot="10800000">
            <a:off x="7188256" y="3452792"/>
            <a:ext cx="786658" cy="670728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3F5D8B8-9B3C-FF1B-96F4-059F3967595F}"/>
              </a:ext>
            </a:extLst>
          </p:cNvPr>
          <p:cNvSpPr txBox="1"/>
          <p:nvPr/>
        </p:nvSpPr>
        <p:spPr>
          <a:xfrm>
            <a:off x="5117847" y="1868468"/>
            <a:ext cx="19563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rgbClr val="203864"/>
                </a:solidFill>
              </a:rPr>
              <a:t>Continual Improvement</a:t>
            </a:r>
          </a:p>
        </p:txBody>
      </p:sp>
      <p:pic>
        <p:nvPicPr>
          <p:cNvPr id="10" name="Picture 9" descr="A blue circle with a piece of paper in it&#10;&#10;Description automatically generated">
            <a:extLst>
              <a:ext uri="{FF2B5EF4-FFF2-40B4-BE49-F238E27FC236}">
                <a16:creationId xmlns:a16="http://schemas.microsoft.com/office/drawing/2014/main" id="{4366CB1B-E357-C952-31F7-B2ECA5819D7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64" t="27343" r="33065" b="29359"/>
          <a:stretch/>
        </p:blipFill>
        <p:spPr>
          <a:xfrm>
            <a:off x="8132010" y="2241699"/>
            <a:ext cx="1597730" cy="1531793"/>
          </a:xfrm>
          <a:prstGeom prst="rect">
            <a:avLst/>
          </a:prstGeom>
        </p:spPr>
      </p:pic>
      <p:pic>
        <p:nvPicPr>
          <p:cNvPr id="11" name="Picture 10" descr="A blue circle with a piece of paper in it&#10;&#10;Description automatically generated">
            <a:extLst>
              <a:ext uri="{FF2B5EF4-FFF2-40B4-BE49-F238E27FC236}">
                <a16:creationId xmlns:a16="http://schemas.microsoft.com/office/drawing/2014/main" id="{35EC6C9F-AC6E-9F62-8449-FA0754AE576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64" t="27343" r="33065" b="29359"/>
          <a:stretch/>
        </p:blipFill>
        <p:spPr>
          <a:xfrm>
            <a:off x="9726260" y="2241699"/>
            <a:ext cx="1597730" cy="153179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2B12E0C-C39C-A579-1CD4-3198F375A289}"/>
              </a:ext>
            </a:extLst>
          </p:cNvPr>
          <p:cNvSpPr txBox="1"/>
          <p:nvPr/>
        </p:nvSpPr>
        <p:spPr>
          <a:xfrm>
            <a:off x="8338378" y="3728445"/>
            <a:ext cx="1382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BCM Policy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69D7AE-4870-0F3F-2E71-2209BBDC9C02}"/>
              </a:ext>
            </a:extLst>
          </p:cNvPr>
          <p:cNvSpPr txBox="1"/>
          <p:nvPr/>
        </p:nvSpPr>
        <p:spPr>
          <a:xfrm>
            <a:off x="9671051" y="3712167"/>
            <a:ext cx="1959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BCM Framework</a:t>
            </a:r>
          </a:p>
        </p:txBody>
      </p:sp>
      <p:pic>
        <p:nvPicPr>
          <p:cNvPr id="14" name="Picture 13" descr="A blue circle with a piece of paper in it&#10;&#10;Description automatically generated">
            <a:extLst>
              <a:ext uri="{FF2B5EF4-FFF2-40B4-BE49-F238E27FC236}">
                <a16:creationId xmlns:a16="http://schemas.microsoft.com/office/drawing/2014/main" id="{05DDB9F0-8D01-E725-0CAD-0C2FBABB722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64" t="27343" r="33065" b="29359"/>
          <a:stretch/>
        </p:blipFill>
        <p:spPr>
          <a:xfrm>
            <a:off x="8132010" y="4052730"/>
            <a:ext cx="1597730" cy="1531793"/>
          </a:xfrm>
          <a:prstGeom prst="rect">
            <a:avLst/>
          </a:prstGeom>
        </p:spPr>
      </p:pic>
      <p:pic>
        <p:nvPicPr>
          <p:cNvPr id="15" name="Picture 14" descr="A blue circle with a piece of paper in it&#10;&#10;Description automatically generated">
            <a:extLst>
              <a:ext uri="{FF2B5EF4-FFF2-40B4-BE49-F238E27FC236}">
                <a16:creationId xmlns:a16="http://schemas.microsoft.com/office/drawing/2014/main" id="{CF10EBC0-13DC-7924-BC07-225D2B103D8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64" t="27343" r="33065" b="29359"/>
          <a:stretch/>
        </p:blipFill>
        <p:spPr>
          <a:xfrm>
            <a:off x="9726260" y="4052730"/>
            <a:ext cx="1597730" cy="153179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524EAC7-7092-2119-1B1E-3EB6BAC26C9D}"/>
              </a:ext>
            </a:extLst>
          </p:cNvPr>
          <p:cNvSpPr txBox="1"/>
          <p:nvPr/>
        </p:nvSpPr>
        <p:spPr>
          <a:xfrm>
            <a:off x="8510624" y="5582363"/>
            <a:ext cx="3020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BCM Plans and Procedures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D22DFEC9-2DCE-BEF0-2768-D8A441BE730C}"/>
              </a:ext>
            </a:extLst>
          </p:cNvPr>
          <p:cNvSpPr/>
          <p:nvPr/>
        </p:nvSpPr>
        <p:spPr>
          <a:xfrm>
            <a:off x="430514" y="907579"/>
            <a:ext cx="4232842" cy="1090562"/>
          </a:xfrm>
          <a:prstGeom prst="rightArrow">
            <a:avLst/>
          </a:prstGeom>
          <a:solidFill>
            <a:srgbClr val="2E3478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PDCA CYCLE</a:t>
            </a:r>
          </a:p>
        </p:txBody>
      </p:sp>
      <p:sp>
        <p:nvSpPr>
          <p:cNvPr id="18" name="Arrow: Left 17">
            <a:extLst>
              <a:ext uri="{FF2B5EF4-FFF2-40B4-BE49-F238E27FC236}">
                <a16:creationId xmlns:a16="http://schemas.microsoft.com/office/drawing/2014/main" id="{44C3AE9D-1306-5726-D6F6-4359CED36CC4}"/>
              </a:ext>
            </a:extLst>
          </p:cNvPr>
          <p:cNvSpPr/>
          <p:nvPr/>
        </p:nvSpPr>
        <p:spPr>
          <a:xfrm>
            <a:off x="7357552" y="906305"/>
            <a:ext cx="4421047" cy="1100260"/>
          </a:xfrm>
          <a:prstGeom prst="leftArrow">
            <a:avLst/>
          </a:prstGeom>
          <a:solidFill>
            <a:srgbClr val="94B9DD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Tools to Govern BCM Improvements</a:t>
            </a: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C4832AF6-086F-B990-BAC7-022B57533B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448" y="2159267"/>
            <a:ext cx="3674540" cy="3680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770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38" grpId="0" animBg="1"/>
      <p:bldP spid="39" grpId="0" animBg="1"/>
      <p:bldP spid="44" grpId="0"/>
      <p:bldP spid="12" grpId="0"/>
      <p:bldP spid="13" grpId="0"/>
      <p:bldP spid="16" grpId="0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98">
            <a:extLst>
              <a:ext uri="{FF2B5EF4-FFF2-40B4-BE49-F238E27FC236}">
                <a16:creationId xmlns:a16="http://schemas.microsoft.com/office/drawing/2014/main" id="{B2C2EE9F-6472-2600-A11E-52DBE1A01760}"/>
              </a:ext>
            </a:extLst>
          </p:cNvPr>
          <p:cNvSpPr/>
          <p:nvPr/>
        </p:nvSpPr>
        <p:spPr>
          <a:xfrm>
            <a:off x="5318664" y="-1"/>
            <a:ext cx="2738407" cy="6461185"/>
          </a:xfrm>
          <a:prstGeom prst="rect">
            <a:avLst/>
          </a:prstGeom>
          <a:solidFill>
            <a:srgbClr val="DCE8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E0A7EC-B465-1AF8-E6DC-078D0D81161B}"/>
              </a:ext>
            </a:extLst>
          </p:cNvPr>
          <p:cNvSpPr txBox="1"/>
          <p:nvPr/>
        </p:nvSpPr>
        <p:spPr>
          <a:xfrm>
            <a:off x="486346" y="147403"/>
            <a:ext cx="48404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dirty="0"/>
              <a:t>Relationship between BCM and PDCA Cycle</a:t>
            </a:r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86DDD4CA-ED30-6B24-768A-F8AB7DDE7A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9930" y="337038"/>
            <a:ext cx="1401327" cy="1401327"/>
          </a:xfrm>
          <a:prstGeom prst="rect">
            <a:avLst/>
          </a:prstGeom>
        </p:spPr>
      </p:pic>
      <p:grpSp>
        <p:nvGrpSpPr>
          <p:cNvPr id="85" name="Group 84">
            <a:extLst>
              <a:ext uri="{FF2B5EF4-FFF2-40B4-BE49-F238E27FC236}">
                <a16:creationId xmlns:a16="http://schemas.microsoft.com/office/drawing/2014/main" id="{B907ECD0-0B24-C033-C5A8-482BA58FE44F}"/>
              </a:ext>
            </a:extLst>
          </p:cNvPr>
          <p:cNvGrpSpPr/>
          <p:nvPr/>
        </p:nvGrpSpPr>
        <p:grpSpPr>
          <a:xfrm>
            <a:off x="424170" y="1101510"/>
            <a:ext cx="2138299" cy="2852259"/>
            <a:chOff x="2025403" y="1911350"/>
            <a:chExt cx="2138299" cy="2852259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604992ED-2718-8825-E4D9-4833182DB427}"/>
                </a:ext>
              </a:extLst>
            </p:cNvPr>
            <p:cNvCxnSpPr>
              <a:cxnSpLocks/>
            </p:cNvCxnSpPr>
            <p:nvPr/>
          </p:nvCxnSpPr>
          <p:spPr>
            <a:xfrm>
              <a:off x="2759003" y="2432478"/>
              <a:ext cx="0" cy="1601853"/>
            </a:xfrm>
            <a:prstGeom prst="line">
              <a:avLst/>
            </a:prstGeom>
            <a:no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dash"/>
              <a:miter lim="800000"/>
              <a:headEnd type="none"/>
            </a:ln>
            <a:effectLst/>
          </p:spPr>
        </p:cxn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1E356548-51F6-5CF6-FAD3-AD13AC243EAE}"/>
                </a:ext>
              </a:extLst>
            </p:cNvPr>
            <p:cNvSpPr/>
            <p:nvPr/>
          </p:nvSpPr>
          <p:spPr>
            <a:xfrm>
              <a:off x="2689500" y="3994786"/>
              <a:ext cx="124461" cy="124461"/>
            </a:xfrm>
            <a:prstGeom prst="ellipse">
              <a:avLst/>
            </a:prstGeom>
            <a:solidFill>
              <a:srgbClr val="203864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64" name="Freeform 1">
              <a:extLst>
                <a:ext uri="{FF2B5EF4-FFF2-40B4-BE49-F238E27FC236}">
                  <a16:creationId xmlns:a16="http://schemas.microsoft.com/office/drawing/2014/main" id="{2F1F5A26-FD5B-8F0C-CA4F-F7DE79DDC9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403" y="2305739"/>
              <a:ext cx="1515931" cy="1080461"/>
            </a:xfrm>
            <a:custGeom>
              <a:avLst/>
              <a:gdLst>
                <a:gd name="T0" fmla="*/ 5240 w 6507"/>
                <a:gd name="T1" fmla="*/ 4610 h 4640"/>
                <a:gd name="T2" fmla="*/ 6506 w 6507"/>
                <a:gd name="T3" fmla="*/ 2305 h 4640"/>
                <a:gd name="T4" fmla="*/ 5240 w 6507"/>
                <a:gd name="T5" fmla="*/ 0 h 4640"/>
                <a:gd name="T6" fmla="*/ 0 w 6507"/>
                <a:gd name="T7" fmla="*/ 0 h 4640"/>
                <a:gd name="T8" fmla="*/ 1235 w 6507"/>
                <a:gd name="T9" fmla="*/ 2334 h 4640"/>
                <a:gd name="T10" fmla="*/ 19 w 6507"/>
                <a:gd name="T11" fmla="*/ 4639 h 4640"/>
                <a:gd name="T12" fmla="*/ 5240 w 6507"/>
                <a:gd name="T13" fmla="*/ 4610 h 4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07" h="4640">
                  <a:moveTo>
                    <a:pt x="5240" y="4610"/>
                  </a:moveTo>
                  <a:lnTo>
                    <a:pt x="6506" y="2305"/>
                  </a:lnTo>
                  <a:lnTo>
                    <a:pt x="5240" y="0"/>
                  </a:lnTo>
                  <a:lnTo>
                    <a:pt x="0" y="0"/>
                  </a:lnTo>
                  <a:lnTo>
                    <a:pt x="1235" y="2334"/>
                  </a:lnTo>
                  <a:lnTo>
                    <a:pt x="19" y="4639"/>
                  </a:lnTo>
                  <a:lnTo>
                    <a:pt x="5240" y="4610"/>
                  </a:lnTo>
                </a:path>
              </a:pathLst>
            </a:custGeom>
            <a:solidFill>
              <a:srgbClr val="203864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" name="Freeform 2">
              <a:extLst>
                <a:ext uri="{FF2B5EF4-FFF2-40B4-BE49-F238E27FC236}">
                  <a16:creationId xmlns:a16="http://schemas.microsoft.com/office/drawing/2014/main" id="{C5A2227F-29AE-5AC8-C237-D78E2AE162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2646" y="1911350"/>
              <a:ext cx="1141056" cy="1861022"/>
            </a:xfrm>
            <a:custGeom>
              <a:avLst/>
              <a:gdLst>
                <a:gd name="T0" fmla="*/ 2701 w 4897"/>
                <a:gd name="T1" fmla="*/ 0 h 7990"/>
                <a:gd name="T2" fmla="*/ 0 w 4897"/>
                <a:gd name="T3" fmla="*/ 0 h 7990"/>
                <a:gd name="T4" fmla="*/ 2194 w 4897"/>
                <a:gd name="T5" fmla="*/ 3994 h 7990"/>
                <a:gd name="T6" fmla="*/ 2194 w 4897"/>
                <a:gd name="T7" fmla="*/ 3994 h 7990"/>
                <a:gd name="T8" fmla="*/ 0 w 4897"/>
                <a:gd name="T9" fmla="*/ 7989 h 7990"/>
                <a:gd name="T10" fmla="*/ 2701 w 4897"/>
                <a:gd name="T11" fmla="*/ 7989 h 7990"/>
                <a:gd name="T12" fmla="*/ 4896 w 4897"/>
                <a:gd name="T13" fmla="*/ 3994 h 7990"/>
                <a:gd name="T14" fmla="*/ 4896 w 4897"/>
                <a:gd name="T15" fmla="*/ 3994 h 7990"/>
                <a:gd name="T16" fmla="*/ 2701 w 4897"/>
                <a:gd name="T17" fmla="*/ 0 h 7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97" h="7990">
                  <a:moveTo>
                    <a:pt x="2701" y="0"/>
                  </a:moveTo>
                  <a:lnTo>
                    <a:pt x="0" y="0"/>
                  </a:lnTo>
                  <a:lnTo>
                    <a:pt x="2194" y="3994"/>
                  </a:lnTo>
                  <a:lnTo>
                    <a:pt x="2194" y="3994"/>
                  </a:lnTo>
                  <a:lnTo>
                    <a:pt x="0" y="7989"/>
                  </a:lnTo>
                  <a:lnTo>
                    <a:pt x="2701" y="7989"/>
                  </a:lnTo>
                  <a:lnTo>
                    <a:pt x="4896" y="3994"/>
                  </a:lnTo>
                  <a:lnTo>
                    <a:pt x="4896" y="3994"/>
                  </a:lnTo>
                  <a:lnTo>
                    <a:pt x="2701" y="0"/>
                  </a:lnTo>
                </a:path>
              </a:pathLst>
            </a:custGeom>
            <a:solidFill>
              <a:srgbClr val="203864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Chevron 42">
              <a:extLst>
                <a:ext uri="{FF2B5EF4-FFF2-40B4-BE49-F238E27FC236}">
                  <a16:creationId xmlns:a16="http://schemas.microsoft.com/office/drawing/2014/main" id="{8DCA5143-0133-9D65-53F1-0C0DBF02E769}"/>
                </a:ext>
              </a:extLst>
            </p:cNvPr>
            <p:cNvSpPr/>
            <p:nvPr/>
          </p:nvSpPr>
          <p:spPr>
            <a:xfrm rot="5400000">
              <a:off x="2553684" y="4181210"/>
              <a:ext cx="367048" cy="797749"/>
            </a:xfrm>
            <a:prstGeom prst="chevron">
              <a:avLst/>
            </a:prstGeom>
            <a:gradFill flip="none" rotWithShape="1">
              <a:gsLst>
                <a:gs pos="0">
                  <a:srgbClr val="203864">
                    <a:shade val="30000"/>
                    <a:satMod val="115000"/>
                  </a:srgbClr>
                </a:gs>
                <a:gs pos="50000">
                  <a:srgbClr val="203864">
                    <a:shade val="67500"/>
                    <a:satMod val="115000"/>
                  </a:srgbClr>
                </a:gs>
                <a:gs pos="100000">
                  <a:srgbClr val="203864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 w="19050" algn="ctr">
              <a:noFill/>
              <a:round/>
              <a:headEnd/>
              <a:tailEnd/>
            </a:ln>
            <a:effectLst>
              <a:outerShdw blurRad="177800" dir="6540000" sx="86000" sy="86000" algn="ctr">
                <a:srgbClr val="000000">
                  <a:alpha val="19000"/>
                </a:srgbClr>
              </a:outerShdw>
            </a:effectLst>
          </p:spPr>
          <p:txBody>
            <a:bodyPr wrap="none" lIns="72000" tIns="0" rIns="7200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굴림"/>
                <a:cs typeface="Times New Roman" pitchFamily="18" charset="0"/>
              </a:endParaRPr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CCAAD330-3D9F-E0A4-9A80-CA485EFC3980}"/>
                </a:ext>
              </a:extLst>
            </p:cNvPr>
            <p:cNvGrpSpPr/>
            <p:nvPr/>
          </p:nvGrpSpPr>
          <p:grpSpPr>
            <a:xfrm rot="5400000">
              <a:off x="2564507" y="4342873"/>
              <a:ext cx="345402" cy="345693"/>
              <a:chOff x="2843910" y="4497232"/>
              <a:chExt cx="450336" cy="450714"/>
            </a:xfrm>
            <a:effectLst/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E7E3A590-EE4A-A17E-0C8C-86BB9658AB3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843910" y="4497232"/>
                <a:ext cx="450336" cy="450714"/>
              </a:xfrm>
              <a:prstGeom prst="ellipse">
                <a:avLst/>
              </a:prstGeom>
              <a:solidFill>
                <a:srgbClr val="203864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Segoe UI" panose="020B0502040204020203" pitchFamily="34" charset="0"/>
                </a:endParaRP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367C366C-6C26-8F30-219A-C3CAEC7939CD}"/>
                  </a:ext>
                </a:extLst>
              </p:cNvPr>
              <p:cNvSpPr/>
              <p:nvPr/>
            </p:nvSpPr>
            <p:spPr>
              <a:xfrm rot="16200000">
                <a:off x="2873459" y="4541977"/>
                <a:ext cx="418837" cy="3563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Segoe UI" panose="020B0502040204020203" pitchFamily="34" charset="0"/>
                  </a:rPr>
                  <a:t>1</a:t>
                </a:r>
              </a:p>
            </p:txBody>
          </p:sp>
        </p:grp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F1324604-AB80-86B6-F289-52040768F40B}"/>
              </a:ext>
            </a:extLst>
          </p:cNvPr>
          <p:cNvGrpSpPr/>
          <p:nvPr/>
        </p:nvGrpSpPr>
        <p:grpSpPr>
          <a:xfrm>
            <a:off x="3052493" y="1101510"/>
            <a:ext cx="2137273" cy="2854465"/>
            <a:chOff x="4037320" y="1911350"/>
            <a:chExt cx="2137273" cy="2854465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30FD55C2-7917-7B95-8439-416142D2F481}"/>
                </a:ext>
              </a:extLst>
            </p:cNvPr>
            <p:cNvCxnSpPr>
              <a:cxnSpLocks/>
            </p:cNvCxnSpPr>
            <p:nvPr/>
          </p:nvCxnSpPr>
          <p:spPr>
            <a:xfrm>
              <a:off x="4761266" y="2432478"/>
              <a:ext cx="0" cy="1601853"/>
            </a:xfrm>
            <a:prstGeom prst="line">
              <a:avLst/>
            </a:prstGeom>
            <a:no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dash"/>
              <a:miter lim="800000"/>
              <a:headEnd type="none"/>
            </a:ln>
            <a:effectLst/>
          </p:spPr>
        </p:cxn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4F69C2C4-FD8B-B667-3FF7-07AEA58A9F73}"/>
                </a:ext>
              </a:extLst>
            </p:cNvPr>
            <p:cNvSpPr/>
            <p:nvPr/>
          </p:nvSpPr>
          <p:spPr>
            <a:xfrm>
              <a:off x="4691763" y="3994786"/>
              <a:ext cx="124461" cy="124461"/>
            </a:xfrm>
            <a:prstGeom prst="ellipse">
              <a:avLst/>
            </a:prstGeom>
            <a:solidFill>
              <a:srgbClr val="416393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68" name="Freeform 3">
              <a:extLst>
                <a:ext uri="{FF2B5EF4-FFF2-40B4-BE49-F238E27FC236}">
                  <a16:creationId xmlns:a16="http://schemas.microsoft.com/office/drawing/2014/main" id="{851C4516-3BA7-4145-9ECB-442CE53AAA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7320" y="2305739"/>
              <a:ext cx="1515931" cy="1080461"/>
            </a:xfrm>
            <a:custGeom>
              <a:avLst/>
              <a:gdLst>
                <a:gd name="T0" fmla="*/ 5240 w 6508"/>
                <a:gd name="T1" fmla="*/ 4610 h 4640"/>
                <a:gd name="T2" fmla="*/ 6507 w 6508"/>
                <a:gd name="T3" fmla="*/ 2305 h 4640"/>
                <a:gd name="T4" fmla="*/ 5240 w 6508"/>
                <a:gd name="T5" fmla="*/ 0 h 4640"/>
                <a:gd name="T6" fmla="*/ 0 w 6508"/>
                <a:gd name="T7" fmla="*/ 0 h 4640"/>
                <a:gd name="T8" fmla="*/ 1236 w 6508"/>
                <a:gd name="T9" fmla="*/ 2334 h 4640"/>
                <a:gd name="T10" fmla="*/ 20 w 6508"/>
                <a:gd name="T11" fmla="*/ 4639 h 4640"/>
                <a:gd name="T12" fmla="*/ 5240 w 6508"/>
                <a:gd name="T13" fmla="*/ 4610 h 4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08" h="4640">
                  <a:moveTo>
                    <a:pt x="5240" y="4610"/>
                  </a:moveTo>
                  <a:lnTo>
                    <a:pt x="6507" y="2305"/>
                  </a:lnTo>
                  <a:lnTo>
                    <a:pt x="5240" y="0"/>
                  </a:lnTo>
                  <a:lnTo>
                    <a:pt x="0" y="0"/>
                  </a:lnTo>
                  <a:lnTo>
                    <a:pt x="1236" y="2334"/>
                  </a:lnTo>
                  <a:lnTo>
                    <a:pt x="20" y="4639"/>
                  </a:lnTo>
                  <a:lnTo>
                    <a:pt x="5240" y="4610"/>
                  </a:lnTo>
                </a:path>
              </a:pathLst>
            </a:custGeom>
            <a:solidFill>
              <a:srgbClr val="416393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Freeform 4">
              <a:extLst>
                <a:ext uri="{FF2B5EF4-FFF2-40B4-BE49-F238E27FC236}">
                  <a16:creationId xmlns:a16="http://schemas.microsoft.com/office/drawing/2014/main" id="{68F51488-5B4A-7CD8-053E-DD7A73A8D6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4563" y="1911350"/>
              <a:ext cx="1140030" cy="1861022"/>
            </a:xfrm>
            <a:custGeom>
              <a:avLst/>
              <a:gdLst>
                <a:gd name="T0" fmla="*/ 2701 w 4896"/>
                <a:gd name="T1" fmla="*/ 0 h 7990"/>
                <a:gd name="T2" fmla="*/ 0 w 4896"/>
                <a:gd name="T3" fmla="*/ 0 h 7990"/>
                <a:gd name="T4" fmla="*/ 2195 w 4896"/>
                <a:gd name="T5" fmla="*/ 3994 h 7990"/>
                <a:gd name="T6" fmla="*/ 2195 w 4896"/>
                <a:gd name="T7" fmla="*/ 3994 h 7990"/>
                <a:gd name="T8" fmla="*/ 0 w 4896"/>
                <a:gd name="T9" fmla="*/ 7989 h 7990"/>
                <a:gd name="T10" fmla="*/ 2701 w 4896"/>
                <a:gd name="T11" fmla="*/ 7989 h 7990"/>
                <a:gd name="T12" fmla="*/ 4895 w 4896"/>
                <a:gd name="T13" fmla="*/ 3994 h 7990"/>
                <a:gd name="T14" fmla="*/ 4895 w 4896"/>
                <a:gd name="T15" fmla="*/ 3994 h 7990"/>
                <a:gd name="T16" fmla="*/ 2701 w 4896"/>
                <a:gd name="T17" fmla="*/ 0 h 7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96" h="7990">
                  <a:moveTo>
                    <a:pt x="2701" y="0"/>
                  </a:moveTo>
                  <a:lnTo>
                    <a:pt x="0" y="0"/>
                  </a:lnTo>
                  <a:lnTo>
                    <a:pt x="2195" y="3994"/>
                  </a:lnTo>
                  <a:lnTo>
                    <a:pt x="2195" y="3994"/>
                  </a:lnTo>
                  <a:lnTo>
                    <a:pt x="0" y="7989"/>
                  </a:lnTo>
                  <a:lnTo>
                    <a:pt x="2701" y="7989"/>
                  </a:lnTo>
                  <a:lnTo>
                    <a:pt x="4895" y="3994"/>
                  </a:lnTo>
                  <a:lnTo>
                    <a:pt x="4895" y="3994"/>
                  </a:lnTo>
                  <a:lnTo>
                    <a:pt x="2701" y="0"/>
                  </a:lnTo>
                </a:path>
              </a:pathLst>
            </a:custGeom>
            <a:solidFill>
              <a:srgbClr val="416393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" name="Chevron 42">
              <a:extLst>
                <a:ext uri="{FF2B5EF4-FFF2-40B4-BE49-F238E27FC236}">
                  <a16:creationId xmlns:a16="http://schemas.microsoft.com/office/drawing/2014/main" id="{E3BA90AC-C267-9FA2-6C32-A32FFF154D61}"/>
                </a:ext>
              </a:extLst>
            </p:cNvPr>
            <p:cNvSpPr/>
            <p:nvPr/>
          </p:nvSpPr>
          <p:spPr>
            <a:xfrm rot="5400000">
              <a:off x="4561198" y="4183416"/>
              <a:ext cx="367048" cy="797749"/>
            </a:xfrm>
            <a:prstGeom prst="chevron">
              <a:avLst/>
            </a:prstGeom>
            <a:gradFill flip="none" rotWithShape="1">
              <a:gsLst>
                <a:gs pos="0">
                  <a:srgbClr val="416393">
                    <a:shade val="30000"/>
                    <a:satMod val="115000"/>
                  </a:srgbClr>
                </a:gs>
                <a:gs pos="50000">
                  <a:srgbClr val="416393">
                    <a:shade val="67500"/>
                    <a:satMod val="115000"/>
                  </a:srgbClr>
                </a:gs>
                <a:gs pos="100000">
                  <a:srgbClr val="416393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굴림" charset="-127"/>
              </a:endParaRPr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6E530D69-2FD4-560C-443D-37E834283488}"/>
                </a:ext>
              </a:extLst>
            </p:cNvPr>
            <p:cNvGrpSpPr/>
            <p:nvPr/>
          </p:nvGrpSpPr>
          <p:grpSpPr>
            <a:xfrm rot="5400000">
              <a:off x="4572019" y="4345079"/>
              <a:ext cx="345402" cy="345693"/>
              <a:chOff x="2843910" y="4497234"/>
              <a:chExt cx="450336" cy="450714"/>
            </a:xfrm>
            <a:effectLst/>
          </p:grpSpPr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CBE4E949-E8DB-96EA-9B27-1BFE591AAC0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843910" y="4497234"/>
                <a:ext cx="450336" cy="450714"/>
              </a:xfrm>
              <a:prstGeom prst="ellipse">
                <a:avLst/>
              </a:prstGeom>
              <a:solidFill>
                <a:srgbClr val="416393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Segoe UI" panose="020B0502040204020203" pitchFamily="34" charset="0"/>
                </a:endParaRP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D2429CB1-A67E-0DE1-3BC5-A42523B9F9DA}"/>
                  </a:ext>
                </a:extLst>
              </p:cNvPr>
              <p:cNvSpPr/>
              <p:nvPr/>
            </p:nvSpPr>
            <p:spPr>
              <a:xfrm rot="16200000">
                <a:off x="2860668" y="4553859"/>
                <a:ext cx="413425" cy="3563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Segoe UI" panose="020B0502040204020203" pitchFamily="34" charset="0"/>
                  </a:rPr>
                  <a:t>2</a:t>
                </a:r>
              </a:p>
            </p:txBody>
          </p:sp>
        </p:grp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57D06343-B199-D4E4-E90B-618531460B20}"/>
              </a:ext>
            </a:extLst>
          </p:cNvPr>
          <p:cNvGrpSpPr/>
          <p:nvPr/>
        </p:nvGrpSpPr>
        <p:grpSpPr>
          <a:xfrm>
            <a:off x="5679790" y="1101510"/>
            <a:ext cx="2138300" cy="2842955"/>
            <a:chOff x="6072780" y="1911350"/>
            <a:chExt cx="2138300" cy="2842955"/>
          </a:xfrm>
        </p:grpSpPr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2B8F614B-18C3-7A49-328F-049ABEAF5E51}"/>
                </a:ext>
              </a:extLst>
            </p:cNvPr>
            <p:cNvCxnSpPr>
              <a:cxnSpLocks/>
            </p:cNvCxnSpPr>
            <p:nvPr/>
          </p:nvCxnSpPr>
          <p:spPr>
            <a:xfrm>
              <a:off x="6749819" y="2432478"/>
              <a:ext cx="0" cy="1601853"/>
            </a:xfrm>
            <a:prstGeom prst="line">
              <a:avLst/>
            </a:prstGeom>
            <a:no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dash"/>
              <a:miter lim="800000"/>
              <a:headEnd type="none"/>
            </a:ln>
            <a:effectLst/>
          </p:spPr>
        </p:cxn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B4D00A04-E7D8-B1AE-3C26-692F602E5CC0}"/>
                </a:ext>
              </a:extLst>
            </p:cNvPr>
            <p:cNvSpPr/>
            <p:nvPr/>
          </p:nvSpPr>
          <p:spPr>
            <a:xfrm>
              <a:off x="6680316" y="3994786"/>
              <a:ext cx="124461" cy="124461"/>
            </a:xfrm>
            <a:prstGeom prst="ellipse">
              <a:avLst/>
            </a:prstGeom>
            <a:solidFill>
              <a:srgbClr val="658BB7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66" name="Freeform 5">
              <a:extLst>
                <a:ext uri="{FF2B5EF4-FFF2-40B4-BE49-F238E27FC236}">
                  <a16:creationId xmlns:a16="http://schemas.microsoft.com/office/drawing/2014/main" id="{A0461D4E-F0E9-0209-D76A-5E07A4DA5D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72780" y="2305739"/>
              <a:ext cx="1515931" cy="1080461"/>
            </a:xfrm>
            <a:custGeom>
              <a:avLst/>
              <a:gdLst>
                <a:gd name="T0" fmla="*/ 5239 w 6507"/>
                <a:gd name="T1" fmla="*/ 4610 h 4640"/>
                <a:gd name="T2" fmla="*/ 6506 w 6507"/>
                <a:gd name="T3" fmla="*/ 2305 h 4640"/>
                <a:gd name="T4" fmla="*/ 5239 w 6507"/>
                <a:gd name="T5" fmla="*/ 0 h 4640"/>
                <a:gd name="T6" fmla="*/ 0 w 6507"/>
                <a:gd name="T7" fmla="*/ 0 h 4640"/>
                <a:gd name="T8" fmla="*/ 1235 w 6507"/>
                <a:gd name="T9" fmla="*/ 2334 h 4640"/>
                <a:gd name="T10" fmla="*/ 20 w 6507"/>
                <a:gd name="T11" fmla="*/ 4639 h 4640"/>
                <a:gd name="T12" fmla="*/ 5239 w 6507"/>
                <a:gd name="T13" fmla="*/ 4610 h 4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07" h="4640">
                  <a:moveTo>
                    <a:pt x="5239" y="4610"/>
                  </a:moveTo>
                  <a:lnTo>
                    <a:pt x="6506" y="2305"/>
                  </a:lnTo>
                  <a:lnTo>
                    <a:pt x="5239" y="0"/>
                  </a:lnTo>
                  <a:lnTo>
                    <a:pt x="0" y="0"/>
                  </a:lnTo>
                  <a:lnTo>
                    <a:pt x="1235" y="2334"/>
                  </a:lnTo>
                  <a:lnTo>
                    <a:pt x="20" y="4639"/>
                  </a:lnTo>
                  <a:lnTo>
                    <a:pt x="5239" y="4610"/>
                  </a:lnTo>
                </a:path>
              </a:pathLst>
            </a:custGeom>
            <a:solidFill>
              <a:srgbClr val="658BB7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7" name="Freeform 6">
              <a:extLst>
                <a:ext uri="{FF2B5EF4-FFF2-40B4-BE49-F238E27FC236}">
                  <a16:creationId xmlns:a16="http://schemas.microsoft.com/office/drawing/2014/main" id="{7A1B35F9-64D2-61A6-4ADB-A060ED4AEE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70024" y="1911350"/>
              <a:ext cx="1141056" cy="1861022"/>
            </a:xfrm>
            <a:custGeom>
              <a:avLst/>
              <a:gdLst>
                <a:gd name="T0" fmla="*/ 2701 w 4897"/>
                <a:gd name="T1" fmla="*/ 0 h 7990"/>
                <a:gd name="T2" fmla="*/ 0 w 4897"/>
                <a:gd name="T3" fmla="*/ 0 h 7990"/>
                <a:gd name="T4" fmla="*/ 2195 w 4897"/>
                <a:gd name="T5" fmla="*/ 3994 h 7990"/>
                <a:gd name="T6" fmla="*/ 2195 w 4897"/>
                <a:gd name="T7" fmla="*/ 3994 h 7990"/>
                <a:gd name="T8" fmla="*/ 0 w 4897"/>
                <a:gd name="T9" fmla="*/ 7989 h 7990"/>
                <a:gd name="T10" fmla="*/ 2701 w 4897"/>
                <a:gd name="T11" fmla="*/ 7989 h 7990"/>
                <a:gd name="T12" fmla="*/ 4896 w 4897"/>
                <a:gd name="T13" fmla="*/ 3994 h 7990"/>
                <a:gd name="T14" fmla="*/ 4896 w 4897"/>
                <a:gd name="T15" fmla="*/ 3994 h 7990"/>
                <a:gd name="T16" fmla="*/ 2701 w 4897"/>
                <a:gd name="T17" fmla="*/ 0 h 7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97" h="7990">
                  <a:moveTo>
                    <a:pt x="2701" y="0"/>
                  </a:moveTo>
                  <a:lnTo>
                    <a:pt x="0" y="0"/>
                  </a:lnTo>
                  <a:lnTo>
                    <a:pt x="2195" y="3994"/>
                  </a:lnTo>
                  <a:lnTo>
                    <a:pt x="2195" y="3994"/>
                  </a:lnTo>
                  <a:lnTo>
                    <a:pt x="0" y="7989"/>
                  </a:lnTo>
                  <a:lnTo>
                    <a:pt x="2701" y="7989"/>
                  </a:lnTo>
                  <a:lnTo>
                    <a:pt x="4896" y="3994"/>
                  </a:lnTo>
                  <a:lnTo>
                    <a:pt x="4896" y="3994"/>
                  </a:lnTo>
                  <a:lnTo>
                    <a:pt x="2701" y="0"/>
                  </a:lnTo>
                </a:path>
              </a:pathLst>
            </a:custGeom>
            <a:solidFill>
              <a:srgbClr val="658BB7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" name="Chevron 42">
              <a:extLst>
                <a:ext uri="{FF2B5EF4-FFF2-40B4-BE49-F238E27FC236}">
                  <a16:creationId xmlns:a16="http://schemas.microsoft.com/office/drawing/2014/main" id="{99F372A6-F2A1-2664-FE2D-6F2B7626758B}"/>
                </a:ext>
              </a:extLst>
            </p:cNvPr>
            <p:cNvSpPr/>
            <p:nvPr/>
          </p:nvSpPr>
          <p:spPr>
            <a:xfrm rot="5400000">
              <a:off x="6559023" y="4171906"/>
              <a:ext cx="367049" cy="797749"/>
            </a:xfrm>
            <a:prstGeom prst="chevron">
              <a:avLst/>
            </a:prstGeom>
            <a:gradFill flip="none" rotWithShape="1">
              <a:gsLst>
                <a:gs pos="0">
                  <a:srgbClr val="658BB7">
                    <a:shade val="30000"/>
                    <a:satMod val="115000"/>
                  </a:srgbClr>
                </a:gs>
                <a:gs pos="50000">
                  <a:srgbClr val="658BB7">
                    <a:shade val="67500"/>
                    <a:satMod val="115000"/>
                  </a:srgbClr>
                </a:gs>
                <a:gs pos="100000">
                  <a:srgbClr val="658BB7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굴림" charset="-127"/>
              </a:endParaRPr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BD6C6D70-82E0-58D6-E68C-E20F1E0740C9}"/>
                </a:ext>
              </a:extLst>
            </p:cNvPr>
            <p:cNvGrpSpPr/>
            <p:nvPr/>
          </p:nvGrpSpPr>
          <p:grpSpPr>
            <a:xfrm rot="5400000">
              <a:off x="6569845" y="4333572"/>
              <a:ext cx="345404" cy="345693"/>
              <a:chOff x="2843910" y="4497232"/>
              <a:chExt cx="450336" cy="450714"/>
            </a:xfrm>
            <a:effectLst/>
          </p:grpSpPr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3029B319-93E0-5929-178E-7F833306C43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843910" y="4497232"/>
                <a:ext cx="450336" cy="450714"/>
              </a:xfrm>
              <a:prstGeom prst="ellipse">
                <a:avLst/>
              </a:prstGeom>
              <a:solidFill>
                <a:srgbClr val="658BB7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Segoe UI" panose="020B0502040204020203" pitchFamily="34" charset="0"/>
                </a:endParaRPr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5E295FC4-6F26-7BBD-DD6F-91DDC4093ECB}"/>
                  </a:ext>
                </a:extLst>
              </p:cNvPr>
              <p:cNvSpPr/>
              <p:nvPr/>
            </p:nvSpPr>
            <p:spPr>
              <a:xfrm rot="16200000">
                <a:off x="2849038" y="4544438"/>
                <a:ext cx="446687" cy="3563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Segoe UI" panose="020B0502040204020203" pitchFamily="34" charset="0"/>
                  </a:rPr>
                  <a:t>3</a:t>
                </a:r>
              </a:p>
            </p:txBody>
          </p:sp>
        </p:grp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6E2A6170-001D-5172-FFC2-BF46FD5E8B79}"/>
              </a:ext>
            </a:extLst>
          </p:cNvPr>
          <p:cNvGrpSpPr/>
          <p:nvPr/>
        </p:nvGrpSpPr>
        <p:grpSpPr>
          <a:xfrm>
            <a:off x="8308113" y="1101510"/>
            <a:ext cx="2138300" cy="2842955"/>
            <a:chOff x="6072780" y="1911350"/>
            <a:chExt cx="2138300" cy="2842955"/>
          </a:xfrm>
        </p:grpSpPr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7DD72D8-F760-575D-6A9B-5CBE03018AF2}"/>
                </a:ext>
              </a:extLst>
            </p:cNvPr>
            <p:cNvCxnSpPr>
              <a:cxnSpLocks/>
            </p:cNvCxnSpPr>
            <p:nvPr/>
          </p:nvCxnSpPr>
          <p:spPr>
            <a:xfrm>
              <a:off x="6749819" y="2432478"/>
              <a:ext cx="0" cy="1601853"/>
            </a:xfrm>
            <a:prstGeom prst="line">
              <a:avLst/>
            </a:prstGeom>
            <a:no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dash"/>
              <a:miter lim="800000"/>
              <a:headEnd type="none"/>
            </a:ln>
            <a:effectLst/>
          </p:spPr>
        </p:cxn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A116E2FC-1F9E-511E-9B51-40C730EED658}"/>
                </a:ext>
              </a:extLst>
            </p:cNvPr>
            <p:cNvSpPr/>
            <p:nvPr/>
          </p:nvSpPr>
          <p:spPr>
            <a:xfrm>
              <a:off x="6680316" y="3994786"/>
              <a:ext cx="124461" cy="124461"/>
            </a:xfrm>
            <a:prstGeom prst="ellipse">
              <a:avLst/>
            </a:prstGeom>
            <a:solidFill>
              <a:srgbClr val="94B9DD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89" name="Freeform 5">
              <a:extLst>
                <a:ext uri="{FF2B5EF4-FFF2-40B4-BE49-F238E27FC236}">
                  <a16:creationId xmlns:a16="http://schemas.microsoft.com/office/drawing/2014/main" id="{E2357AC6-A92E-6209-B1AD-16C027ECE2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72780" y="2305739"/>
              <a:ext cx="1515931" cy="1080461"/>
            </a:xfrm>
            <a:custGeom>
              <a:avLst/>
              <a:gdLst>
                <a:gd name="T0" fmla="*/ 5239 w 6507"/>
                <a:gd name="T1" fmla="*/ 4610 h 4640"/>
                <a:gd name="T2" fmla="*/ 6506 w 6507"/>
                <a:gd name="T3" fmla="*/ 2305 h 4640"/>
                <a:gd name="T4" fmla="*/ 5239 w 6507"/>
                <a:gd name="T5" fmla="*/ 0 h 4640"/>
                <a:gd name="T6" fmla="*/ 0 w 6507"/>
                <a:gd name="T7" fmla="*/ 0 h 4640"/>
                <a:gd name="T8" fmla="*/ 1235 w 6507"/>
                <a:gd name="T9" fmla="*/ 2334 h 4640"/>
                <a:gd name="T10" fmla="*/ 20 w 6507"/>
                <a:gd name="T11" fmla="*/ 4639 h 4640"/>
                <a:gd name="T12" fmla="*/ 5239 w 6507"/>
                <a:gd name="T13" fmla="*/ 4610 h 4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07" h="4640">
                  <a:moveTo>
                    <a:pt x="5239" y="4610"/>
                  </a:moveTo>
                  <a:lnTo>
                    <a:pt x="6506" y="2305"/>
                  </a:lnTo>
                  <a:lnTo>
                    <a:pt x="5239" y="0"/>
                  </a:lnTo>
                  <a:lnTo>
                    <a:pt x="0" y="0"/>
                  </a:lnTo>
                  <a:lnTo>
                    <a:pt x="1235" y="2334"/>
                  </a:lnTo>
                  <a:lnTo>
                    <a:pt x="20" y="4639"/>
                  </a:lnTo>
                  <a:lnTo>
                    <a:pt x="5239" y="4610"/>
                  </a:lnTo>
                </a:path>
              </a:pathLst>
            </a:custGeom>
            <a:solidFill>
              <a:srgbClr val="94B9DD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90" name="Freeform 6">
              <a:extLst>
                <a:ext uri="{FF2B5EF4-FFF2-40B4-BE49-F238E27FC236}">
                  <a16:creationId xmlns:a16="http://schemas.microsoft.com/office/drawing/2014/main" id="{BAA16AFD-D778-B948-0B7E-317B1E996B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70024" y="1911350"/>
              <a:ext cx="1141056" cy="1861022"/>
            </a:xfrm>
            <a:custGeom>
              <a:avLst/>
              <a:gdLst>
                <a:gd name="T0" fmla="*/ 2701 w 4897"/>
                <a:gd name="T1" fmla="*/ 0 h 7990"/>
                <a:gd name="T2" fmla="*/ 0 w 4897"/>
                <a:gd name="T3" fmla="*/ 0 h 7990"/>
                <a:gd name="T4" fmla="*/ 2195 w 4897"/>
                <a:gd name="T5" fmla="*/ 3994 h 7990"/>
                <a:gd name="T6" fmla="*/ 2195 w 4897"/>
                <a:gd name="T7" fmla="*/ 3994 h 7990"/>
                <a:gd name="T8" fmla="*/ 0 w 4897"/>
                <a:gd name="T9" fmla="*/ 7989 h 7990"/>
                <a:gd name="T10" fmla="*/ 2701 w 4897"/>
                <a:gd name="T11" fmla="*/ 7989 h 7990"/>
                <a:gd name="T12" fmla="*/ 4896 w 4897"/>
                <a:gd name="T13" fmla="*/ 3994 h 7990"/>
                <a:gd name="T14" fmla="*/ 4896 w 4897"/>
                <a:gd name="T15" fmla="*/ 3994 h 7990"/>
                <a:gd name="T16" fmla="*/ 2701 w 4897"/>
                <a:gd name="T17" fmla="*/ 0 h 7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97" h="7990">
                  <a:moveTo>
                    <a:pt x="2701" y="0"/>
                  </a:moveTo>
                  <a:lnTo>
                    <a:pt x="0" y="0"/>
                  </a:lnTo>
                  <a:lnTo>
                    <a:pt x="2195" y="3994"/>
                  </a:lnTo>
                  <a:lnTo>
                    <a:pt x="2195" y="3994"/>
                  </a:lnTo>
                  <a:lnTo>
                    <a:pt x="0" y="7989"/>
                  </a:lnTo>
                  <a:lnTo>
                    <a:pt x="2701" y="7989"/>
                  </a:lnTo>
                  <a:lnTo>
                    <a:pt x="4896" y="3994"/>
                  </a:lnTo>
                  <a:lnTo>
                    <a:pt x="4896" y="3994"/>
                  </a:lnTo>
                  <a:lnTo>
                    <a:pt x="2701" y="0"/>
                  </a:lnTo>
                </a:path>
              </a:pathLst>
            </a:custGeom>
            <a:solidFill>
              <a:srgbClr val="94B9DD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91" name="Chevron 42">
              <a:extLst>
                <a:ext uri="{FF2B5EF4-FFF2-40B4-BE49-F238E27FC236}">
                  <a16:creationId xmlns:a16="http://schemas.microsoft.com/office/drawing/2014/main" id="{75F30AEC-5349-E15F-FEB2-069CE14138F8}"/>
                </a:ext>
              </a:extLst>
            </p:cNvPr>
            <p:cNvSpPr/>
            <p:nvPr/>
          </p:nvSpPr>
          <p:spPr>
            <a:xfrm rot="5400000">
              <a:off x="6559023" y="4171906"/>
              <a:ext cx="367049" cy="797749"/>
            </a:xfrm>
            <a:prstGeom prst="chevron">
              <a:avLst/>
            </a:prstGeom>
            <a:gradFill flip="none" rotWithShape="1">
              <a:gsLst>
                <a:gs pos="0">
                  <a:srgbClr val="94B9DD">
                    <a:shade val="30000"/>
                    <a:satMod val="115000"/>
                  </a:srgbClr>
                </a:gs>
                <a:gs pos="50000">
                  <a:srgbClr val="94B9DD">
                    <a:shade val="67500"/>
                    <a:satMod val="115000"/>
                  </a:srgbClr>
                </a:gs>
                <a:gs pos="100000">
                  <a:srgbClr val="94B9DD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굴림" charset="-127"/>
              </a:endParaRPr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FAC7FF1E-D7E8-E7C0-CE43-672A7A291056}"/>
                </a:ext>
              </a:extLst>
            </p:cNvPr>
            <p:cNvGrpSpPr/>
            <p:nvPr/>
          </p:nvGrpSpPr>
          <p:grpSpPr>
            <a:xfrm rot="5400000">
              <a:off x="6569845" y="4333572"/>
              <a:ext cx="345404" cy="345693"/>
              <a:chOff x="2843910" y="4497232"/>
              <a:chExt cx="450336" cy="450714"/>
            </a:xfrm>
            <a:effectLst/>
          </p:grpSpPr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BC71221F-AD72-A3EF-74AA-D65E762467E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843910" y="4497232"/>
                <a:ext cx="450336" cy="450714"/>
              </a:xfrm>
              <a:prstGeom prst="ellipse">
                <a:avLst/>
              </a:prstGeom>
              <a:solidFill>
                <a:srgbClr val="94B9DD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Segoe UI" panose="020B0502040204020203" pitchFamily="34" charset="0"/>
                </a:endParaRPr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8C2A6949-A82E-C2B8-7C72-665F38D51966}"/>
                  </a:ext>
                </a:extLst>
              </p:cNvPr>
              <p:cNvSpPr/>
              <p:nvPr/>
            </p:nvSpPr>
            <p:spPr>
              <a:xfrm rot="16200000">
                <a:off x="2849038" y="4544438"/>
                <a:ext cx="446687" cy="3563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Segoe UI" panose="020B0502040204020203" pitchFamily="34" charset="0"/>
                  </a:rPr>
                  <a:t>4</a:t>
                </a:r>
              </a:p>
            </p:txBody>
          </p:sp>
        </p:grp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5FC91DAA-39F5-1A43-55C2-D3CB094E8206}"/>
              </a:ext>
            </a:extLst>
          </p:cNvPr>
          <p:cNvSpPr txBox="1"/>
          <p:nvPr/>
        </p:nvSpPr>
        <p:spPr>
          <a:xfrm>
            <a:off x="910258" y="1801188"/>
            <a:ext cx="7409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Plan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1F7F95AF-1319-D792-CC35-1C3954F9D2FB}"/>
              </a:ext>
            </a:extLst>
          </p:cNvPr>
          <p:cNvSpPr txBox="1"/>
          <p:nvPr/>
        </p:nvSpPr>
        <p:spPr>
          <a:xfrm>
            <a:off x="3519180" y="1801187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Do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99D949A-CBF5-FA05-4D67-146A7D46ACFE}"/>
              </a:ext>
            </a:extLst>
          </p:cNvPr>
          <p:cNvSpPr txBox="1"/>
          <p:nvPr/>
        </p:nvSpPr>
        <p:spPr>
          <a:xfrm>
            <a:off x="6150405" y="1798077"/>
            <a:ext cx="944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Check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58B5DD63-5C7F-D3C5-701A-6DC0389560A2}"/>
              </a:ext>
            </a:extLst>
          </p:cNvPr>
          <p:cNvSpPr txBox="1"/>
          <p:nvPr/>
        </p:nvSpPr>
        <p:spPr>
          <a:xfrm>
            <a:off x="8759327" y="1798076"/>
            <a:ext cx="606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Act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57B4544-0361-E517-D2F4-EF844C704B91}"/>
              </a:ext>
            </a:extLst>
          </p:cNvPr>
          <p:cNvSpPr txBox="1"/>
          <p:nvPr/>
        </p:nvSpPr>
        <p:spPr>
          <a:xfrm>
            <a:off x="5818903" y="217741"/>
            <a:ext cx="1607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203864"/>
                </a:solidFill>
              </a:rPr>
              <a:t>THREE PILLARS</a:t>
            </a:r>
          </a:p>
        </p:txBody>
      </p:sp>
      <p:sp>
        <p:nvSpPr>
          <p:cNvPr id="101" name="Arrow: Right 100">
            <a:extLst>
              <a:ext uri="{FF2B5EF4-FFF2-40B4-BE49-F238E27FC236}">
                <a16:creationId xmlns:a16="http://schemas.microsoft.com/office/drawing/2014/main" id="{9CBEE374-3D6B-DA92-F83E-9219522DF893}"/>
              </a:ext>
            </a:extLst>
          </p:cNvPr>
          <p:cNvSpPr/>
          <p:nvPr/>
        </p:nvSpPr>
        <p:spPr>
          <a:xfrm rot="5400000">
            <a:off x="6015358" y="816364"/>
            <a:ext cx="608585" cy="32154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CE79121F-38C3-83DF-38C8-082181736479}"/>
              </a:ext>
            </a:extLst>
          </p:cNvPr>
          <p:cNvSpPr/>
          <p:nvPr/>
        </p:nvSpPr>
        <p:spPr>
          <a:xfrm>
            <a:off x="424170" y="4227208"/>
            <a:ext cx="1916299" cy="439684"/>
          </a:xfrm>
          <a:prstGeom prst="roundRect">
            <a:avLst>
              <a:gd name="adj" fmla="val 11747"/>
            </a:avLst>
          </a:prstGeom>
          <a:solidFill>
            <a:schemeClr val="bg1"/>
          </a:solidFill>
          <a:ln>
            <a:noFill/>
          </a:ln>
          <a:effectLst>
            <a:outerShdw blurRad="889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203864"/>
                </a:solidFill>
              </a:rPr>
              <a:t>GAP Assessment</a:t>
            </a:r>
          </a:p>
        </p:txBody>
      </p:sp>
      <p:sp>
        <p:nvSpPr>
          <p:cNvPr id="103" name="Rectangle: Rounded Corners 102">
            <a:extLst>
              <a:ext uri="{FF2B5EF4-FFF2-40B4-BE49-F238E27FC236}">
                <a16:creationId xmlns:a16="http://schemas.microsoft.com/office/drawing/2014/main" id="{F242BB9A-BB30-2A5B-851B-F289BDE3D26B}"/>
              </a:ext>
            </a:extLst>
          </p:cNvPr>
          <p:cNvSpPr/>
          <p:nvPr/>
        </p:nvSpPr>
        <p:spPr>
          <a:xfrm>
            <a:off x="424170" y="4795503"/>
            <a:ext cx="1916299" cy="439684"/>
          </a:xfrm>
          <a:prstGeom prst="roundRect">
            <a:avLst>
              <a:gd name="adj" fmla="val 11747"/>
            </a:avLst>
          </a:prstGeom>
          <a:solidFill>
            <a:schemeClr val="bg1"/>
          </a:solidFill>
          <a:ln>
            <a:noFill/>
          </a:ln>
          <a:effectLst>
            <a:outerShdw blurRad="889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203864"/>
                </a:solidFill>
              </a:rPr>
              <a:t>Planning</a:t>
            </a:r>
          </a:p>
        </p:txBody>
      </p: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67253F20-0F08-B2F9-50DD-3158BD0A1615}"/>
              </a:ext>
            </a:extLst>
          </p:cNvPr>
          <p:cNvSpPr/>
          <p:nvPr/>
        </p:nvSpPr>
        <p:spPr>
          <a:xfrm>
            <a:off x="424170" y="5363796"/>
            <a:ext cx="1916299" cy="567771"/>
          </a:xfrm>
          <a:prstGeom prst="roundRect">
            <a:avLst>
              <a:gd name="adj" fmla="val 11747"/>
            </a:avLst>
          </a:prstGeom>
          <a:solidFill>
            <a:schemeClr val="bg1"/>
          </a:solidFill>
          <a:ln>
            <a:noFill/>
          </a:ln>
          <a:effectLst>
            <a:outerShdw blurRad="889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203864"/>
                </a:solidFill>
              </a:rPr>
              <a:t>Implementation Roadmap</a:t>
            </a:r>
          </a:p>
        </p:txBody>
      </p: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52C264DC-11FD-F0F5-106D-075A1B489C97}"/>
              </a:ext>
            </a:extLst>
          </p:cNvPr>
          <p:cNvSpPr/>
          <p:nvPr/>
        </p:nvSpPr>
        <p:spPr>
          <a:xfrm>
            <a:off x="3052493" y="4227208"/>
            <a:ext cx="1916299" cy="439684"/>
          </a:xfrm>
          <a:prstGeom prst="roundRect">
            <a:avLst>
              <a:gd name="adj" fmla="val 11747"/>
            </a:avLst>
          </a:prstGeom>
          <a:solidFill>
            <a:schemeClr val="bg1"/>
          </a:solidFill>
          <a:ln>
            <a:noFill/>
          </a:ln>
          <a:effectLst>
            <a:outerShdw blurRad="889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203864"/>
                </a:solidFill>
              </a:rPr>
              <a:t>BCM Governance</a:t>
            </a:r>
          </a:p>
        </p:txBody>
      </p:sp>
      <p:sp>
        <p:nvSpPr>
          <p:cNvPr id="106" name="Rectangle: Rounded Corners 105">
            <a:extLst>
              <a:ext uri="{FF2B5EF4-FFF2-40B4-BE49-F238E27FC236}">
                <a16:creationId xmlns:a16="http://schemas.microsoft.com/office/drawing/2014/main" id="{3BCD9751-1CF1-2539-7B99-0D2EA4A13047}"/>
              </a:ext>
            </a:extLst>
          </p:cNvPr>
          <p:cNvSpPr/>
          <p:nvPr/>
        </p:nvSpPr>
        <p:spPr>
          <a:xfrm>
            <a:off x="3052493" y="4795503"/>
            <a:ext cx="1916299" cy="439684"/>
          </a:xfrm>
          <a:prstGeom prst="roundRect">
            <a:avLst>
              <a:gd name="adj" fmla="val 11747"/>
            </a:avLst>
          </a:prstGeom>
          <a:solidFill>
            <a:schemeClr val="bg1"/>
          </a:solidFill>
          <a:ln>
            <a:noFill/>
          </a:ln>
          <a:effectLst>
            <a:outerShdw blurRad="889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203864"/>
                </a:solidFill>
              </a:rPr>
              <a:t>BIA &amp; TRA</a:t>
            </a:r>
          </a:p>
        </p:txBody>
      </p: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9990086B-93CA-69F5-2C11-59AB3A3982C5}"/>
              </a:ext>
            </a:extLst>
          </p:cNvPr>
          <p:cNvSpPr/>
          <p:nvPr/>
        </p:nvSpPr>
        <p:spPr>
          <a:xfrm>
            <a:off x="3052493" y="5363797"/>
            <a:ext cx="1916299" cy="439684"/>
          </a:xfrm>
          <a:prstGeom prst="roundRect">
            <a:avLst>
              <a:gd name="adj" fmla="val 11747"/>
            </a:avLst>
          </a:prstGeom>
          <a:solidFill>
            <a:schemeClr val="bg1"/>
          </a:solidFill>
          <a:ln>
            <a:noFill/>
          </a:ln>
          <a:effectLst>
            <a:outerShdw blurRad="889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203864"/>
                </a:solidFill>
              </a:rPr>
              <a:t>Recovery Strategies</a:t>
            </a:r>
          </a:p>
        </p:txBody>
      </p:sp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id="{195102F8-B7B2-08B3-8D71-D7D68AD9BAB2}"/>
              </a:ext>
            </a:extLst>
          </p:cNvPr>
          <p:cNvSpPr/>
          <p:nvPr/>
        </p:nvSpPr>
        <p:spPr>
          <a:xfrm>
            <a:off x="3052492" y="5931567"/>
            <a:ext cx="1916299" cy="439684"/>
          </a:xfrm>
          <a:prstGeom prst="roundRect">
            <a:avLst>
              <a:gd name="adj" fmla="val 11747"/>
            </a:avLst>
          </a:prstGeom>
          <a:solidFill>
            <a:schemeClr val="bg1"/>
          </a:solidFill>
          <a:ln>
            <a:noFill/>
          </a:ln>
          <a:effectLst>
            <a:outerShdw blurRad="889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203864"/>
                </a:solidFill>
              </a:rPr>
              <a:t>Bus. Continuity Response Plans</a:t>
            </a:r>
          </a:p>
        </p:txBody>
      </p:sp>
      <p:sp>
        <p:nvSpPr>
          <p:cNvPr id="109" name="Rectangle: Rounded Corners 108">
            <a:extLst>
              <a:ext uri="{FF2B5EF4-FFF2-40B4-BE49-F238E27FC236}">
                <a16:creationId xmlns:a16="http://schemas.microsoft.com/office/drawing/2014/main" id="{42FD4EAD-8439-74E4-F33C-28275A821E3C}"/>
              </a:ext>
            </a:extLst>
          </p:cNvPr>
          <p:cNvSpPr/>
          <p:nvPr/>
        </p:nvSpPr>
        <p:spPr>
          <a:xfrm>
            <a:off x="5684582" y="4225547"/>
            <a:ext cx="1916299" cy="439684"/>
          </a:xfrm>
          <a:prstGeom prst="roundRect">
            <a:avLst>
              <a:gd name="adj" fmla="val 11747"/>
            </a:avLst>
          </a:prstGeom>
          <a:solidFill>
            <a:schemeClr val="bg1"/>
          </a:solidFill>
          <a:ln>
            <a:noFill/>
          </a:ln>
          <a:effectLst>
            <a:outerShdw blurRad="889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203864"/>
                </a:solidFill>
              </a:rPr>
              <a:t>Exercising</a:t>
            </a:r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FEDE17BF-F173-1D7E-7B73-8AFEF1FE1F33}"/>
              </a:ext>
            </a:extLst>
          </p:cNvPr>
          <p:cNvSpPr/>
          <p:nvPr/>
        </p:nvSpPr>
        <p:spPr>
          <a:xfrm>
            <a:off x="5684582" y="4793842"/>
            <a:ext cx="1916299" cy="439684"/>
          </a:xfrm>
          <a:prstGeom prst="roundRect">
            <a:avLst>
              <a:gd name="adj" fmla="val 11747"/>
            </a:avLst>
          </a:prstGeom>
          <a:solidFill>
            <a:schemeClr val="bg1"/>
          </a:solidFill>
          <a:ln>
            <a:noFill/>
          </a:ln>
          <a:effectLst>
            <a:outerShdw blurRad="889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203864"/>
                </a:solidFill>
              </a:rPr>
              <a:t>Maintenance</a:t>
            </a:r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DE237BEE-14D2-7712-54CB-6A4019D97BA4}"/>
              </a:ext>
            </a:extLst>
          </p:cNvPr>
          <p:cNvSpPr/>
          <p:nvPr/>
        </p:nvSpPr>
        <p:spPr>
          <a:xfrm>
            <a:off x="5684582" y="5362136"/>
            <a:ext cx="1916299" cy="439684"/>
          </a:xfrm>
          <a:prstGeom prst="roundRect">
            <a:avLst>
              <a:gd name="adj" fmla="val 11747"/>
            </a:avLst>
          </a:prstGeom>
          <a:solidFill>
            <a:schemeClr val="bg1"/>
          </a:solidFill>
          <a:ln>
            <a:noFill/>
          </a:ln>
          <a:effectLst>
            <a:outerShdw blurRad="889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203864"/>
                </a:solidFill>
              </a:rPr>
              <a:t>Review</a:t>
            </a:r>
          </a:p>
        </p:txBody>
      </p:sp>
      <p:cxnSp>
        <p:nvCxnSpPr>
          <p:cNvPr id="113" name="Connector: Elbow 112">
            <a:extLst>
              <a:ext uri="{FF2B5EF4-FFF2-40B4-BE49-F238E27FC236}">
                <a16:creationId xmlns:a16="http://schemas.microsoft.com/office/drawing/2014/main" id="{6BD76130-6E2A-9579-1CE5-A953C6BA49E9}"/>
              </a:ext>
            </a:extLst>
          </p:cNvPr>
          <p:cNvCxnSpPr>
            <a:stCxn id="100" idx="1"/>
            <a:endCxn id="109" idx="1"/>
          </p:cNvCxnSpPr>
          <p:nvPr/>
        </p:nvCxnSpPr>
        <p:spPr>
          <a:xfrm rot="10800000" flipV="1">
            <a:off x="5684583" y="402407"/>
            <a:ext cx="134321" cy="4042982"/>
          </a:xfrm>
          <a:prstGeom prst="bentConnector3">
            <a:avLst>
              <a:gd name="adj1" fmla="val 27018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Connector: Elbow 113">
            <a:extLst>
              <a:ext uri="{FF2B5EF4-FFF2-40B4-BE49-F238E27FC236}">
                <a16:creationId xmlns:a16="http://schemas.microsoft.com/office/drawing/2014/main" id="{6F84B139-80BF-72BB-1034-B3C534AC5144}"/>
              </a:ext>
            </a:extLst>
          </p:cNvPr>
          <p:cNvCxnSpPr>
            <a:cxnSpLocks/>
            <a:stCxn id="100" idx="1"/>
            <a:endCxn id="110" idx="1"/>
          </p:cNvCxnSpPr>
          <p:nvPr/>
        </p:nvCxnSpPr>
        <p:spPr>
          <a:xfrm rot="10800000" flipV="1">
            <a:off x="5684583" y="402406"/>
            <a:ext cx="134321" cy="4611277"/>
          </a:xfrm>
          <a:prstGeom prst="bentConnector3">
            <a:avLst>
              <a:gd name="adj1" fmla="val 27018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nector: Elbow 117">
            <a:extLst>
              <a:ext uri="{FF2B5EF4-FFF2-40B4-BE49-F238E27FC236}">
                <a16:creationId xmlns:a16="http://schemas.microsoft.com/office/drawing/2014/main" id="{B4665AA6-7B4B-C592-D01C-36C171437204}"/>
              </a:ext>
            </a:extLst>
          </p:cNvPr>
          <p:cNvCxnSpPr>
            <a:cxnSpLocks/>
            <a:stCxn id="100" idx="1"/>
            <a:endCxn id="111" idx="1"/>
          </p:cNvCxnSpPr>
          <p:nvPr/>
        </p:nvCxnSpPr>
        <p:spPr>
          <a:xfrm rot="10800000" flipV="1">
            <a:off x="5684583" y="402406"/>
            <a:ext cx="134321" cy="5179571"/>
          </a:xfrm>
          <a:prstGeom prst="bentConnector3">
            <a:avLst>
              <a:gd name="adj1" fmla="val 27018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Rectangle: Rounded Corners 120">
            <a:extLst>
              <a:ext uri="{FF2B5EF4-FFF2-40B4-BE49-F238E27FC236}">
                <a16:creationId xmlns:a16="http://schemas.microsoft.com/office/drawing/2014/main" id="{EE7A4E7D-527D-3AC8-1014-31900D762071}"/>
              </a:ext>
            </a:extLst>
          </p:cNvPr>
          <p:cNvSpPr/>
          <p:nvPr/>
        </p:nvSpPr>
        <p:spPr>
          <a:xfrm>
            <a:off x="8308113" y="4225547"/>
            <a:ext cx="1916299" cy="439684"/>
          </a:xfrm>
          <a:prstGeom prst="roundRect">
            <a:avLst>
              <a:gd name="adj" fmla="val 11747"/>
            </a:avLst>
          </a:prstGeom>
          <a:solidFill>
            <a:schemeClr val="bg1"/>
          </a:solidFill>
          <a:ln>
            <a:noFill/>
          </a:ln>
          <a:effectLst>
            <a:outerShdw blurRad="889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203864"/>
                </a:solidFill>
              </a:rPr>
              <a:t>Awareness</a:t>
            </a:r>
          </a:p>
        </p:txBody>
      </p:sp>
      <p:sp>
        <p:nvSpPr>
          <p:cNvPr id="122" name="Rectangle: Rounded Corners 121">
            <a:extLst>
              <a:ext uri="{FF2B5EF4-FFF2-40B4-BE49-F238E27FC236}">
                <a16:creationId xmlns:a16="http://schemas.microsoft.com/office/drawing/2014/main" id="{1D17B460-38E9-9165-5F2F-6929E63D67B8}"/>
              </a:ext>
            </a:extLst>
          </p:cNvPr>
          <p:cNvSpPr/>
          <p:nvPr/>
        </p:nvSpPr>
        <p:spPr>
          <a:xfrm>
            <a:off x="8308113" y="4793842"/>
            <a:ext cx="1916299" cy="439684"/>
          </a:xfrm>
          <a:prstGeom prst="roundRect">
            <a:avLst>
              <a:gd name="adj" fmla="val 11747"/>
            </a:avLst>
          </a:prstGeom>
          <a:solidFill>
            <a:schemeClr val="bg1"/>
          </a:solidFill>
          <a:ln>
            <a:noFill/>
          </a:ln>
          <a:effectLst>
            <a:outerShdw blurRad="889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203864"/>
                </a:solidFill>
              </a:rPr>
              <a:t>Corrective Actions</a:t>
            </a:r>
          </a:p>
        </p:txBody>
      </p:sp>
    </p:spTree>
    <p:extLst>
      <p:ext uri="{BB962C8B-B14F-4D97-AF65-F5344CB8AC3E}">
        <p14:creationId xmlns:p14="http://schemas.microsoft.com/office/powerpoint/2010/main" val="991301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100" grpId="0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21" grpId="0" animBg="1"/>
      <p:bldP spid="1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Box 70">
            <a:extLst>
              <a:ext uri="{FF2B5EF4-FFF2-40B4-BE49-F238E27FC236}">
                <a16:creationId xmlns:a16="http://schemas.microsoft.com/office/drawing/2014/main" id="{AD746BC7-D749-9CF1-9B60-180FF482CAD0}"/>
              </a:ext>
            </a:extLst>
          </p:cNvPr>
          <p:cNvSpPr txBox="1"/>
          <p:nvPr/>
        </p:nvSpPr>
        <p:spPr>
          <a:xfrm>
            <a:off x="497051" y="153877"/>
            <a:ext cx="6027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ea typeface="Inter SemiBold" panose="02000503000000020004" pitchFamily="2" charset="0"/>
                <a:cs typeface="Poppins SemiBold" panose="00000700000000000000" pitchFamily="50" charset="0"/>
              </a:rPr>
              <a:t>Why the PDCA model is important?</a:t>
            </a:r>
            <a:endParaRPr lang="en-US" sz="2800" dirty="0">
              <a:ea typeface="Inter SemiBold" panose="02000503000000020004" pitchFamily="2" charset="0"/>
              <a:cs typeface="Poppins SemiBold" panose="00000700000000000000" pitchFamily="50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A53AFDF-BE6D-B66E-4FE6-1906CBECFDF8}"/>
              </a:ext>
            </a:extLst>
          </p:cNvPr>
          <p:cNvGrpSpPr/>
          <p:nvPr/>
        </p:nvGrpSpPr>
        <p:grpSpPr>
          <a:xfrm>
            <a:off x="201706" y="1210905"/>
            <a:ext cx="3763478" cy="1365342"/>
            <a:chOff x="201706" y="1210905"/>
            <a:chExt cx="3763478" cy="1365342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9C9D0A50-0C39-9C3A-9364-B506C2D7ADD2}"/>
                </a:ext>
              </a:extLst>
            </p:cNvPr>
            <p:cNvSpPr/>
            <p:nvPr/>
          </p:nvSpPr>
          <p:spPr>
            <a:xfrm>
              <a:off x="201706" y="1210905"/>
              <a:ext cx="3763478" cy="13421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39648C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8" name="CuadroTexto 395">
              <a:extLst>
                <a:ext uri="{FF2B5EF4-FFF2-40B4-BE49-F238E27FC236}">
                  <a16:creationId xmlns:a16="http://schemas.microsoft.com/office/drawing/2014/main" id="{A3C3456C-E360-83A7-9C1E-2E83029EEDFD}"/>
                </a:ext>
              </a:extLst>
            </p:cNvPr>
            <p:cNvSpPr txBox="1"/>
            <p:nvPr/>
          </p:nvSpPr>
          <p:spPr>
            <a:xfrm>
              <a:off x="926522" y="1283585"/>
              <a:ext cx="2957178" cy="129266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 defTabSz="914217">
                <a:defRPr/>
              </a:pPr>
              <a:r>
                <a:rPr lang="en-US" sz="2200" b="1" dirty="0">
                  <a:solidFill>
                    <a:schemeClr val="accent1"/>
                  </a:solidFill>
                </a:rPr>
                <a:t>Identify Gaps </a:t>
              </a:r>
              <a:r>
                <a:rPr lang="en-US" b="1" dirty="0"/>
                <a:t>in</a:t>
              </a:r>
            </a:p>
            <a:p>
              <a:pPr algn="ctr" defTabSz="914217">
                <a:defRPr/>
              </a:pPr>
              <a:r>
                <a:rPr lang="en-US" b="1" dirty="0"/>
                <a:t>Business Continuity Management System </a:t>
              </a:r>
            </a:p>
            <a:p>
              <a:pPr algn="ctr" defTabSz="914217">
                <a:defRPr/>
              </a:pPr>
              <a:r>
                <a:rPr lang="en-US" b="1" dirty="0"/>
                <a:t>(BCMS)</a:t>
              </a:r>
            </a:p>
          </p:txBody>
        </p:sp>
        <p:sp>
          <p:nvSpPr>
            <p:cNvPr id="72" name="Freeform 245">
              <a:extLst>
                <a:ext uri="{FF2B5EF4-FFF2-40B4-BE49-F238E27FC236}">
                  <a16:creationId xmlns:a16="http://schemas.microsoft.com/office/drawing/2014/main" id="{050EBDFD-F3B0-EBCA-F3AE-A80731C0222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0502" y="1560300"/>
              <a:ext cx="712124" cy="743674"/>
            </a:xfrm>
            <a:custGeom>
              <a:avLst/>
              <a:gdLst>
                <a:gd name="connsiteX0" fmla="*/ 1701007 w 1755776"/>
                <a:gd name="connsiteY0" fmla="*/ 1728788 h 1833564"/>
                <a:gd name="connsiteX1" fmla="*/ 1755776 w 1755776"/>
                <a:gd name="connsiteY1" fmla="*/ 1781176 h 1833564"/>
                <a:gd name="connsiteX2" fmla="*/ 1701007 w 1755776"/>
                <a:gd name="connsiteY2" fmla="*/ 1833564 h 1833564"/>
                <a:gd name="connsiteX3" fmla="*/ 1646238 w 1755776"/>
                <a:gd name="connsiteY3" fmla="*/ 1781176 h 1833564"/>
                <a:gd name="connsiteX4" fmla="*/ 1701007 w 1755776"/>
                <a:gd name="connsiteY4" fmla="*/ 1728788 h 1833564"/>
                <a:gd name="connsiteX5" fmla="*/ 709112 w 1755776"/>
                <a:gd name="connsiteY5" fmla="*/ 914400 h 1833564"/>
                <a:gd name="connsiteX6" fmla="*/ 814388 w 1755776"/>
                <a:gd name="connsiteY6" fmla="*/ 1026894 h 1833564"/>
                <a:gd name="connsiteX7" fmla="*/ 705352 w 1755776"/>
                <a:gd name="connsiteY7" fmla="*/ 1131888 h 1833564"/>
                <a:gd name="connsiteX8" fmla="*/ 600075 w 1755776"/>
                <a:gd name="connsiteY8" fmla="*/ 1023144 h 1833564"/>
                <a:gd name="connsiteX9" fmla="*/ 709112 w 1755776"/>
                <a:gd name="connsiteY9" fmla="*/ 914400 h 1833564"/>
                <a:gd name="connsiteX10" fmla="*/ 603250 w 1755776"/>
                <a:gd name="connsiteY10" fmla="*/ 284163 h 1833564"/>
                <a:gd name="connsiteX11" fmla="*/ 811213 w 1755776"/>
                <a:gd name="connsiteY11" fmla="*/ 284163 h 1833564"/>
                <a:gd name="connsiteX12" fmla="*/ 777875 w 1755776"/>
                <a:gd name="connsiteY12" fmla="*/ 860426 h 1833564"/>
                <a:gd name="connsiteX13" fmla="*/ 638175 w 1755776"/>
                <a:gd name="connsiteY13" fmla="*/ 860426 h 1833564"/>
                <a:gd name="connsiteX14" fmla="*/ 707232 w 1755776"/>
                <a:gd name="connsiteY14" fmla="*/ 76200 h 1833564"/>
                <a:gd name="connsiteX15" fmla="*/ 74613 w 1755776"/>
                <a:gd name="connsiteY15" fmla="*/ 708025 h 1833564"/>
                <a:gd name="connsiteX16" fmla="*/ 707232 w 1755776"/>
                <a:gd name="connsiteY16" fmla="*/ 1339850 h 1833564"/>
                <a:gd name="connsiteX17" fmla="*/ 1339851 w 1755776"/>
                <a:gd name="connsiteY17" fmla="*/ 708025 h 1833564"/>
                <a:gd name="connsiteX18" fmla="*/ 707232 w 1755776"/>
                <a:gd name="connsiteY18" fmla="*/ 76200 h 1833564"/>
                <a:gd name="connsiteX19" fmla="*/ 709587 w 1755776"/>
                <a:gd name="connsiteY19" fmla="*/ 0 h 1833564"/>
                <a:gd name="connsiteX20" fmla="*/ 1415400 w 1755776"/>
                <a:gd name="connsiteY20" fmla="*/ 709634 h 1833564"/>
                <a:gd name="connsiteX21" fmla="*/ 1192711 w 1755776"/>
                <a:gd name="connsiteY21" fmla="*/ 1219211 h 1833564"/>
                <a:gd name="connsiteX22" fmla="*/ 1649413 w 1755776"/>
                <a:gd name="connsiteY22" fmla="*/ 1675943 h 1833564"/>
                <a:gd name="connsiteX23" fmla="*/ 1596571 w 1755776"/>
                <a:gd name="connsiteY23" fmla="*/ 1728788 h 1833564"/>
                <a:gd name="connsiteX24" fmla="*/ 1136095 w 1755776"/>
                <a:gd name="connsiteY24" fmla="*/ 1268281 h 1833564"/>
                <a:gd name="connsiteX25" fmla="*/ 709587 w 1755776"/>
                <a:gd name="connsiteY25" fmla="*/ 1415493 h 1833564"/>
                <a:gd name="connsiteX26" fmla="*/ 0 w 1755776"/>
                <a:gd name="connsiteY26" fmla="*/ 709634 h 1833564"/>
                <a:gd name="connsiteX27" fmla="*/ 709587 w 1755776"/>
                <a:gd name="connsiteY27" fmla="*/ 0 h 1833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55776" h="1833564">
                  <a:moveTo>
                    <a:pt x="1701007" y="1728788"/>
                  </a:moveTo>
                  <a:cubicBezTo>
                    <a:pt x="1731255" y="1728788"/>
                    <a:pt x="1755776" y="1752243"/>
                    <a:pt x="1755776" y="1781176"/>
                  </a:cubicBezTo>
                  <a:cubicBezTo>
                    <a:pt x="1755776" y="1810109"/>
                    <a:pt x="1731255" y="1833564"/>
                    <a:pt x="1701007" y="1833564"/>
                  </a:cubicBezTo>
                  <a:cubicBezTo>
                    <a:pt x="1670759" y="1833564"/>
                    <a:pt x="1646238" y="1810109"/>
                    <a:pt x="1646238" y="1781176"/>
                  </a:cubicBezTo>
                  <a:cubicBezTo>
                    <a:pt x="1646238" y="1752243"/>
                    <a:pt x="1670759" y="1728788"/>
                    <a:pt x="1701007" y="1728788"/>
                  </a:cubicBezTo>
                  <a:close/>
                  <a:moveTo>
                    <a:pt x="709112" y="914400"/>
                  </a:moveTo>
                  <a:cubicBezTo>
                    <a:pt x="765510" y="914400"/>
                    <a:pt x="814388" y="963147"/>
                    <a:pt x="814388" y="1026894"/>
                  </a:cubicBezTo>
                  <a:cubicBezTo>
                    <a:pt x="814388" y="1086891"/>
                    <a:pt x="765510" y="1131888"/>
                    <a:pt x="705352" y="1131888"/>
                  </a:cubicBezTo>
                  <a:cubicBezTo>
                    <a:pt x="645194" y="1131888"/>
                    <a:pt x="600075" y="1086891"/>
                    <a:pt x="600075" y="1023144"/>
                  </a:cubicBezTo>
                  <a:cubicBezTo>
                    <a:pt x="600075" y="963147"/>
                    <a:pt x="648953" y="914400"/>
                    <a:pt x="709112" y="914400"/>
                  </a:cubicBezTo>
                  <a:close/>
                  <a:moveTo>
                    <a:pt x="603250" y="284163"/>
                  </a:moveTo>
                  <a:lnTo>
                    <a:pt x="811213" y="284163"/>
                  </a:lnTo>
                  <a:lnTo>
                    <a:pt x="777875" y="860426"/>
                  </a:lnTo>
                  <a:lnTo>
                    <a:pt x="638175" y="860426"/>
                  </a:lnTo>
                  <a:close/>
                  <a:moveTo>
                    <a:pt x="707232" y="76200"/>
                  </a:moveTo>
                  <a:cubicBezTo>
                    <a:pt x="357846" y="76200"/>
                    <a:pt x="74613" y="359078"/>
                    <a:pt x="74613" y="708025"/>
                  </a:cubicBezTo>
                  <a:cubicBezTo>
                    <a:pt x="74613" y="1056972"/>
                    <a:pt x="357846" y="1339850"/>
                    <a:pt x="707232" y="1339850"/>
                  </a:cubicBezTo>
                  <a:cubicBezTo>
                    <a:pt x="1056618" y="1339850"/>
                    <a:pt x="1339851" y="1056972"/>
                    <a:pt x="1339851" y="708025"/>
                  </a:cubicBezTo>
                  <a:cubicBezTo>
                    <a:pt x="1339851" y="359078"/>
                    <a:pt x="1056618" y="76200"/>
                    <a:pt x="707232" y="76200"/>
                  </a:cubicBezTo>
                  <a:close/>
                  <a:moveTo>
                    <a:pt x="709587" y="0"/>
                  </a:moveTo>
                  <a:cubicBezTo>
                    <a:pt x="1098351" y="0"/>
                    <a:pt x="1415400" y="317070"/>
                    <a:pt x="1415400" y="709634"/>
                  </a:cubicBezTo>
                  <a:cubicBezTo>
                    <a:pt x="1415400" y="909690"/>
                    <a:pt x="1328589" y="1090873"/>
                    <a:pt x="1192711" y="1219211"/>
                  </a:cubicBezTo>
                  <a:cubicBezTo>
                    <a:pt x="1192711" y="1219211"/>
                    <a:pt x="1192711" y="1219211"/>
                    <a:pt x="1649413" y="1675943"/>
                  </a:cubicBezTo>
                  <a:lnTo>
                    <a:pt x="1596571" y="1728788"/>
                  </a:lnTo>
                  <a:cubicBezTo>
                    <a:pt x="1596571" y="1728788"/>
                    <a:pt x="1596571" y="1728788"/>
                    <a:pt x="1136095" y="1268281"/>
                  </a:cubicBezTo>
                  <a:cubicBezTo>
                    <a:pt x="1015314" y="1358873"/>
                    <a:pt x="868112" y="1415493"/>
                    <a:pt x="709587" y="1415493"/>
                  </a:cubicBezTo>
                  <a:cubicBezTo>
                    <a:pt x="317050" y="1415493"/>
                    <a:pt x="0" y="1098422"/>
                    <a:pt x="0" y="709634"/>
                  </a:cubicBezTo>
                  <a:cubicBezTo>
                    <a:pt x="0" y="317070"/>
                    <a:pt x="317050" y="0"/>
                    <a:pt x="709587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41D96A5-83E3-F241-4D99-35BB009C30A8}"/>
              </a:ext>
            </a:extLst>
          </p:cNvPr>
          <p:cNvGrpSpPr/>
          <p:nvPr/>
        </p:nvGrpSpPr>
        <p:grpSpPr>
          <a:xfrm>
            <a:off x="4183688" y="1209669"/>
            <a:ext cx="3763478" cy="1342103"/>
            <a:chOff x="4183688" y="1209669"/>
            <a:chExt cx="3763478" cy="1342103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6C21E5DA-88DB-9171-0DC6-F40F44B3CE4B}"/>
                </a:ext>
              </a:extLst>
            </p:cNvPr>
            <p:cNvSpPr/>
            <p:nvPr/>
          </p:nvSpPr>
          <p:spPr>
            <a:xfrm>
              <a:off x="4183688" y="1209669"/>
              <a:ext cx="3763478" cy="13421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39648C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3" name="CuadroTexto 395">
              <a:extLst>
                <a:ext uri="{FF2B5EF4-FFF2-40B4-BE49-F238E27FC236}">
                  <a16:creationId xmlns:a16="http://schemas.microsoft.com/office/drawing/2014/main" id="{C321E812-9AEC-FDE6-96B6-D64612E6D263}"/>
                </a:ext>
              </a:extLst>
            </p:cNvPr>
            <p:cNvSpPr txBox="1"/>
            <p:nvPr/>
          </p:nvSpPr>
          <p:spPr>
            <a:xfrm>
              <a:off x="4951155" y="1307001"/>
              <a:ext cx="2957178" cy="98488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 defTabSz="914217">
                <a:defRPr/>
              </a:pPr>
              <a:r>
                <a:rPr lang="en-US" sz="2200" b="1" dirty="0">
                  <a:solidFill>
                    <a:schemeClr val="accent1"/>
                  </a:solidFill>
                </a:rPr>
                <a:t>Assess BCM Changes </a:t>
              </a:r>
              <a:r>
                <a:rPr lang="en-US" b="1" dirty="0"/>
                <a:t>across </a:t>
              </a:r>
            </a:p>
            <a:p>
              <a:pPr algn="ctr" defTabSz="914217">
                <a:defRPr/>
              </a:pPr>
              <a:r>
                <a:rPr lang="en-US" b="1" dirty="0"/>
                <a:t>the organization</a:t>
              </a:r>
              <a:endParaRPr lang="en-US" b="1" dirty="0">
                <a:solidFill>
                  <a:srgbClr val="999999"/>
                </a:solidFill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73" name="Freeform 287">
              <a:extLst>
                <a:ext uri="{FF2B5EF4-FFF2-40B4-BE49-F238E27FC236}">
                  <a16:creationId xmlns:a16="http://schemas.microsoft.com/office/drawing/2014/main" id="{50DF97BA-F22F-FBF7-DFCB-E5EF7A36326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579752" y="1541276"/>
              <a:ext cx="665139" cy="622006"/>
            </a:xfrm>
            <a:custGeom>
              <a:avLst/>
              <a:gdLst>
                <a:gd name="connsiteX0" fmla="*/ 1805781 w 1860550"/>
                <a:gd name="connsiteY0" fmla="*/ 1630363 h 1739901"/>
                <a:gd name="connsiteX1" fmla="*/ 1860550 w 1860550"/>
                <a:gd name="connsiteY1" fmla="*/ 1685132 h 1739901"/>
                <a:gd name="connsiteX2" fmla="*/ 1805781 w 1860550"/>
                <a:gd name="connsiteY2" fmla="*/ 1739901 h 1739901"/>
                <a:gd name="connsiteX3" fmla="*/ 1751012 w 1860550"/>
                <a:gd name="connsiteY3" fmla="*/ 1685132 h 1739901"/>
                <a:gd name="connsiteX4" fmla="*/ 1805781 w 1860550"/>
                <a:gd name="connsiteY4" fmla="*/ 1630363 h 1739901"/>
                <a:gd name="connsiteX5" fmla="*/ 76199 w 1860550"/>
                <a:gd name="connsiteY5" fmla="*/ 1301749 h 1739901"/>
                <a:gd name="connsiteX6" fmla="*/ 76199 w 1860550"/>
                <a:gd name="connsiteY6" fmla="*/ 1539874 h 1739901"/>
                <a:gd name="connsiteX7" fmla="*/ 246061 w 1860550"/>
                <a:gd name="connsiteY7" fmla="*/ 1370012 h 1739901"/>
                <a:gd name="connsiteX8" fmla="*/ 566737 w 1860550"/>
                <a:gd name="connsiteY8" fmla="*/ 98424 h 1739901"/>
                <a:gd name="connsiteX9" fmla="*/ 87312 w 1860550"/>
                <a:gd name="connsiteY9" fmla="*/ 1222374 h 1739901"/>
                <a:gd name="connsiteX10" fmla="*/ 290512 w 1860550"/>
                <a:gd name="connsiteY10" fmla="*/ 1309687 h 1739901"/>
                <a:gd name="connsiteX11" fmla="*/ 769937 w 1860550"/>
                <a:gd name="connsiteY11" fmla="*/ 177799 h 1739901"/>
                <a:gd name="connsiteX12" fmla="*/ 525463 w 1860550"/>
                <a:gd name="connsiteY12" fmla="*/ 0 h 1739901"/>
                <a:gd name="connsiteX13" fmla="*/ 871537 w 1860550"/>
                <a:gd name="connsiteY13" fmla="*/ 136525 h 1739901"/>
                <a:gd name="connsiteX14" fmla="*/ 344488 w 1860550"/>
                <a:gd name="connsiteY14" fmla="*/ 1381125 h 1739901"/>
                <a:gd name="connsiteX15" fmla="*/ 73025 w 1860550"/>
                <a:gd name="connsiteY15" fmla="*/ 1644650 h 1739901"/>
                <a:gd name="connsiteX16" fmla="*/ 1693862 w 1860550"/>
                <a:gd name="connsiteY16" fmla="*/ 1644650 h 1739901"/>
                <a:gd name="connsiteX17" fmla="*/ 1693862 w 1860550"/>
                <a:gd name="connsiteY17" fmla="*/ 1720850 h 1739901"/>
                <a:gd name="connsiteX18" fmla="*/ 0 w 1860550"/>
                <a:gd name="connsiteY18" fmla="*/ 1720850 h 1739901"/>
                <a:gd name="connsiteX19" fmla="*/ 0 w 1860550"/>
                <a:gd name="connsiteY19" fmla="*/ 1716088 h 1739901"/>
                <a:gd name="connsiteX20" fmla="*/ 0 w 1860550"/>
                <a:gd name="connsiteY20" fmla="*/ 1236663 h 1739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60550" h="1739901">
                  <a:moveTo>
                    <a:pt x="1805781" y="1630363"/>
                  </a:moveTo>
                  <a:cubicBezTo>
                    <a:pt x="1836029" y="1630363"/>
                    <a:pt x="1860550" y="1654884"/>
                    <a:pt x="1860550" y="1685132"/>
                  </a:cubicBezTo>
                  <a:cubicBezTo>
                    <a:pt x="1860550" y="1715380"/>
                    <a:pt x="1836029" y="1739901"/>
                    <a:pt x="1805781" y="1739901"/>
                  </a:cubicBezTo>
                  <a:cubicBezTo>
                    <a:pt x="1775533" y="1739901"/>
                    <a:pt x="1751012" y="1715380"/>
                    <a:pt x="1751012" y="1685132"/>
                  </a:cubicBezTo>
                  <a:cubicBezTo>
                    <a:pt x="1751012" y="1654884"/>
                    <a:pt x="1775533" y="1630363"/>
                    <a:pt x="1805781" y="1630363"/>
                  </a:cubicBezTo>
                  <a:close/>
                  <a:moveTo>
                    <a:pt x="76199" y="1301749"/>
                  </a:moveTo>
                  <a:lnTo>
                    <a:pt x="76199" y="1539874"/>
                  </a:lnTo>
                  <a:lnTo>
                    <a:pt x="246061" y="1370012"/>
                  </a:lnTo>
                  <a:close/>
                  <a:moveTo>
                    <a:pt x="566737" y="98424"/>
                  </a:moveTo>
                  <a:lnTo>
                    <a:pt x="87312" y="1222374"/>
                  </a:lnTo>
                  <a:lnTo>
                    <a:pt x="290512" y="1309687"/>
                  </a:lnTo>
                  <a:lnTo>
                    <a:pt x="769937" y="177799"/>
                  </a:lnTo>
                  <a:close/>
                  <a:moveTo>
                    <a:pt x="525463" y="0"/>
                  </a:moveTo>
                  <a:lnTo>
                    <a:pt x="871537" y="136525"/>
                  </a:lnTo>
                  <a:lnTo>
                    <a:pt x="344488" y="1381125"/>
                  </a:lnTo>
                  <a:lnTo>
                    <a:pt x="73025" y="1644650"/>
                  </a:lnTo>
                  <a:lnTo>
                    <a:pt x="1693862" y="1644650"/>
                  </a:lnTo>
                  <a:lnTo>
                    <a:pt x="1693862" y="1720850"/>
                  </a:lnTo>
                  <a:lnTo>
                    <a:pt x="0" y="1720850"/>
                  </a:lnTo>
                  <a:lnTo>
                    <a:pt x="0" y="1716088"/>
                  </a:lnTo>
                  <a:lnTo>
                    <a:pt x="0" y="1236663"/>
                  </a:ln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240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683C1DF-932D-96BE-E8B3-220A37FD2F21}"/>
              </a:ext>
            </a:extLst>
          </p:cNvPr>
          <p:cNvGrpSpPr/>
          <p:nvPr/>
        </p:nvGrpSpPr>
        <p:grpSpPr>
          <a:xfrm>
            <a:off x="8165670" y="1207115"/>
            <a:ext cx="3763478" cy="1342103"/>
            <a:chOff x="8165670" y="1207115"/>
            <a:chExt cx="3763478" cy="1342103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7A1F494F-31F7-A995-F4A3-B1FB04205604}"/>
                </a:ext>
              </a:extLst>
            </p:cNvPr>
            <p:cNvSpPr/>
            <p:nvPr/>
          </p:nvSpPr>
          <p:spPr>
            <a:xfrm>
              <a:off x="8165670" y="1207115"/>
              <a:ext cx="3763478" cy="13421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39648C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0" name="CuadroTexto 395">
              <a:extLst>
                <a:ext uri="{FF2B5EF4-FFF2-40B4-BE49-F238E27FC236}">
                  <a16:creationId xmlns:a16="http://schemas.microsoft.com/office/drawing/2014/main" id="{2EAD2870-0CC9-B821-1150-E78F1FDE18E4}"/>
                </a:ext>
              </a:extLst>
            </p:cNvPr>
            <p:cNvSpPr txBox="1"/>
            <p:nvPr/>
          </p:nvSpPr>
          <p:spPr>
            <a:xfrm>
              <a:off x="8812166" y="1350081"/>
              <a:ext cx="3080629" cy="76944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 defTabSz="914217">
                <a:defRPr/>
              </a:pPr>
              <a:r>
                <a:rPr lang="en-US" sz="2200" b="1" dirty="0">
                  <a:solidFill>
                    <a:schemeClr val="accent1"/>
                  </a:solidFill>
                </a:rPr>
                <a:t>Assess the </a:t>
              </a:r>
            </a:p>
            <a:p>
              <a:pPr algn="ctr" defTabSz="914217">
                <a:defRPr/>
              </a:pPr>
              <a:r>
                <a:rPr lang="en-US" sz="2200" b="1" dirty="0">
                  <a:solidFill>
                    <a:schemeClr val="accent1"/>
                  </a:solidFill>
                </a:rPr>
                <a:t>Org. Resilience</a:t>
              </a:r>
            </a:p>
          </p:txBody>
        </p:sp>
        <p:sp>
          <p:nvSpPr>
            <p:cNvPr id="74" name="Freeform 230">
              <a:extLst>
                <a:ext uri="{FF2B5EF4-FFF2-40B4-BE49-F238E27FC236}">
                  <a16:creationId xmlns:a16="http://schemas.microsoft.com/office/drawing/2014/main" id="{E0E3B5BB-7BBB-5A78-457D-47C4BADFAC3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458183" y="1456870"/>
              <a:ext cx="602223" cy="761911"/>
            </a:xfrm>
            <a:custGeom>
              <a:avLst/>
              <a:gdLst>
                <a:gd name="connsiteX0" fmla="*/ 498475 w 1412875"/>
                <a:gd name="connsiteY0" fmla="*/ 1403350 h 1787525"/>
                <a:gd name="connsiteX1" fmla="*/ 1136650 w 1412875"/>
                <a:gd name="connsiteY1" fmla="*/ 1403350 h 1787525"/>
                <a:gd name="connsiteX2" fmla="*/ 1136650 w 1412875"/>
                <a:gd name="connsiteY2" fmla="*/ 1477963 h 1787525"/>
                <a:gd name="connsiteX3" fmla="*/ 498475 w 1412875"/>
                <a:gd name="connsiteY3" fmla="*/ 1477963 h 1787525"/>
                <a:gd name="connsiteX4" fmla="*/ 349424 w 1412875"/>
                <a:gd name="connsiteY4" fmla="*/ 1385194 h 1787525"/>
                <a:gd name="connsiteX5" fmla="*/ 388541 w 1412875"/>
                <a:gd name="connsiteY5" fmla="*/ 1402160 h 1787525"/>
                <a:gd name="connsiteX6" fmla="*/ 388541 w 1412875"/>
                <a:gd name="connsiteY6" fmla="*/ 1477566 h 1787525"/>
                <a:gd name="connsiteX7" fmla="*/ 313135 w 1412875"/>
                <a:gd name="connsiteY7" fmla="*/ 1477566 h 1787525"/>
                <a:gd name="connsiteX8" fmla="*/ 313135 w 1412875"/>
                <a:gd name="connsiteY8" fmla="*/ 1402160 h 1787525"/>
                <a:gd name="connsiteX9" fmla="*/ 349424 w 1412875"/>
                <a:gd name="connsiteY9" fmla="*/ 1385194 h 1787525"/>
                <a:gd name="connsiteX10" fmla="*/ 498475 w 1412875"/>
                <a:gd name="connsiteY10" fmla="*/ 1120775 h 1787525"/>
                <a:gd name="connsiteX11" fmla="*/ 1136650 w 1412875"/>
                <a:gd name="connsiteY11" fmla="*/ 1120775 h 1787525"/>
                <a:gd name="connsiteX12" fmla="*/ 1136650 w 1412875"/>
                <a:gd name="connsiteY12" fmla="*/ 1195388 h 1787525"/>
                <a:gd name="connsiteX13" fmla="*/ 498475 w 1412875"/>
                <a:gd name="connsiteY13" fmla="*/ 1195388 h 1787525"/>
                <a:gd name="connsiteX14" fmla="*/ 293688 w 1412875"/>
                <a:gd name="connsiteY14" fmla="*/ 1120775 h 1787525"/>
                <a:gd name="connsiteX15" fmla="*/ 407988 w 1412875"/>
                <a:gd name="connsiteY15" fmla="*/ 1120775 h 1787525"/>
                <a:gd name="connsiteX16" fmla="*/ 407988 w 1412875"/>
                <a:gd name="connsiteY16" fmla="*/ 1195388 h 1787525"/>
                <a:gd name="connsiteX17" fmla="*/ 293688 w 1412875"/>
                <a:gd name="connsiteY17" fmla="*/ 1195388 h 1787525"/>
                <a:gd name="connsiteX18" fmla="*/ 498475 w 1412875"/>
                <a:gd name="connsiteY18" fmla="*/ 833438 h 1787525"/>
                <a:gd name="connsiteX19" fmla="*/ 1136650 w 1412875"/>
                <a:gd name="connsiteY19" fmla="*/ 833438 h 1787525"/>
                <a:gd name="connsiteX20" fmla="*/ 1136650 w 1412875"/>
                <a:gd name="connsiteY20" fmla="*/ 908051 h 1787525"/>
                <a:gd name="connsiteX21" fmla="*/ 498475 w 1412875"/>
                <a:gd name="connsiteY21" fmla="*/ 908051 h 1787525"/>
                <a:gd name="connsiteX22" fmla="*/ 293688 w 1412875"/>
                <a:gd name="connsiteY22" fmla="*/ 833438 h 1787525"/>
                <a:gd name="connsiteX23" fmla="*/ 407988 w 1412875"/>
                <a:gd name="connsiteY23" fmla="*/ 833438 h 1787525"/>
                <a:gd name="connsiteX24" fmla="*/ 407988 w 1412875"/>
                <a:gd name="connsiteY24" fmla="*/ 908051 h 1787525"/>
                <a:gd name="connsiteX25" fmla="*/ 293688 w 1412875"/>
                <a:gd name="connsiteY25" fmla="*/ 908051 h 1787525"/>
                <a:gd name="connsiteX26" fmla="*/ 498475 w 1412875"/>
                <a:gd name="connsiteY26" fmla="*/ 550863 h 1787525"/>
                <a:gd name="connsiteX27" fmla="*/ 1136650 w 1412875"/>
                <a:gd name="connsiteY27" fmla="*/ 550863 h 1787525"/>
                <a:gd name="connsiteX28" fmla="*/ 1136650 w 1412875"/>
                <a:gd name="connsiteY28" fmla="*/ 625476 h 1787525"/>
                <a:gd name="connsiteX29" fmla="*/ 498475 w 1412875"/>
                <a:gd name="connsiteY29" fmla="*/ 625476 h 1787525"/>
                <a:gd name="connsiteX30" fmla="*/ 293688 w 1412875"/>
                <a:gd name="connsiteY30" fmla="*/ 550863 h 1787525"/>
                <a:gd name="connsiteX31" fmla="*/ 407988 w 1412875"/>
                <a:gd name="connsiteY31" fmla="*/ 550863 h 1787525"/>
                <a:gd name="connsiteX32" fmla="*/ 407988 w 1412875"/>
                <a:gd name="connsiteY32" fmla="*/ 625476 h 1787525"/>
                <a:gd name="connsiteX33" fmla="*/ 293688 w 1412875"/>
                <a:gd name="connsiteY33" fmla="*/ 625476 h 1787525"/>
                <a:gd name="connsiteX34" fmla="*/ 74613 w 1412875"/>
                <a:gd name="connsiteY34" fmla="*/ 298450 h 1787525"/>
                <a:gd name="connsiteX35" fmla="*/ 74613 w 1412875"/>
                <a:gd name="connsiteY35" fmla="*/ 1711325 h 1787525"/>
                <a:gd name="connsiteX36" fmla="*/ 1338263 w 1412875"/>
                <a:gd name="connsiteY36" fmla="*/ 1711325 h 1787525"/>
                <a:gd name="connsiteX37" fmla="*/ 1338263 w 1412875"/>
                <a:gd name="connsiteY37" fmla="*/ 298450 h 1787525"/>
                <a:gd name="connsiteX38" fmla="*/ 710208 w 1412875"/>
                <a:gd name="connsiteY38" fmla="*/ 76200 h 1787525"/>
                <a:gd name="connsiteX39" fmla="*/ 559396 w 1412875"/>
                <a:gd name="connsiteY39" fmla="*/ 128628 h 1787525"/>
                <a:gd name="connsiteX40" fmla="*/ 525463 w 1412875"/>
                <a:gd name="connsiteY40" fmla="*/ 222250 h 1787525"/>
                <a:gd name="connsiteX41" fmla="*/ 887413 w 1412875"/>
                <a:gd name="connsiteY41" fmla="*/ 222250 h 1787525"/>
                <a:gd name="connsiteX42" fmla="*/ 861021 w 1412875"/>
                <a:gd name="connsiteY42" fmla="*/ 128628 h 1787525"/>
                <a:gd name="connsiteX43" fmla="*/ 710208 w 1412875"/>
                <a:gd name="connsiteY43" fmla="*/ 76200 h 1787525"/>
                <a:gd name="connsiteX44" fmla="*/ 710215 w 1412875"/>
                <a:gd name="connsiteY44" fmla="*/ 0 h 1787525"/>
                <a:gd name="connsiteX45" fmla="*/ 917991 w 1412875"/>
                <a:gd name="connsiteY45" fmla="*/ 82965 h 1787525"/>
                <a:gd name="connsiteX46" fmla="*/ 963324 w 1412875"/>
                <a:gd name="connsiteY46" fmla="*/ 222498 h 1787525"/>
                <a:gd name="connsiteX47" fmla="*/ 1412875 w 1412875"/>
                <a:gd name="connsiteY47" fmla="*/ 222498 h 1787525"/>
                <a:gd name="connsiteX48" fmla="*/ 1412875 w 1412875"/>
                <a:gd name="connsiteY48" fmla="*/ 1787525 h 1787525"/>
                <a:gd name="connsiteX49" fmla="*/ 0 w 1412875"/>
                <a:gd name="connsiteY49" fmla="*/ 1787525 h 1787525"/>
                <a:gd name="connsiteX50" fmla="*/ 0 w 1412875"/>
                <a:gd name="connsiteY50" fmla="*/ 222498 h 1787525"/>
                <a:gd name="connsiteX51" fmla="*/ 449551 w 1412875"/>
                <a:gd name="connsiteY51" fmla="*/ 222498 h 1787525"/>
                <a:gd name="connsiteX52" fmla="*/ 502440 w 1412875"/>
                <a:gd name="connsiteY52" fmla="*/ 79194 h 1787525"/>
                <a:gd name="connsiteX53" fmla="*/ 710215 w 1412875"/>
                <a:gd name="connsiteY53" fmla="*/ 0 h 178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412875" h="1787525">
                  <a:moveTo>
                    <a:pt x="498475" y="1403350"/>
                  </a:moveTo>
                  <a:lnTo>
                    <a:pt x="1136650" y="1403350"/>
                  </a:lnTo>
                  <a:lnTo>
                    <a:pt x="1136650" y="1477963"/>
                  </a:lnTo>
                  <a:lnTo>
                    <a:pt x="498475" y="1477963"/>
                  </a:lnTo>
                  <a:close/>
                  <a:moveTo>
                    <a:pt x="349424" y="1385194"/>
                  </a:moveTo>
                  <a:cubicBezTo>
                    <a:pt x="363092" y="1385194"/>
                    <a:pt x="377230" y="1390849"/>
                    <a:pt x="388541" y="1402160"/>
                  </a:cubicBezTo>
                  <a:cubicBezTo>
                    <a:pt x="411163" y="1424782"/>
                    <a:pt x="411163" y="1458715"/>
                    <a:pt x="388541" y="1477566"/>
                  </a:cubicBezTo>
                  <a:cubicBezTo>
                    <a:pt x="365919" y="1500188"/>
                    <a:pt x="331987" y="1500188"/>
                    <a:pt x="313135" y="1477566"/>
                  </a:cubicBezTo>
                  <a:cubicBezTo>
                    <a:pt x="290513" y="1458715"/>
                    <a:pt x="290513" y="1424782"/>
                    <a:pt x="313135" y="1402160"/>
                  </a:cubicBezTo>
                  <a:cubicBezTo>
                    <a:pt x="322561" y="1390849"/>
                    <a:pt x="335757" y="1385194"/>
                    <a:pt x="349424" y="1385194"/>
                  </a:cubicBezTo>
                  <a:close/>
                  <a:moveTo>
                    <a:pt x="498475" y="1120775"/>
                  </a:moveTo>
                  <a:lnTo>
                    <a:pt x="1136650" y="1120775"/>
                  </a:lnTo>
                  <a:lnTo>
                    <a:pt x="1136650" y="1195388"/>
                  </a:lnTo>
                  <a:lnTo>
                    <a:pt x="498475" y="1195388"/>
                  </a:lnTo>
                  <a:close/>
                  <a:moveTo>
                    <a:pt x="293688" y="1120775"/>
                  </a:moveTo>
                  <a:lnTo>
                    <a:pt x="407988" y="1120775"/>
                  </a:lnTo>
                  <a:lnTo>
                    <a:pt x="407988" y="1195388"/>
                  </a:lnTo>
                  <a:lnTo>
                    <a:pt x="293688" y="1195388"/>
                  </a:lnTo>
                  <a:close/>
                  <a:moveTo>
                    <a:pt x="498475" y="833438"/>
                  </a:moveTo>
                  <a:lnTo>
                    <a:pt x="1136650" y="833438"/>
                  </a:lnTo>
                  <a:lnTo>
                    <a:pt x="1136650" y="908051"/>
                  </a:lnTo>
                  <a:lnTo>
                    <a:pt x="498475" y="908051"/>
                  </a:lnTo>
                  <a:close/>
                  <a:moveTo>
                    <a:pt x="293688" y="833438"/>
                  </a:moveTo>
                  <a:lnTo>
                    <a:pt x="407988" y="833438"/>
                  </a:lnTo>
                  <a:lnTo>
                    <a:pt x="407988" y="908051"/>
                  </a:lnTo>
                  <a:lnTo>
                    <a:pt x="293688" y="908051"/>
                  </a:lnTo>
                  <a:close/>
                  <a:moveTo>
                    <a:pt x="498475" y="550863"/>
                  </a:moveTo>
                  <a:lnTo>
                    <a:pt x="1136650" y="550863"/>
                  </a:lnTo>
                  <a:lnTo>
                    <a:pt x="1136650" y="625476"/>
                  </a:lnTo>
                  <a:lnTo>
                    <a:pt x="498475" y="625476"/>
                  </a:lnTo>
                  <a:close/>
                  <a:moveTo>
                    <a:pt x="293688" y="550863"/>
                  </a:moveTo>
                  <a:lnTo>
                    <a:pt x="407988" y="550863"/>
                  </a:lnTo>
                  <a:lnTo>
                    <a:pt x="407988" y="625476"/>
                  </a:lnTo>
                  <a:lnTo>
                    <a:pt x="293688" y="625476"/>
                  </a:lnTo>
                  <a:close/>
                  <a:moveTo>
                    <a:pt x="74613" y="298450"/>
                  </a:moveTo>
                  <a:lnTo>
                    <a:pt x="74613" y="1711325"/>
                  </a:lnTo>
                  <a:lnTo>
                    <a:pt x="1338263" y="1711325"/>
                  </a:lnTo>
                  <a:lnTo>
                    <a:pt x="1338263" y="298450"/>
                  </a:lnTo>
                  <a:close/>
                  <a:moveTo>
                    <a:pt x="710208" y="76200"/>
                  </a:moveTo>
                  <a:cubicBezTo>
                    <a:pt x="638573" y="76200"/>
                    <a:pt x="589558" y="94924"/>
                    <a:pt x="559396" y="128628"/>
                  </a:cubicBezTo>
                  <a:cubicBezTo>
                    <a:pt x="533004" y="158587"/>
                    <a:pt x="525463" y="196036"/>
                    <a:pt x="525463" y="222250"/>
                  </a:cubicBezTo>
                  <a:cubicBezTo>
                    <a:pt x="525463" y="222250"/>
                    <a:pt x="525463" y="222250"/>
                    <a:pt x="887413" y="222250"/>
                  </a:cubicBezTo>
                  <a:cubicBezTo>
                    <a:pt x="887413" y="199781"/>
                    <a:pt x="887413" y="158587"/>
                    <a:pt x="861021" y="128628"/>
                  </a:cubicBezTo>
                  <a:cubicBezTo>
                    <a:pt x="830858" y="94924"/>
                    <a:pt x="781844" y="76200"/>
                    <a:pt x="710208" y="76200"/>
                  </a:cubicBezTo>
                  <a:close/>
                  <a:moveTo>
                    <a:pt x="710215" y="0"/>
                  </a:moveTo>
                  <a:cubicBezTo>
                    <a:pt x="804659" y="0"/>
                    <a:pt x="876436" y="26398"/>
                    <a:pt x="917991" y="82965"/>
                  </a:cubicBezTo>
                  <a:cubicBezTo>
                    <a:pt x="959546" y="128219"/>
                    <a:pt x="963324" y="188558"/>
                    <a:pt x="963324" y="222498"/>
                  </a:cubicBezTo>
                  <a:lnTo>
                    <a:pt x="1412875" y="222498"/>
                  </a:lnTo>
                  <a:cubicBezTo>
                    <a:pt x="1412875" y="222498"/>
                    <a:pt x="1412875" y="222498"/>
                    <a:pt x="1412875" y="1787525"/>
                  </a:cubicBezTo>
                  <a:cubicBezTo>
                    <a:pt x="1412875" y="1787525"/>
                    <a:pt x="1412875" y="1787525"/>
                    <a:pt x="0" y="1787525"/>
                  </a:cubicBezTo>
                  <a:cubicBezTo>
                    <a:pt x="0" y="1787525"/>
                    <a:pt x="0" y="1787525"/>
                    <a:pt x="0" y="222498"/>
                  </a:cubicBezTo>
                  <a:cubicBezTo>
                    <a:pt x="0" y="222498"/>
                    <a:pt x="0" y="222498"/>
                    <a:pt x="449551" y="222498"/>
                  </a:cubicBezTo>
                  <a:cubicBezTo>
                    <a:pt x="449551" y="184786"/>
                    <a:pt x="460884" y="128219"/>
                    <a:pt x="502440" y="79194"/>
                  </a:cubicBezTo>
                  <a:cubicBezTo>
                    <a:pt x="547773" y="26398"/>
                    <a:pt x="615772" y="0"/>
                    <a:pt x="710215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240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7B93A1C-212C-A121-B093-A621DB4B44AB}"/>
              </a:ext>
            </a:extLst>
          </p:cNvPr>
          <p:cNvGrpSpPr/>
          <p:nvPr/>
        </p:nvGrpSpPr>
        <p:grpSpPr>
          <a:xfrm>
            <a:off x="8217129" y="2764836"/>
            <a:ext cx="3763478" cy="1460781"/>
            <a:chOff x="8217129" y="2764836"/>
            <a:chExt cx="3763478" cy="1460781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AB2216B3-03C1-7D0F-DCBB-81772D26FF5B}"/>
                </a:ext>
              </a:extLst>
            </p:cNvPr>
            <p:cNvSpPr/>
            <p:nvPr/>
          </p:nvSpPr>
          <p:spPr>
            <a:xfrm>
              <a:off x="8217129" y="2764836"/>
              <a:ext cx="3763478" cy="13421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39648C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2" name="CuadroTexto 395">
              <a:extLst>
                <a:ext uri="{FF2B5EF4-FFF2-40B4-BE49-F238E27FC236}">
                  <a16:creationId xmlns:a16="http://schemas.microsoft.com/office/drawing/2014/main" id="{C90D2EDB-0B40-5A5A-3EDE-6BC494B57C43}"/>
                </a:ext>
              </a:extLst>
            </p:cNvPr>
            <p:cNvSpPr txBox="1"/>
            <p:nvPr/>
          </p:nvSpPr>
          <p:spPr>
            <a:xfrm>
              <a:off x="8916728" y="2902178"/>
              <a:ext cx="2976067" cy="132343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 defTabSz="914217">
                <a:defRPr/>
              </a:pPr>
              <a:r>
                <a:rPr lang="en-US" sz="2200" b="1" dirty="0">
                  <a:solidFill>
                    <a:schemeClr val="accent1"/>
                  </a:solidFill>
                </a:rPr>
                <a:t>Monitor Risks &amp; Threats</a:t>
              </a:r>
            </a:p>
            <a:p>
              <a:pPr algn="ctr" defTabSz="914217">
                <a:defRPr/>
              </a:pPr>
              <a:r>
                <a:rPr lang="en-US" b="1" dirty="0"/>
                <a:t>of Continuity </a:t>
              </a:r>
              <a:br>
                <a:rPr lang="en-US" b="1" dirty="0"/>
              </a:br>
              <a:endParaRPr lang="en-US" b="1" dirty="0">
                <a:solidFill>
                  <a:srgbClr val="999999"/>
                </a:solidFill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75" name="Freeform 173">
              <a:extLst>
                <a:ext uri="{FF2B5EF4-FFF2-40B4-BE49-F238E27FC236}">
                  <a16:creationId xmlns:a16="http://schemas.microsoft.com/office/drawing/2014/main" id="{F5339C7F-92DD-EE42-02F9-AEAF59C7952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458183" y="3066459"/>
              <a:ext cx="707967" cy="643376"/>
            </a:xfrm>
            <a:custGeom>
              <a:avLst/>
              <a:gdLst>
                <a:gd name="connsiteX0" fmla="*/ 1798464 w 1854200"/>
                <a:gd name="connsiteY0" fmla="*/ 1575694 h 1685032"/>
                <a:gd name="connsiteX1" fmla="*/ 1834753 w 1854200"/>
                <a:gd name="connsiteY1" fmla="*/ 1592660 h 1685032"/>
                <a:gd name="connsiteX2" fmla="*/ 1834753 w 1854200"/>
                <a:gd name="connsiteY2" fmla="*/ 1668066 h 1685032"/>
                <a:gd name="connsiteX3" fmla="*/ 1759347 w 1854200"/>
                <a:gd name="connsiteY3" fmla="*/ 1668066 h 1685032"/>
                <a:gd name="connsiteX4" fmla="*/ 1759347 w 1854200"/>
                <a:gd name="connsiteY4" fmla="*/ 1592660 h 1685032"/>
                <a:gd name="connsiteX5" fmla="*/ 1798464 w 1854200"/>
                <a:gd name="connsiteY5" fmla="*/ 1575694 h 1685032"/>
                <a:gd name="connsiteX6" fmla="*/ 0 w 1854200"/>
                <a:gd name="connsiteY6" fmla="*/ 0 h 1685032"/>
                <a:gd name="connsiteX7" fmla="*/ 76200 w 1854200"/>
                <a:gd name="connsiteY7" fmla="*/ 0 h 1685032"/>
                <a:gd name="connsiteX8" fmla="*/ 76200 w 1854200"/>
                <a:gd name="connsiteY8" fmla="*/ 1068388 h 1685032"/>
                <a:gd name="connsiteX9" fmla="*/ 306388 w 1854200"/>
                <a:gd name="connsiteY9" fmla="*/ 690563 h 1685032"/>
                <a:gd name="connsiteX10" fmla="*/ 566738 w 1854200"/>
                <a:gd name="connsiteY10" fmla="*/ 803275 h 1685032"/>
                <a:gd name="connsiteX11" fmla="*/ 804863 w 1854200"/>
                <a:gd name="connsiteY11" fmla="*/ 369888 h 1685032"/>
                <a:gd name="connsiteX12" fmla="*/ 1246188 w 1854200"/>
                <a:gd name="connsiteY12" fmla="*/ 712788 h 1685032"/>
                <a:gd name="connsiteX13" fmla="*/ 1854200 w 1854200"/>
                <a:gd name="connsiteY13" fmla="*/ 134938 h 1685032"/>
                <a:gd name="connsiteX14" fmla="*/ 1854200 w 1854200"/>
                <a:gd name="connsiteY14" fmla="*/ 238125 h 1685032"/>
                <a:gd name="connsiteX15" fmla="*/ 1250950 w 1854200"/>
                <a:gd name="connsiteY15" fmla="*/ 814388 h 1685032"/>
                <a:gd name="connsiteX16" fmla="*/ 827088 w 1854200"/>
                <a:gd name="connsiteY16" fmla="*/ 487363 h 1685032"/>
                <a:gd name="connsiteX17" fmla="*/ 601663 w 1854200"/>
                <a:gd name="connsiteY17" fmla="*/ 901700 h 1685032"/>
                <a:gd name="connsiteX18" fmla="*/ 336550 w 1854200"/>
                <a:gd name="connsiteY18" fmla="*/ 784225 h 1685032"/>
                <a:gd name="connsiteX19" fmla="*/ 76200 w 1854200"/>
                <a:gd name="connsiteY19" fmla="*/ 1211263 h 1685032"/>
                <a:gd name="connsiteX20" fmla="*/ 76200 w 1854200"/>
                <a:gd name="connsiteY20" fmla="*/ 1355726 h 1685032"/>
                <a:gd name="connsiteX21" fmla="*/ 487363 w 1854200"/>
                <a:gd name="connsiteY21" fmla="*/ 1049338 h 1685032"/>
                <a:gd name="connsiteX22" fmla="*/ 887413 w 1854200"/>
                <a:gd name="connsiteY22" fmla="*/ 1219201 h 1685032"/>
                <a:gd name="connsiteX23" fmla="*/ 1166813 w 1854200"/>
                <a:gd name="connsiteY23" fmla="*/ 1063626 h 1685032"/>
                <a:gd name="connsiteX24" fmla="*/ 1468438 w 1854200"/>
                <a:gd name="connsiteY24" fmla="*/ 1257301 h 1685032"/>
                <a:gd name="connsiteX25" fmla="*/ 1854200 w 1854200"/>
                <a:gd name="connsiteY25" fmla="*/ 954088 h 1685032"/>
                <a:gd name="connsiteX26" fmla="*/ 1854200 w 1854200"/>
                <a:gd name="connsiteY26" fmla="*/ 1052513 h 1685032"/>
                <a:gd name="connsiteX27" fmla="*/ 1473200 w 1854200"/>
                <a:gd name="connsiteY27" fmla="*/ 1347788 h 1685032"/>
                <a:gd name="connsiteX28" fmla="*/ 1163638 w 1854200"/>
                <a:gd name="connsiteY28" fmla="*/ 1150938 h 1685032"/>
                <a:gd name="connsiteX29" fmla="*/ 895350 w 1854200"/>
                <a:gd name="connsiteY29" fmla="*/ 1301751 h 1685032"/>
                <a:gd name="connsiteX30" fmla="*/ 498475 w 1854200"/>
                <a:gd name="connsiteY30" fmla="*/ 1136651 h 1685032"/>
                <a:gd name="connsiteX31" fmla="*/ 76200 w 1854200"/>
                <a:gd name="connsiteY31" fmla="*/ 1449388 h 1685032"/>
                <a:gd name="connsiteX32" fmla="*/ 76200 w 1854200"/>
                <a:gd name="connsiteY32" fmla="*/ 1592263 h 1685032"/>
                <a:gd name="connsiteX33" fmla="*/ 1687513 w 1854200"/>
                <a:gd name="connsiteY33" fmla="*/ 1592263 h 1685032"/>
                <a:gd name="connsiteX34" fmla="*/ 1687513 w 1854200"/>
                <a:gd name="connsiteY34" fmla="*/ 1668463 h 1685032"/>
                <a:gd name="connsiteX35" fmla="*/ 0 w 1854200"/>
                <a:gd name="connsiteY35" fmla="*/ 1668463 h 1685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854200" h="1685032">
                  <a:moveTo>
                    <a:pt x="1798464" y="1575694"/>
                  </a:moveTo>
                  <a:cubicBezTo>
                    <a:pt x="1812131" y="1575694"/>
                    <a:pt x="1825327" y="1581349"/>
                    <a:pt x="1834753" y="1592660"/>
                  </a:cubicBezTo>
                  <a:cubicBezTo>
                    <a:pt x="1857375" y="1611512"/>
                    <a:pt x="1857375" y="1645444"/>
                    <a:pt x="1834753" y="1668066"/>
                  </a:cubicBezTo>
                  <a:cubicBezTo>
                    <a:pt x="1815902" y="1690688"/>
                    <a:pt x="1781969" y="1690688"/>
                    <a:pt x="1759347" y="1668066"/>
                  </a:cubicBezTo>
                  <a:cubicBezTo>
                    <a:pt x="1736725" y="1645444"/>
                    <a:pt x="1736725" y="1611512"/>
                    <a:pt x="1759347" y="1592660"/>
                  </a:cubicBezTo>
                  <a:cubicBezTo>
                    <a:pt x="1770658" y="1581349"/>
                    <a:pt x="1784797" y="1575694"/>
                    <a:pt x="1798464" y="1575694"/>
                  </a:cubicBezTo>
                  <a:close/>
                  <a:moveTo>
                    <a:pt x="0" y="0"/>
                  </a:moveTo>
                  <a:lnTo>
                    <a:pt x="76200" y="0"/>
                  </a:lnTo>
                  <a:lnTo>
                    <a:pt x="76200" y="1068388"/>
                  </a:lnTo>
                  <a:lnTo>
                    <a:pt x="306388" y="690563"/>
                  </a:lnTo>
                  <a:lnTo>
                    <a:pt x="566738" y="803275"/>
                  </a:lnTo>
                  <a:lnTo>
                    <a:pt x="804863" y="369888"/>
                  </a:lnTo>
                  <a:lnTo>
                    <a:pt x="1246188" y="712788"/>
                  </a:lnTo>
                  <a:lnTo>
                    <a:pt x="1854200" y="134938"/>
                  </a:lnTo>
                  <a:lnTo>
                    <a:pt x="1854200" y="238125"/>
                  </a:lnTo>
                  <a:lnTo>
                    <a:pt x="1250950" y="814388"/>
                  </a:lnTo>
                  <a:lnTo>
                    <a:pt x="827088" y="487363"/>
                  </a:lnTo>
                  <a:lnTo>
                    <a:pt x="601663" y="901700"/>
                  </a:lnTo>
                  <a:lnTo>
                    <a:pt x="336550" y="784225"/>
                  </a:lnTo>
                  <a:lnTo>
                    <a:pt x="76200" y="1211263"/>
                  </a:lnTo>
                  <a:lnTo>
                    <a:pt x="76200" y="1355726"/>
                  </a:lnTo>
                  <a:lnTo>
                    <a:pt x="487363" y="1049338"/>
                  </a:lnTo>
                  <a:lnTo>
                    <a:pt x="887413" y="1219201"/>
                  </a:lnTo>
                  <a:lnTo>
                    <a:pt x="1166813" y="1063626"/>
                  </a:lnTo>
                  <a:lnTo>
                    <a:pt x="1468438" y="1257301"/>
                  </a:lnTo>
                  <a:lnTo>
                    <a:pt x="1854200" y="954088"/>
                  </a:lnTo>
                  <a:lnTo>
                    <a:pt x="1854200" y="1052513"/>
                  </a:lnTo>
                  <a:lnTo>
                    <a:pt x="1473200" y="1347788"/>
                  </a:lnTo>
                  <a:lnTo>
                    <a:pt x="1163638" y="1150938"/>
                  </a:lnTo>
                  <a:lnTo>
                    <a:pt x="895350" y="1301751"/>
                  </a:lnTo>
                  <a:lnTo>
                    <a:pt x="498475" y="1136651"/>
                  </a:lnTo>
                  <a:lnTo>
                    <a:pt x="76200" y="1449388"/>
                  </a:lnTo>
                  <a:lnTo>
                    <a:pt x="76200" y="1592263"/>
                  </a:lnTo>
                  <a:lnTo>
                    <a:pt x="1687513" y="1592263"/>
                  </a:lnTo>
                  <a:lnTo>
                    <a:pt x="1687513" y="1668463"/>
                  </a:lnTo>
                  <a:lnTo>
                    <a:pt x="0" y="1668463"/>
                  </a:ln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240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E1C80B0-66D9-7B5B-5711-92649CA134AF}"/>
              </a:ext>
            </a:extLst>
          </p:cNvPr>
          <p:cNvGrpSpPr/>
          <p:nvPr/>
        </p:nvGrpSpPr>
        <p:grpSpPr>
          <a:xfrm>
            <a:off x="195424" y="2764836"/>
            <a:ext cx="3791144" cy="1342103"/>
            <a:chOff x="195424" y="2764836"/>
            <a:chExt cx="3791144" cy="1342103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45E1A1D6-C291-529F-12EC-5723D5B397CD}"/>
                </a:ext>
              </a:extLst>
            </p:cNvPr>
            <p:cNvSpPr/>
            <p:nvPr/>
          </p:nvSpPr>
          <p:spPr>
            <a:xfrm>
              <a:off x="195424" y="2764836"/>
              <a:ext cx="3763478" cy="13421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39648C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4" name="CuadroTexto 395">
              <a:extLst>
                <a:ext uri="{FF2B5EF4-FFF2-40B4-BE49-F238E27FC236}">
                  <a16:creationId xmlns:a16="http://schemas.microsoft.com/office/drawing/2014/main" id="{11F98044-2C7F-0CDB-DAFB-552EDBDA05D3}"/>
                </a:ext>
              </a:extLst>
            </p:cNvPr>
            <p:cNvSpPr txBox="1"/>
            <p:nvPr/>
          </p:nvSpPr>
          <p:spPr>
            <a:xfrm>
              <a:off x="1178754" y="2828835"/>
              <a:ext cx="2807814" cy="1015663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 defTabSz="914217">
                <a:defRPr/>
              </a:pPr>
              <a:r>
                <a:rPr lang="en-US" sz="2000" b="1" dirty="0">
                  <a:solidFill>
                    <a:schemeClr val="accent1"/>
                  </a:solidFill>
                </a:rPr>
                <a:t>Align with</a:t>
              </a:r>
            </a:p>
            <a:p>
              <a:pPr algn="ctr" defTabSz="914217">
                <a:defRPr/>
              </a:pPr>
              <a:r>
                <a:rPr lang="en-US" sz="2000" b="1" dirty="0">
                  <a:solidFill>
                    <a:schemeClr val="accent1"/>
                  </a:solidFill>
                </a:rPr>
                <a:t>International best  practices </a:t>
              </a:r>
              <a:r>
                <a:rPr lang="en-US" b="1" dirty="0"/>
                <a:t>of BCM</a:t>
              </a:r>
              <a:endParaRPr lang="en-US" b="1" dirty="0">
                <a:solidFill>
                  <a:srgbClr val="999999"/>
                </a:solidFill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C73FC3E1-63F6-57DA-9E4E-0FA67519C82E}"/>
                </a:ext>
              </a:extLst>
            </p:cNvPr>
            <p:cNvGrpSpPr/>
            <p:nvPr/>
          </p:nvGrpSpPr>
          <p:grpSpPr>
            <a:xfrm>
              <a:off x="350332" y="3122041"/>
              <a:ext cx="1044643" cy="657746"/>
              <a:chOff x="7278792" y="2662386"/>
              <a:chExt cx="847682" cy="548757"/>
            </a:xfrm>
          </p:grpSpPr>
          <p:sp>
            <p:nvSpPr>
              <p:cNvPr id="76" name="Freeform 221">
                <a:extLst>
                  <a:ext uri="{FF2B5EF4-FFF2-40B4-BE49-F238E27FC236}">
                    <a16:creationId xmlns:a16="http://schemas.microsoft.com/office/drawing/2014/main" id="{08550A51-9901-DE0D-3BBC-BF45037CADE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278792" y="2663710"/>
                <a:ext cx="525711" cy="428981"/>
              </a:xfrm>
              <a:custGeom>
                <a:avLst/>
                <a:gdLst>
                  <a:gd name="connsiteX0" fmla="*/ 1489075 w 1906587"/>
                  <a:gd name="connsiteY0" fmla="*/ 1447775 h 1555776"/>
                  <a:gd name="connsiteX1" fmla="*/ 1526778 w 1906587"/>
                  <a:gd name="connsiteY1" fmla="*/ 1461986 h 1555776"/>
                  <a:gd name="connsiteX2" fmla="*/ 1526778 w 1906587"/>
                  <a:gd name="connsiteY2" fmla="*/ 1541566 h 1555776"/>
                  <a:gd name="connsiteX3" fmla="*/ 1451372 w 1906587"/>
                  <a:gd name="connsiteY3" fmla="*/ 1541566 h 1555776"/>
                  <a:gd name="connsiteX4" fmla="*/ 1451372 w 1906587"/>
                  <a:gd name="connsiteY4" fmla="*/ 1461986 h 1555776"/>
                  <a:gd name="connsiteX5" fmla="*/ 1489075 w 1906587"/>
                  <a:gd name="connsiteY5" fmla="*/ 1447775 h 1555776"/>
                  <a:gd name="connsiteX6" fmla="*/ 953293 w 1906587"/>
                  <a:gd name="connsiteY6" fmla="*/ 0 h 1555776"/>
                  <a:gd name="connsiteX7" fmla="*/ 1194443 w 1906587"/>
                  <a:gd name="connsiteY7" fmla="*/ 241798 h 1555776"/>
                  <a:gd name="connsiteX8" fmla="*/ 1141691 w 1906587"/>
                  <a:gd name="connsiteY8" fmla="*/ 392922 h 1555776"/>
                  <a:gd name="connsiteX9" fmla="*/ 1488344 w 1906587"/>
                  <a:gd name="connsiteY9" fmla="*/ 392922 h 1555776"/>
                  <a:gd name="connsiteX10" fmla="*/ 1526023 w 1906587"/>
                  <a:gd name="connsiteY10" fmla="*/ 430703 h 1555776"/>
                  <a:gd name="connsiteX11" fmla="*/ 1526023 w 1906587"/>
                  <a:gd name="connsiteY11" fmla="*/ 770731 h 1555776"/>
                  <a:gd name="connsiteX12" fmla="*/ 1665438 w 1906587"/>
                  <a:gd name="connsiteY12" fmla="*/ 725394 h 1555776"/>
                  <a:gd name="connsiteX13" fmla="*/ 1906587 w 1906587"/>
                  <a:gd name="connsiteY13" fmla="*/ 967192 h 1555776"/>
                  <a:gd name="connsiteX14" fmla="*/ 1665438 w 1906587"/>
                  <a:gd name="connsiteY14" fmla="*/ 1205212 h 1555776"/>
                  <a:gd name="connsiteX15" fmla="*/ 1526023 w 1906587"/>
                  <a:gd name="connsiteY15" fmla="*/ 1159875 h 1555776"/>
                  <a:gd name="connsiteX16" fmla="*/ 1526023 w 1906587"/>
                  <a:gd name="connsiteY16" fmla="*/ 1394117 h 1555776"/>
                  <a:gd name="connsiteX17" fmla="*/ 1450664 w 1906587"/>
                  <a:gd name="connsiteY17" fmla="*/ 1394117 h 1555776"/>
                  <a:gd name="connsiteX18" fmla="*/ 1450664 w 1906587"/>
                  <a:gd name="connsiteY18" fmla="*/ 1061645 h 1555776"/>
                  <a:gd name="connsiteX19" fmla="*/ 1480808 w 1906587"/>
                  <a:gd name="connsiteY19" fmla="*/ 1023864 h 1555776"/>
                  <a:gd name="connsiteX20" fmla="*/ 1522255 w 1906587"/>
                  <a:gd name="connsiteY20" fmla="*/ 1042754 h 1555776"/>
                  <a:gd name="connsiteX21" fmla="*/ 1665438 w 1906587"/>
                  <a:gd name="connsiteY21" fmla="*/ 1129650 h 1555776"/>
                  <a:gd name="connsiteX22" fmla="*/ 1831228 w 1906587"/>
                  <a:gd name="connsiteY22" fmla="*/ 967192 h 1555776"/>
                  <a:gd name="connsiteX23" fmla="*/ 1665438 w 1906587"/>
                  <a:gd name="connsiteY23" fmla="*/ 800956 h 1555776"/>
                  <a:gd name="connsiteX24" fmla="*/ 1522255 w 1906587"/>
                  <a:gd name="connsiteY24" fmla="*/ 887852 h 1555776"/>
                  <a:gd name="connsiteX25" fmla="*/ 1480808 w 1906587"/>
                  <a:gd name="connsiteY25" fmla="*/ 906743 h 1555776"/>
                  <a:gd name="connsiteX26" fmla="*/ 1450664 w 1906587"/>
                  <a:gd name="connsiteY26" fmla="*/ 868962 h 1555776"/>
                  <a:gd name="connsiteX27" fmla="*/ 1450664 w 1906587"/>
                  <a:gd name="connsiteY27" fmla="*/ 468484 h 1555776"/>
                  <a:gd name="connsiteX28" fmla="*/ 1028653 w 1906587"/>
                  <a:gd name="connsiteY28" fmla="*/ 468484 h 1555776"/>
                  <a:gd name="connsiteX29" fmla="*/ 990973 w 1906587"/>
                  <a:gd name="connsiteY29" fmla="*/ 438259 h 1555776"/>
                  <a:gd name="connsiteX30" fmla="*/ 1013581 w 1906587"/>
                  <a:gd name="connsiteY30" fmla="*/ 392922 h 1555776"/>
                  <a:gd name="connsiteX31" fmla="*/ 1119083 w 1906587"/>
                  <a:gd name="connsiteY31" fmla="*/ 241798 h 1555776"/>
                  <a:gd name="connsiteX32" fmla="*/ 953293 w 1906587"/>
                  <a:gd name="connsiteY32" fmla="*/ 75562 h 1555776"/>
                  <a:gd name="connsiteX33" fmla="*/ 787503 w 1906587"/>
                  <a:gd name="connsiteY33" fmla="*/ 241798 h 1555776"/>
                  <a:gd name="connsiteX34" fmla="*/ 893006 w 1906587"/>
                  <a:gd name="connsiteY34" fmla="*/ 392922 h 1555776"/>
                  <a:gd name="connsiteX35" fmla="*/ 915614 w 1906587"/>
                  <a:gd name="connsiteY35" fmla="*/ 438259 h 1555776"/>
                  <a:gd name="connsiteX36" fmla="*/ 877934 w 1906587"/>
                  <a:gd name="connsiteY36" fmla="*/ 468484 h 1555776"/>
                  <a:gd name="connsiteX37" fmla="*/ 455923 w 1906587"/>
                  <a:gd name="connsiteY37" fmla="*/ 468484 h 1555776"/>
                  <a:gd name="connsiteX38" fmla="*/ 455923 w 1906587"/>
                  <a:gd name="connsiteY38" fmla="*/ 868962 h 1555776"/>
                  <a:gd name="connsiteX39" fmla="*/ 425779 w 1906587"/>
                  <a:gd name="connsiteY39" fmla="*/ 906743 h 1555776"/>
                  <a:gd name="connsiteX40" fmla="*/ 384332 w 1906587"/>
                  <a:gd name="connsiteY40" fmla="*/ 887852 h 1555776"/>
                  <a:gd name="connsiteX41" fmla="*/ 241149 w 1906587"/>
                  <a:gd name="connsiteY41" fmla="*/ 800956 h 1555776"/>
                  <a:gd name="connsiteX42" fmla="*/ 75359 w 1906587"/>
                  <a:gd name="connsiteY42" fmla="*/ 967192 h 1555776"/>
                  <a:gd name="connsiteX43" fmla="*/ 241149 w 1906587"/>
                  <a:gd name="connsiteY43" fmla="*/ 1129650 h 1555776"/>
                  <a:gd name="connsiteX44" fmla="*/ 384332 w 1906587"/>
                  <a:gd name="connsiteY44" fmla="*/ 1042754 h 1555776"/>
                  <a:gd name="connsiteX45" fmla="*/ 425779 w 1906587"/>
                  <a:gd name="connsiteY45" fmla="*/ 1023864 h 1555776"/>
                  <a:gd name="connsiteX46" fmla="*/ 455923 w 1906587"/>
                  <a:gd name="connsiteY46" fmla="*/ 1061645 h 1555776"/>
                  <a:gd name="connsiteX47" fmla="*/ 455923 w 1906587"/>
                  <a:gd name="connsiteY47" fmla="*/ 1465901 h 1555776"/>
                  <a:gd name="connsiteX48" fmla="*/ 746056 w 1906587"/>
                  <a:gd name="connsiteY48" fmla="*/ 1465901 h 1555776"/>
                  <a:gd name="connsiteX49" fmla="*/ 712144 w 1906587"/>
                  <a:gd name="connsiteY49" fmla="*/ 1341224 h 1555776"/>
                  <a:gd name="connsiteX50" fmla="*/ 953293 w 1906587"/>
                  <a:gd name="connsiteY50" fmla="*/ 1099426 h 1555776"/>
                  <a:gd name="connsiteX51" fmla="*/ 1194443 w 1906587"/>
                  <a:gd name="connsiteY51" fmla="*/ 1341224 h 1555776"/>
                  <a:gd name="connsiteX52" fmla="*/ 1160531 w 1906587"/>
                  <a:gd name="connsiteY52" fmla="*/ 1465901 h 1555776"/>
                  <a:gd name="connsiteX53" fmla="*/ 1379073 w 1906587"/>
                  <a:gd name="connsiteY53" fmla="*/ 1465901 h 1555776"/>
                  <a:gd name="connsiteX54" fmla="*/ 1379073 w 1906587"/>
                  <a:gd name="connsiteY54" fmla="*/ 1541463 h 1555776"/>
                  <a:gd name="connsiteX55" fmla="*/ 1077636 w 1906587"/>
                  <a:gd name="connsiteY55" fmla="*/ 1541463 h 1555776"/>
                  <a:gd name="connsiteX56" fmla="*/ 1043724 w 1906587"/>
                  <a:gd name="connsiteY56" fmla="*/ 1515017 h 1555776"/>
                  <a:gd name="connsiteX57" fmla="*/ 1055028 w 1906587"/>
                  <a:gd name="connsiteY57" fmla="*/ 1473457 h 1555776"/>
                  <a:gd name="connsiteX58" fmla="*/ 1119083 w 1906587"/>
                  <a:gd name="connsiteY58" fmla="*/ 1341224 h 1555776"/>
                  <a:gd name="connsiteX59" fmla="*/ 953293 w 1906587"/>
                  <a:gd name="connsiteY59" fmla="*/ 1174988 h 1555776"/>
                  <a:gd name="connsiteX60" fmla="*/ 787503 w 1906587"/>
                  <a:gd name="connsiteY60" fmla="*/ 1341224 h 1555776"/>
                  <a:gd name="connsiteX61" fmla="*/ 851558 w 1906587"/>
                  <a:gd name="connsiteY61" fmla="*/ 1473457 h 1555776"/>
                  <a:gd name="connsiteX62" fmla="*/ 862862 w 1906587"/>
                  <a:gd name="connsiteY62" fmla="*/ 1515017 h 1555776"/>
                  <a:gd name="connsiteX63" fmla="*/ 828951 w 1906587"/>
                  <a:gd name="connsiteY63" fmla="*/ 1541463 h 1555776"/>
                  <a:gd name="connsiteX64" fmla="*/ 418243 w 1906587"/>
                  <a:gd name="connsiteY64" fmla="*/ 1541463 h 1555776"/>
                  <a:gd name="connsiteX65" fmla="*/ 380564 w 1906587"/>
                  <a:gd name="connsiteY65" fmla="*/ 1503682 h 1555776"/>
                  <a:gd name="connsiteX66" fmla="*/ 380564 w 1906587"/>
                  <a:gd name="connsiteY66" fmla="*/ 1159875 h 1555776"/>
                  <a:gd name="connsiteX67" fmla="*/ 241149 w 1906587"/>
                  <a:gd name="connsiteY67" fmla="*/ 1205212 h 1555776"/>
                  <a:gd name="connsiteX68" fmla="*/ 0 w 1906587"/>
                  <a:gd name="connsiteY68" fmla="*/ 967192 h 1555776"/>
                  <a:gd name="connsiteX69" fmla="*/ 241149 w 1906587"/>
                  <a:gd name="connsiteY69" fmla="*/ 725394 h 1555776"/>
                  <a:gd name="connsiteX70" fmla="*/ 380564 w 1906587"/>
                  <a:gd name="connsiteY70" fmla="*/ 770731 h 1555776"/>
                  <a:gd name="connsiteX71" fmla="*/ 380564 w 1906587"/>
                  <a:gd name="connsiteY71" fmla="*/ 430703 h 1555776"/>
                  <a:gd name="connsiteX72" fmla="*/ 418243 w 1906587"/>
                  <a:gd name="connsiteY72" fmla="*/ 392922 h 1555776"/>
                  <a:gd name="connsiteX73" fmla="*/ 764895 w 1906587"/>
                  <a:gd name="connsiteY73" fmla="*/ 392922 h 1555776"/>
                  <a:gd name="connsiteX74" fmla="*/ 712144 w 1906587"/>
                  <a:gd name="connsiteY74" fmla="*/ 241798 h 1555776"/>
                  <a:gd name="connsiteX75" fmla="*/ 953293 w 1906587"/>
                  <a:gd name="connsiteY75" fmla="*/ 0 h 1555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1906587" h="1555776">
                    <a:moveTo>
                      <a:pt x="1489075" y="1447775"/>
                    </a:moveTo>
                    <a:cubicBezTo>
                      <a:pt x="1503214" y="1447775"/>
                      <a:pt x="1517352" y="1452512"/>
                      <a:pt x="1526778" y="1461986"/>
                    </a:cubicBezTo>
                    <a:cubicBezTo>
                      <a:pt x="1549400" y="1484723"/>
                      <a:pt x="1549400" y="1518829"/>
                      <a:pt x="1526778" y="1541566"/>
                    </a:cubicBezTo>
                    <a:cubicBezTo>
                      <a:pt x="1507927" y="1560513"/>
                      <a:pt x="1470224" y="1560513"/>
                      <a:pt x="1451372" y="1541566"/>
                    </a:cubicBezTo>
                    <a:cubicBezTo>
                      <a:pt x="1428750" y="1518829"/>
                      <a:pt x="1428750" y="1484723"/>
                      <a:pt x="1451372" y="1461986"/>
                    </a:cubicBezTo>
                    <a:cubicBezTo>
                      <a:pt x="1460798" y="1452512"/>
                      <a:pt x="1474936" y="1447775"/>
                      <a:pt x="1489075" y="1447775"/>
                    </a:cubicBezTo>
                    <a:close/>
                    <a:moveTo>
                      <a:pt x="953293" y="0"/>
                    </a:moveTo>
                    <a:cubicBezTo>
                      <a:pt x="1085172" y="0"/>
                      <a:pt x="1194443" y="105786"/>
                      <a:pt x="1194443" y="241798"/>
                    </a:cubicBezTo>
                    <a:cubicBezTo>
                      <a:pt x="1194443" y="298469"/>
                      <a:pt x="1175603" y="351363"/>
                      <a:pt x="1141691" y="392922"/>
                    </a:cubicBezTo>
                    <a:cubicBezTo>
                      <a:pt x="1141691" y="392922"/>
                      <a:pt x="1141691" y="392922"/>
                      <a:pt x="1488344" y="392922"/>
                    </a:cubicBezTo>
                    <a:cubicBezTo>
                      <a:pt x="1507184" y="392922"/>
                      <a:pt x="1526023" y="408034"/>
                      <a:pt x="1526023" y="430703"/>
                    </a:cubicBezTo>
                    <a:cubicBezTo>
                      <a:pt x="1526023" y="430703"/>
                      <a:pt x="1526023" y="430703"/>
                      <a:pt x="1526023" y="770731"/>
                    </a:cubicBezTo>
                    <a:cubicBezTo>
                      <a:pt x="1567471" y="740507"/>
                      <a:pt x="1616454" y="725394"/>
                      <a:pt x="1665438" y="725394"/>
                    </a:cubicBezTo>
                    <a:cubicBezTo>
                      <a:pt x="1801084" y="725394"/>
                      <a:pt x="1906587" y="831181"/>
                      <a:pt x="1906587" y="967192"/>
                    </a:cubicBezTo>
                    <a:cubicBezTo>
                      <a:pt x="1906587" y="1099426"/>
                      <a:pt x="1801084" y="1205212"/>
                      <a:pt x="1665438" y="1205212"/>
                    </a:cubicBezTo>
                    <a:cubicBezTo>
                      <a:pt x="1616454" y="1205212"/>
                      <a:pt x="1567471" y="1190100"/>
                      <a:pt x="1526023" y="1159875"/>
                    </a:cubicBezTo>
                    <a:cubicBezTo>
                      <a:pt x="1526023" y="1159875"/>
                      <a:pt x="1526023" y="1159875"/>
                      <a:pt x="1526023" y="1394117"/>
                    </a:cubicBezTo>
                    <a:cubicBezTo>
                      <a:pt x="1526023" y="1394117"/>
                      <a:pt x="1526023" y="1394117"/>
                      <a:pt x="1450664" y="1394117"/>
                    </a:cubicBezTo>
                    <a:cubicBezTo>
                      <a:pt x="1450664" y="1394117"/>
                      <a:pt x="1450664" y="1394117"/>
                      <a:pt x="1450664" y="1061645"/>
                    </a:cubicBezTo>
                    <a:cubicBezTo>
                      <a:pt x="1450664" y="1042754"/>
                      <a:pt x="1461968" y="1027642"/>
                      <a:pt x="1480808" y="1023864"/>
                    </a:cubicBezTo>
                    <a:cubicBezTo>
                      <a:pt x="1495880" y="1020086"/>
                      <a:pt x="1514720" y="1027642"/>
                      <a:pt x="1522255" y="1042754"/>
                    </a:cubicBezTo>
                    <a:cubicBezTo>
                      <a:pt x="1548631" y="1099426"/>
                      <a:pt x="1605151" y="1129650"/>
                      <a:pt x="1665438" y="1129650"/>
                    </a:cubicBezTo>
                    <a:cubicBezTo>
                      <a:pt x="1759637" y="1129650"/>
                      <a:pt x="1831228" y="1057867"/>
                      <a:pt x="1831228" y="967192"/>
                    </a:cubicBezTo>
                    <a:cubicBezTo>
                      <a:pt x="1831228" y="872740"/>
                      <a:pt x="1759637" y="800956"/>
                      <a:pt x="1665438" y="800956"/>
                    </a:cubicBezTo>
                    <a:cubicBezTo>
                      <a:pt x="1605151" y="800956"/>
                      <a:pt x="1548631" y="834959"/>
                      <a:pt x="1522255" y="887852"/>
                    </a:cubicBezTo>
                    <a:cubicBezTo>
                      <a:pt x="1514720" y="902965"/>
                      <a:pt x="1495880" y="910521"/>
                      <a:pt x="1480808" y="906743"/>
                    </a:cubicBezTo>
                    <a:cubicBezTo>
                      <a:pt x="1461968" y="902965"/>
                      <a:pt x="1450664" y="887852"/>
                      <a:pt x="1450664" y="868962"/>
                    </a:cubicBezTo>
                    <a:cubicBezTo>
                      <a:pt x="1450664" y="868962"/>
                      <a:pt x="1450664" y="868962"/>
                      <a:pt x="1450664" y="468484"/>
                    </a:cubicBezTo>
                    <a:cubicBezTo>
                      <a:pt x="1450664" y="468484"/>
                      <a:pt x="1450664" y="468484"/>
                      <a:pt x="1028653" y="468484"/>
                    </a:cubicBezTo>
                    <a:cubicBezTo>
                      <a:pt x="1009813" y="468484"/>
                      <a:pt x="994741" y="453371"/>
                      <a:pt x="990973" y="438259"/>
                    </a:cubicBezTo>
                    <a:cubicBezTo>
                      <a:pt x="987205" y="419368"/>
                      <a:pt x="998509" y="400478"/>
                      <a:pt x="1013581" y="392922"/>
                    </a:cubicBezTo>
                    <a:cubicBezTo>
                      <a:pt x="1077636" y="370253"/>
                      <a:pt x="1119083" y="309804"/>
                      <a:pt x="1119083" y="241798"/>
                    </a:cubicBezTo>
                    <a:cubicBezTo>
                      <a:pt x="1119083" y="151124"/>
                      <a:pt x="1043724" y="75562"/>
                      <a:pt x="953293" y="75562"/>
                    </a:cubicBezTo>
                    <a:cubicBezTo>
                      <a:pt x="862862" y="75562"/>
                      <a:pt x="787503" y="151124"/>
                      <a:pt x="787503" y="241798"/>
                    </a:cubicBezTo>
                    <a:cubicBezTo>
                      <a:pt x="787503" y="309804"/>
                      <a:pt x="828951" y="370253"/>
                      <a:pt x="893006" y="392922"/>
                    </a:cubicBezTo>
                    <a:cubicBezTo>
                      <a:pt x="908078" y="400478"/>
                      <a:pt x="919382" y="419368"/>
                      <a:pt x="915614" y="438259"/>
                    </a:cubicBezTo>
                    <a:cubicBezTo>
                      <a:pt x="911846" y="453371"/>
                      <a:pt x="896774" y="468484"/>
                      <a:pt x="877934" y="468484"/>
                    </a:cubicBezTo>
                    <a:cubicBezTo>
                      <a:pt x="877934" y="468484"/>
                      <a:pt x="877934" y="468484"/>
                      <a:pt x="455923" y="468484"/>
                    </a:cubicBezTo>
                    <a:cubicBezTo>
                      <a:pt x="455923" y="468484"/>
                      <a:pt x="455923" y="468484"/>
                      <a:pt x="455923" y="868962"/>
                    </a:cubicBezTo>
                    <a:cubicBezTo>
                      <a:pt x="455923" y="887852"/>
                      <a:pt x="444619" y="902965"/>
                      <a:pt x="425779" y="906743"/>
                    </a:cubicBezTo>
                    <a:cubicBezTo>
                      <a:pt x="410707" y="910521"/>
                      <a:pt x="391868" y="902965"/>
                      <a:pt x="384332" y="887852"/>
                    </a:cubicBezTo>
                    <a:cubicBezTo>
                      <a:pt x="357956" y="834959"/>
                      <a:pt x="301437" y="800956"/>
                      <a:pt x="241149" y="800956"/>
                    </a:cubicBezTo>
                    <a:cubicBezTo>
                      <a:pt x="146950" y="800956"/>
                      <a:pt x="75359" y="872740"/>
                      <a:pt x="75359" y="967192"/>
                    </a:cubicBezTo>
                    <a:cubicBezTo>
                      <a:pt x="75359" y="1057867"/>
                      <a:pt x="146950" y="1129650"/>
                      <a:pt x="241149" y="1129650"/>
                    </a:cubicBezTo>
                    <a:cubicBezTo>
                      <a:pt x="301437" y="1129650"/>
                      <a:pt x="357956" y="1099426"/>
                      <a:pt x="384332" y="1042754"/>
                    </a:cubicBezTo>
                    <a:cubicBezTo>
                      <a:pt x="391868" y="1027642"/>
                      <a:pt x="410707" y="1020086"/>
                      <a:pt x="425779" y="1023864"/>
                    </a:cubicBezTo>
                    <a:cubicBezTo>
                      <a:pt x="444619" y="1027642"/>
                      <a:pt x="455923" y="1042754"/>
                      <a:pt x="455923" y="1061645"/>
                    </a:cubicBezTo>
                    <a:cubicBezTo>
                      <a:pt x="455923" y="1061645"/>
                      <a:pt x="455923" y="1061645"/>
                      <a:pt x="455923" y="1465901"/>
                    </a:cubicBezTo>
                    <a:cubicBezTo>
                      <a:pt x="455923" y="1465901"/>
                      <a:pt x="455923" y="1465901"/>
                      <a:pt x="746056" y="1465901"/>
                    </a:cubicBezTo>
                    <a:cubicBezTo>
                      <a:pt x="723448" y="1428120"/>
                      <a:pt x="712144" y="1386561"/>
                      <a:pt x="712144" y="1341224"/>
                    </a:cubicBezTo>
                    <a:cubicBezTo>
                      <a:pt x="712144" y="1208990"/>
                      <a:pt x="821415" y="1099426"/>
                      <a:pt x="953293" y="1099426"/>
                    </a:cubicBezTo>
                    <a:cubicBezTo>
                      <a:pt x="1085172" y="1099426"/>
                      <a:pt x="1194443" y="1208990"/>
                      <a:pt x="1194443" y="1341224"/>
                    </a:cubicBezTo>
                    <a:cubicBezTo>
                      <a:pt x="1194443" y="1386561"/>
                      <a:pt x="1183139" y="1428120"/>
                      <a:pt x="1160531" y="1465901"/>
                    </a:cubicBezTo>
                    <a:cubicBezTo>
                      <a:pt x="1160531" y="1465901"/>
                      <a:pt x="1160531" y="1465901"/>
                      <a:pt x="1379073" y="1465901"/>
                    </a:cubicBezTo>
                    <a:cubicBezTo>
                      <a:pt x="1379073" y="1465901"/>
                      <a:pt x="1379073" y="1465901"/>
                      <a:pt x="1379073" y="1541463"/>
                    </a:cubicBezTo>
                    <a:cubicBezTo>
                      <a:pt x="1379073" y="1541463"/>
                      <a:pt x="1379073" y="1541463"/>
                      <a:pt x="1077636" y="1541463"/>
                    </a:cubicBezTo>
                    <a:cubicBezTo>
                      <a:pt x="1062564" y="1541463"/>
                      <a:pt x="1047492" y="1530129"/>
                      <a:pt x="1043724" y="1515017"/>
                    </a:cubicBezTo>
                    <a:cubicBezTo>
                      <a:pt x="1036188" y="1499904"/>
                      <a:pt x="1043724" y="1481014"/>
                      <a:pt x="1055028" y="1473457"/>
                    </a:cubicBezTo>
                    <a:cubicBezTo>
                      <a:pt x="1096476" y="1439454"/>
                      <a:pt x="1119083" y="1394117"/>
                      <a:pt x="1119083" y="1341224"/>
                    </a:cubicBezTo>
                    <a:cubicBezTo>
                      <a:pt x="1119083" y="1250549"/>
                      <a:pt x="1043724" y="1174988"/>
                      <a:pt x="953293" y="1174988"/>
                    </a:cubicBezTo>
                    <a:cubicBezTo>
                      <a:pt x="862862" y="1174988"/>
                      <a:pt x="787503" y="1250549"/>
                      <a:pt x="787503" y="1341224"/>
                    </a:cubicBezTo>
                    <a:cubicBezTo>
                      <a:pt x="787503" y="1394117"/>
                      <a:pt x="810111" y="1439454"/>
                      <a:pt x="851558" y="1473457"/>
                    </a:cubicBezTo>
                    <a:cubicBezTo>
                      <a:pt x="862862" y="1481014"/>
                      <a:pt x="870398" y="1499904"/>
                      <a:pt x="862862" y="1515017"/>
                    </a:cubicBezTo>
                    <a:cubicBezTo>
                      <a:pt x="859094" y="1530129"/>
                      <a:pt x="844023" y="1541463"/>
                      <a:pt x="828951" y="1541463"/>
                    </a:cubicBezTo>
                    <a:cubicBezTo>
                      <a:pt x="828951" y="1541463"/>
                      <a:pt x="828951" y="1541463"/>
                      <a:pt x="418243" y="1541463"/>
                    </a:cubicBezTo>
                    <a:cubicBezTo>
                      <a:pt x="399403" y="1541463"/>
                      <a:pt x="380564" y="1522573"/>
                      <a:pt x="380564" y="1503682"/>
                    </a:cubicBezTo>
                    <a:cubicBezTo>
                      <a:pt x="380564" y="1503682"/>
                      <a:pt x="380564" y="1503682"/>
                      <a:pt x="380564" y="1159875"/>
                    </a:cubicBezTo>
                    <a:cubicBezTo>
                      <a:pt x="339116" y="1190100"/>
                      <a:pt x="290133" y="1205212"/>
                      <a:pt x="241149" y="1205212"/>
                    </a:cubicBezTo>
                    <a:cubicBezTo>
                      <a:pt x="105503" y="1205212"/>
                      <a:pt x="0" y="1099426"/>
                      <a:pt x="0" y="967192"/>
                    </a:cubicBezTo>
                    <a:cubicBezTo>
                      <a:pt x="0" y="831181"/>
                      <a:pt x="105503" y="725394"/>
                      <a:pt x="241149" y="725394"/>
                    </a:cubicBezTo>
                    <a:cubicBezTo>
                      <a:pt x="290133" y="725394"/>
                      <a:pt x="339116" y="740507"/>
                      <a:pt x="380564" y="770731"/>
                    </a:cubicBezTo>
                    <a:cubicBezTo>
                      <a:pt x="380564" y="770731"/>
                      <a:pt x="380564" y="770731"/>
                      <a:pt x="380564" y="430703"/>
                    </a:cubicBezTo>
                    <a:cubicBezTo>
                      <a:pt x="380564" y="408034"/>
                      <a:pt x="399403" y="392922"/>
                      <a:pt x="418243" y="392922"/>
                    </a:cubicBezTo>
                    <a:cubicBezTo>
                      <a:pt x="418243" y="392922"/>
                      <a:pt x="418243" y="392922"/>
                      <a:pt x="764895" y="392922"/>
                    </a:cubicBezTo>
                    <a:cubicBezTo>
                      <a:pt x="730984" y="351363"/>
                      <a:pt x="712144" y="298469"/>
                      <a:pt x="712144" y="241798"/>
                    </a:cubicBezTo>
                    <a:cubicBezTo>
                      <a:pt x="712144" y="105786"/>
                      <a:pt x="821415" y="0"/>
                      <a:pt x="953293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400"/>
              </a:p>
            </p:txBody>
          </p:sp>
          <p:sp>
            <p:nvSpPr>
              <p:cNvPr id="77" name="Freeform 221">
                <a:extLst>
                  <a:ext uri="{FF2B5EF4-FFF2-40B4-BE49-F238E27FC236}">
                    <a16:creationId xmlns:a16="http://schemas.microsoft.com/office/drawing/2014/main" id="{3731BD8F-54B2-9C45-5256-D3ACA45A999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5400000">
                <a:off x="7628202" y="2712871"/>
                <a:ext cx="548757" cy="447787"/>
              </a:xfrm>
              <a:custGeom>
                <a:avLst/>
                <a:gdLst>
                  <a:gd name="connsiteX0" fmla="*/ 1489075 w 1906587"/>
                  <a:gd name="connsiteY0" fmla="*/ 1447775 h 1555776"/>
                  <a:gd name="connsiteX1" fmla="*/ 1526778 w 1906587"/>
                  <a:gd name="connsiteY1" fmla="*/ 1461986 h 1555776"/>
                  <a:gd name="connsiteX2" fmla="*/ 1526778 w 1906587"/>
                  <a:gd name="connsiteY2" fmla="*/ 1541566 h 1555776"/>
                  <a:gd name="connsiteX3" fmla="*/ 1451372 w 1906587"/>
                  <a:gd name="connsiteY3" fmla="*/ 1541566 h 1555776"/>
                  <a:gd name="connsiteX4" fmla="*/ 1451372 w 1906587"/>
                  <a:gd name="connsiteY4" fmla="*/ 1461986 h 1555776"/>
                  <a:gd name="connsiteX5" fmla="*/ 1489075 w 1906587"/>
                  <a:gd name="connsiteY5" fmla="*/ 1447775 h 1555776"/>
                  <a:gd name="connsiteX6" fmla="*/ 953293 w 1906587"/>
                  <a:gd name="connsiteY6" fmla="*/ 0 h 1555776"/>
                  <a:gd name="connsiteX7" fmla="*/ 1194443 w 1906587"/>
                  <a:gd name="connsiteY7" fmla="*/ 241798 h 1555776"/>
                  <a:gd name="connsiteX8" fmla="*/ 1141691 w 1906587"/>
                  <a:gd name="connsiteY8" fmla="*/ 392922 h 1555776"/>
                  <a:gd name="connsiteX9" fmla="*/ 1488344 w 1906587"/>
                  <a:gd name="connsiteY9" fmla="*/ 392922 h 1555776"/>
                  <a:gd name="connsiteX10" fmla="*/ 1526023 w 1906587"/>
                  <a:gd name="connsiteY10" fmla="*/ 430703 h 1555776"/>
                  <a:gd name="connsiteX11" fmla="*/ 1526023 w 1906587"/>
                  <a:gd name="connsiteY11" fmla="*/ 770731 h 1555776"/>
                  <a:gd name="connsiteX12" fmla="*/ 1665438 w 1906587"/>
                  <a:gd name="connsiteY12" fmla="*/ 725394 h 1555776"/>
                  <a:gd name="connsiteX13" fmla="*/ 1906587 w 1906587"/>
                  <a:gd name="connsiteY13" fmla="*/ 967192 h 1555776"/>
                  <a:gd name="connsiteX14" fmla="*/ 1665438 w 1906587"/>
                  <a:gd name="connsiteY14" fmla="*/ 1205212 h 1555776"/>
                  <a:gd name="connsiteX15" fmla="*/ 1526023 w 1906587"/>
                  <a:gd name="connsiteY15" fmla="*/ 1159875 h 1555776"/>
                  <a:gd name="connsiteX16" fmla="*/ 1526023 w 1906587"/>
                  <a:gd name="connsiteY16" fmla="*/ 1394117 h 1555776"/>
                  <a:gd name="connsiteX17" fmla="*/ 1450664 w 1906587"/>
                  <a:gd name="connsiteY17" fmla="*/ 1394117 h 1555776"/>
                  <a:gd name="connsiteX18" fmla="*/ 1450664 w 1906587"/>
                  <a:gd name="connsiteY18" fmla="*/ 1061645 h 1555776"/>
                  <a:gd name="connsiteX19" fmla="*/ 1480808 w 1906587"/>
                  <a:gd name="connsiteY19" fmla="*/ 1023864 h 1555776"/>
                  <a:gd name="connsiteX20" fmla="*/ 1522255 w 1906587"/>
                  <a:gd name="connsiteY20" fmla="*/ 1042754 h 1555776"/>
                  <a:gd name="connsiteX21" fmla="*/ 1665438 w 1906587"/>
                  <a:gd name="connsiteY21" fmla="*/ 1129650 h 1555776"/>
                  <a:gd name="connsiteX22" fmla="*/ 1831228 w 1906587"/>
                  <a:gd name="connsiteY22" fmla="*/ 967192 h 1555776"/>
                  <a:gd name="connsiteX23" fmla="*/ 1665438 w 1906587"/>
                  <a:gd name="connsiteY23" fmla="*/ 800956 h 1555776"/>
                  <a:gd name="connsiteX24" fmla="*/ 1522255 w 1906587"/>
                  <a:gd name="connsiteY24" fmla="*/ 887852 h 1555776"/>
                  <a:gd name="connsiteX25" fmla="*/ 1480808 w 1906587"/>
                  <a:gd name="connsiteY25" fmla="*/ 906743 h 1555776"/>
                  <a:gd name="connsiteX26" fmla="*/ 1450664 w 1906587"/>
                  <a:gd name="connsiteY26" fmla="*/ 868962 h 1555776"/>
                  <a:gd name="connsiteX27" fmla="*/ 1450664 w 1906587"/>
                  <a:gd name="connsiteY27" fmla="*/ 468484 h 1555776"/>
                  <a:gd name="connsiteX28" fmla="*/ 1028653 w 1906587"/>
                  <a:gd name="connsiteY28" fmla="*/ 468484 h 1555776"/>
                  <a:gd name="connsiteX29" fmla="*/ 990973 w 1906587"/>
                  <a:gd name="connsiteY29" fmla="*/ 438259 h 1555776"/>
                  <a:gd name="connsiteX30" fmla="*/ 1013581 w 1906587"/>
                  <a:gd name="connsiteY30" fmla="*/ 392922 h 1555776"/>
                  <a:gd name="connsiteX31" fmla="*/ 1119083 w 1906587"/>
                  <a:gd name="connsiteY31" fmla="*/ 241798 h 1555776"/>
                  <a:gd name="connsiteX32" fmla="*/ 953293 w 1906587"/>
                  <a:gd name="connsiteY32" fmla="*/ 75562 h 1555776"/>
                  <a:gd name="connsiteX33" fmla="*/ 787503 w 1906587"/>
                  <a:gd name="connsiteY33" fmla="*/ 241798 h 1555776"/>
                  <a:gd name="connsiteX34" fmla="*/ 893006 w 1906587"/>
                  <a:gd name="connsiteY34" fmla="*/ 392922 h 1555776"/>
                  <a:gd name="connsiteX35" fmla="*/ 915614 w 1906587"/>
                  <a:gd name="connsiteY35" fmla="*/ 438259 h 1555776"/>
                  <a:gd name="connsiteX36" fmla="*/ 877934 w 1906587"/>
                  <a:gd name="connsiteY36" fmla="*/ 468484 h 1555776"/>
                  <a:gd name="connsiteX37" fmla="*/ 455923 w 1906587"/>
                  <a:gd name="connsiteY37" fmla="*/ 468484 h 1555776"/>
                  <a:gd name="connsiteX38" fmla="*/ 455923 w 1906587"/>
                  <a:gd name="connsiteY38" fmla="*/ 868962 h 1555776"/>
                  <a:gd name="connsiteX39" fmla="*/ 425779 w 1906587"/>
                  <a:gd name="connsiteY39" fmla="*/ 906743 h 1555776"/>
                  <a:gd name="connsiteX40" fmla="*/ 384332 w 1906587"/>
                  <a:gd name="connsiteY40" fmla="*/ 887852 h 1555776"/>
                  <a:gd name="connsiteX41" fmla="*/ 241149 w 1906587"/>
                  <a:gd name="connsiteY41" fmla="*/ 800956 h 1555776"/>
                  <a:gd name="connsiteX42" fmla="*/ 75359 w 1906587"/>
                  <a:gd name="connsiteY42" fmla="*/ 967192 h 1555776"/>
                  <a:gd name="connsiteX43" fmla="*/ 241149 w 1906587"/>
                  <a:gd name="connsiteY43" fmla="*/ 1129650 h 1555776"/>
                  <a:gd name="connsiteX44" fmla="*/ 384332 w 1906587"/>
                  <a:gd name="connsiteY44" fmla="*/ 1042754 h 1555776"/>
                  <a:gd name="connsiteX45" fmla="*/ 425779 w 1906587"/>
                  <a:gd name="connsiteY45" fmla="*/ 1023864 h 1555776"/>
                  <a:gd name="connsiteX46" fmla="*/ 455923 w 1906587"/>
                  <a:gd name="connsiteY46" fmla="*/ 1061645 h 1555776"/>
                  <a:gd name="connsiteX47" fmla="*/ 455923 w 1906587"/>
                  <a:gd name="connsiteY47" fmla="*/ 1465901 h 1555776"/>
                  <a:gd name="connsiteX48" fmla="*/ 746056 w 1906587"/>
                  <a:gd name="connsiteY48" fmla="*/ 1465901 h 1555776"/>
                  <a:gd name="connsiteX49" fmla="*/ 712144 w 1906587"/>
                  <a:gd name="connsiteY49" fmla="*/ 1341224 h 1555776"/>
                  <a:gd name="connsiteX50" fmla="*/ 953293 w 1906587"/>
                  <a:gd name="connsiteY50" fmla="*/ 1099426 h 1555776"/>
                  <a:gd name="connsiteX51" fmla="*/ 1194443 w 1906587"/>
                  <a:gd name="connsiteY51" fmla="*/ 1341224 h 1555776"/>
                  <a:gd name="connsiteX52" fmla="*/ 1160531 w 1906587"/>
                  <a:gd name="connsiteY52" fmla="*/ 1465901 h 1555776"/>
                  <a:gd name="connsiteX53" fmla="*/ 1379073 w 1906587"/>
                  <a:gd name="connsiteY53" fmla="*/ 1465901 h 1555776"/>
                  <a:gd name="connsiteX54" fmla="*/ 1379073 w 1906587"/>
                  <a:gd name="connsiteY54" fmla="*/ 1541463 h 1555776"/>
                  <a:gd name="connsiteX55" fmla="*/ 1077636 w 1906587"/>
                  <a:gd name="connsiteY55" fmla="*/ 1541463 h 1555776"/>
                  <a:gd name="connsiteX56" fmla="*/ 1043724 w 1906587"/>
                  <a:gd name="connsiteY56" fmla="*/ 1515017 h 1555776"/>
                  <a:gd name="connsiteX57" fmla="*/ 1055028 w 1906587"/>
                  <a:gd name="connsiteY57" fmla="*/ 1473457 h 1555776"/>
                  <a:gd name="connsiteX58" fmla="*/ 1119083 w 1906587"/>
                  <a:gd name="connsiteY58" fmla="*/ 1341224 h 1555776"/>
                  <a:gd name="connsiteX59" fmla="*/ 953293 w 1906587"/>
                  <a:gd name="connsiteY59" fmla="*/ 1174988 h 1555776"/>
                  <a:gd name="connsiteX60" fmla="*/ 787503 w 1906587"/>
                  <a:gd name="connsiteY60" fmla="*/ 1341224 h 1555776"/>
                  <a:gd name="connsiteX61" fmla="*/ 851558 w 1906587"/>
                  <a:gd name="connsiteY61" fmla="*/ 1473457 h 1555776"/>
                  <a:gd name="connsiteX62" fmla="*/ 862862 w 1906587"/>
                  <a:gd name="connsiteY62" fmla="*/ 1515017 h 1555776"/>
                  <a:gd name="connsiteX63" fmla="*/ 828951 w 1906587"/>
                  <a:gd name="connsiteY63" fmla="*/ 1541463 h 1555776"/>
                  <a:gd name="connsiteX64" fmla="*/ 418243 w 1906587"/>
                  <a:gd name="connsiteY64" fmla="*/ 1541463 h 1555776"/>
                  <a:gd name="connsiteX65" fmla="*/ 380564 w 1906587"/>
                  <a:gd name="connsiteY65" fmla="*/ 1503682 h 1555776"/>
                  <a:gd name="connsiteX66" fmla="*/ 380564 w 1906587"/>
                  <a:gd name="connsiteY66" fmla="*/ 1159875 h 1555776"/>
                  <a:gd name="connsiteX67" fmla="*/ 241149 w 1906587"/>
                  <a:gd name="connsiteY67" fmla="*/ 1205212 h 1555776"/>
                  <a:gd name="connsiteX68" fmla="*/ 0 w 1906587"/>
                  <a:gd name="connsiteY68" fmla="*/ 967192 h 1555776"/>
                  <a:gd name="connsiteX69" fmla="*/ 241149 w 1906587"/>
                  <a:gd name="connsiteY69" fmla="*/ 725394 h 1555776"/>
                  <a:gd name="connsiteX70" fmla="*/ 380564 w 1906587"/>
                  <a:gd name="connsiteY70" fmla="*/ 770731 h 1555776"/>
                  <a:gd name="connsiteX71" fmla="*/ 380564 w 1906587"/>
                  <a:gd name="connsiteY71" fmla="*/ 430703 h 1555776"/>
                  <a:gd name="connsiteX72" fmla="*/ 418243 w 1906587"/>
                  <a:gd name="connsiteY72" fmla="*/ 392922 h 1555776"/>
                  <a:gd name="connsiteX73" fmla="*/ 764895 w 1906587"/>
                  <a:gd name="connsiteY73" fmla="*/ 392922 h 1555776"/>
                  <a:gd name="connsiteX74" fmla="*/ 712144 w 1906587"/>
                  <a:gd name="connsiteY74" fmla="*/ 241798 h 1555776"/>
                  <a:gd name="connsiteX75" fmla="*/ 953293 w 1906587"/>
                  <a:gd name="connsiteY75" fmla="*/ 0 h 1555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1906587" h="1555776">
                    <a:moveTo>
                      <a:pt x="1489075" y="1447775"/>
                    </a:moveTo>
                    <a:cubicBezTo>
                      <a:pt x="1503214" y="1447775"/>
                      <a:pt x="1517352" y="1452512"/>
                      <a:pt x="1526778" y="1461986"/>
                    </a:cubicBezTo>
                    <a:cubicBezTo>
                      <a:pt x="1549400" y="1484723"/>
                      <a:pt x="1549400" y="1518829"/>
                      <a:pt x="1526778" y="1541566"/>
                    </a:cubicBezTo>
                    <a:cubicBezTo>
                      <a:pt x="1507927" y="1560513"/>
                      <a:pt x="1470224" y="1560513"/>
                      <a:pt x="1451372" y="1541566"/>
                    </a:cubicBezTo>
                    <a:cubicBezTo>
                      <a:pt x="1428750" y="1518829"/>
                      <a:pt x="1428750" y="1484723"/>
                      <a:pt x="1451372" y="1461986"/>
                    </a:cubicBezTo>
                    <a:cubicBezTo>
                      <a:pt x="1460798" y="1452512"/>
                      <a:pt x="1474936" y="1447775"/>
                      <a:pt x="1489075" y="1447775"/>
                    </a:cubicBezTo>
                    <a:close/>
                    <a:moveTo>
                      <a:pt x="953293" y="0"/>
                    </a:moveTo>
                    <a:cubicBezTo>
                      <a:pt x="1085172" y="0"/>
                      <a:pt x="1194443" y="105786"/>
                      <a:pt x="1194443" y="241798"/>
                    </a:cubicBezTo>
                    <a:cubicBezTo>
                      <a:pt x="1194443" y="298469"/>
                      <a:pt x="1175603" y="351363"/>
                      <a:pt x="1141691" y="392922"/>
                    </a:cubicBezTo>
                    <a:cubicBezTo>
                      <a:pt x="1141691" y="392922"/>
                      <a:pt x="1141691" y="392922"/>
                      <a:pt x="1488344" y="392922"/>
                    </a:cubicBezTo>
                    <a:cubicBezTo>
                      <a:pt x="1507184" y="392922"/>
                      <a:pt x="1526023" y="408034"/>
                      <a:pt x="1526023" y="430703"/>
                    </a:cubicBezTo>
                    <a:cubicBezTo>
                      <a:pt x="1526023" y="430703"/>
                      <a:pt x="1526023" y="430703"/>
                      <a:pt x="1526023" y="770731"/>
                    </a:cubicBezTo>
                    <a:cubicBezTo>
                      <a:pt x="1567471" y="740507"/>
                      <a:pt x="1616454" y="725394"/>
                      <a:pt x="1665438" y="725394"/>
                    </a:cubicBezTo>
                    <a:cubicBezTo>
                      <a:pt x="1801084" y="725394"/>
                      <a:pt x="1906587" y="831181"/>
                      <a:pt x="1906587" y="967192"/>
                    </a:cubicBezTo>
                    <a:cubicBezTo>
                      <a:pt x="1906587" y="1099426"/>
                      <a:pt x="1801084" y="1205212"/>
                      <a:pt x="1665438" y="1205212"/>
                    </a:cubicBezTo>
                    <a:cubicBezTo>
                      <a:pt x="1616454" y="1205212"/>
                      <a:pt x="1567471" y="1190100"/>
                      <a:pt x="1526023" y="1159875"/>
                    </a:cubicBezTo>
                    <a:cubicBezTo>
                      <a:pt x="1526023" y="1159875"/>
                      <a:pt x="1526023" y="1159875"/>
                      <a:pt x="1526023" y="1394117"/>
                    </a:cubicBezTo>
                    <a:cubicBezTo>
                      <a:pt x="1526023" y="1394117"/>
                      <a:pt x="1526023" y="1394117"/>
                      <a:pt x="1450664" y="1394117"/>
                    </a:cubicBezTo>
                    <a:cubicBezTo>
                      <a:pt x="1450664" y="1394117"/>
                      <a:pt x="1450664" y="1394117"/>
                      <a:pt x="1450664" y="1061645"/>
                    </a:cubicBezTo>
                    <a:cubicBezTo>
                      <a:pt x="1450664" y="1042754"/>
                      <a:pt x="1461968" y="1027642"/>
                      <a:pt x="1480808" y="1023864"/>
                    </a:cubicBezTo>
                    <a:cubicBezTo>
                      <a:pt x="1495880" y="1020086"/>
                      <a:pt x="1514720" y="1027642"/>
                      <a:pt x="1522255" y="1042754"/>
                    </a:cubicBezTo>
                    <a:cubicBezTo>
                      <a:pt x="1548631" y="1099426"/>
                      <a:pt x="1605151" y="1129650"/>
                      <a:pt x="1665438" y="1129650"/>
                    </a:cubicBezTo>
                    <a:cubicBezTo>
                      <a:pt x="1759637" y="1129650"/>
                      <a:pt x="1831228" y="1057867"/>
                      <a:pt x="1831228" y="967192"/>
                    </a:cubicBezTo>
                    <a:cubicBezTo>
                      <a:pt x="1831228" y="872740"/>
                      <a:pt x="1759637" y="800956"/>
                      <a:pt x="1665438" y="800956"/>
                    </a:cubicBezTo>
                    <a:cubicBezTo>
                      <a:pt x="1605151" y="800956"/>
                      <a:pt x="1548631" y="834959"/>
                      <a:pt x="1522255" y="887852"/>
                    </a:cubicBezTo>
                    <a:cubicBezTo>
                      <a:pt x="1514720" y="902965"/>
                      <a:pt x="1495880" y="910521"/>
                      <a:pt x="1480808" y="906743"/>
                    </a:cubicBezTo>
                    <a:cubicBezTo>
                      <a:pt x="1461968" y="902965"/>
                      <a:pt x="1450664" y="887852"/>
                      <a:pt x="1450664" y="868962"/>
                    </a:cubicBezTo>
                    <a:cubicBezTo>
                      <a:pt x="1450664" y="868962"/>
                      <a:pt x="1450664" y="868962"/>
                      <a:pt x="1450664" y="468484"/>
                    </a:cubicBezTo>
                    <a:cubicBezTo>
                      <a:pt x="1450664" y="468484"/>
                      <a:pt x="1450664" y="468484"/>
                      <a:pt x="1028653" y="468484"/>
                    </a:cubicBezTo>
                    <a:cubicBezTo>
                      <a:pt x="1009813" y="468484"/>
                      <a:pt x="994741" y="453371"/>
                      <a:pt x="990973" y="438259"/>
                    </a:cubicBezTo>
                    <a:cubicBezTo>
                      <a:pt x="987205" y="419368"/>
                      <a:pt x="998509" y="400478"/>
                      <a:pt x="1013581" y="392922"/>
                    </a:cubicBezTo>
                    <a:cubicBezTo>
                      <a:pt x="1077636" y="370253"/>
                      <a:pt x="1119083" y="309804"/>
                      <a:pt x="1119083" y="241798"/>
                    </a:cubicBezTo>
                    <a:cubicBezTo>
                      <a:pt x="1119083" y="151124"/>
                      <a:pt x="1043724" y="75562"/>
                      <a:pt x="953293" y="75562"/>
                    </a:cubicBezTo>
                    <a:cubicBezTo>
                      <a:pt x="862862" y="75562"/>
                      <a:pt x="787503" y="151124"/>
                      <a:pt x="787503" y="241798"/>
                    </a:cubicBezTo>
                    <a:cubicBezTo>
                      <a:pt x="787503" y="309804"/>
                      <a:pt x="828951" y="370253"/>
                      <a:pt x="893006" y="392922"/>
                    </a:cubicBezTo>
                    <a:cubicBezTo>
                      <a:pt x="908078" y="400478"/>
                      <a:pt x="919382" y="419368"/>
                      <a:pt x="915614" y="438259"/>
                    </a:cubicBezTo>
                    <a:cubicBezTo>
                      <a:pt x="911846" y="453371"/>
                      <a:pt x="896774" y="468484"/>
                      <a:pt x="877934" y="468484"/>
                    </a:cubicBezTo>
                    <a:cubicBezTo>
                      <a:pt x="877934" y="468484"/>
                      <a:pt x="877934" y="468484"/>
                      <a:pt x="455923" y="468484"/>
                    </a:cubicBezTo>
                    <a:cubicBezTo>
                      <a:pt x="455923" y="468484"/>
                      <a:pt x="455923" y="468484"/>
                      <a:pt x="455923" y="868962"/>
                    </a:cubicBezTo>
                    <a:cubicBezTo>
                      <a:pt x="455923" y="887852"/>
                      <a:pt x="444619" y="902965"/>
                      <a:pt x="425779" y="906743"/>
                    </a:cubicBezTo>
                    <a:cubicBezTo>
                      <a:pt x="410707" y="910521"/>
                      <a:pt x="391868" y="902965"/>
                      <a:pt x="384332" y="887852"/>
                    </a:cubicBezTo>
                    <a:cubicBezTo>
                      <a:pt x="357956" y="834959"/>
                      <a:pt x="301437" y="800956"/>
                      <a:pt x="241149" y="800956"/>
                    </a:cubicBezTo>
                    <a:cubicBezTo>
                      <a:pt x="146950" y="800956"/>
                      <a:pt x="75359" y="872740"/>
                      <a:pt x="75359" y="967192"/>
                    </a:cubicBezTo>
                    <a:cubicBezTo>
                      <a:pt x="75359" y="1057867"/>
                      <a:pt x="146950" y="1129650"/>
                      <a:pt x="241149" y="1129650"/>
                    </a:cubicBezTo>
                    <a:cubicBezTo>
                      <a:pt x="301437" y="1129650"/>
                      <a:pt x="357956" y="1099426"/>
                      <a:pt x="384332" y="1042754"/>
                    </a:cubicBezTo>
                    <a:cubicBezTo>
                      <a:pt x="391868" y="1027642"/>
                      <a:pt x="410707" y="1020086"/>
                      <a:pt x="425779" y="1023864"/>
                    </a:cubicBezTo>
                    <a:cubicBezTo>
                      <a:pt x="444619" y="1027642"/>
                      <a:pt x="455923" y="1042754"/>
                      <a:pt x="455923" y="1061645"/>
                    </a:cubicBezTo>
                    <a:cubicBezTo>
                      <a:pt x="455923" y="1061645"/>
                      <a:pt x="455923" y="1061645"/>
                      <a:pt x="455923" y="1465901"/>
                    </a:cubicBezTo>
                    <a:cubicBezTo>
                      <a:pt x="455923" y="1465901"/>
                      <a:pt x="455923" y="1465901"/>
                      <a:pt x="746056" y="1465901"/>
                    </a:cubicBezTo>
                    <a:cubicBezTo>
                      <a:pt x="723448" y="1428120"/>
                      <a:pt x="712144" y="1386561"/>
                      <a:pt x="712144" y="1341224"/>
                    </a:cubicBezTo>
                    <a:cubicBezTo>
                      <a:pt x="712144" y="1208990"/>
                      <a:pt x="821415" y="1099426"/>
                      <a:pt x="953293" y="1099426"/>
                    </a:cubicBezTo>
                    <a:cubicBezTo>
                      <a:pt x="1085172" y="1099426"/>
                      <a:pt x="1194443" y="1208990"/>
                      <a:pt x="1194443" y="1341224"/>
                    </a:cubicBezTo>
                    <a:cubicBezTo>
                      <a:pt x="1194443" y="1386561"/>
                      <a:pt x="1183139" y="1428120"/>
                      <a:pt x="1160531" y="1465901"/>
                    </a:cubicBezTo>
                    <a:cubicBezTo>
                      <a:pt x="1160531" y="1465901"/>
                      <a:pt x="1160531" y="1465901"/>
                      <a:pt x="1379073" y="1465901"/>
                    </a:cubicBezTo>
                    <a:cubicBezTo>
                      <a:pt x="1379073" y="1465901"/>
                      <a:pt x="1379073" y="1465901"/>
                      <a:pt x="1379073" y="1541463"/>
                    </a:cubicBezTo>
                    <a:cubicBezTo>
                      <a:pt x="1379073" y="1541463"/>
                      <a:pt x="1379073" y="1541463"/>
                      <a:pt x="1077636" y="1541463"/>
                    </a:cubicBezTo>
                    <a:cubicBezTo>
                      <a:pt x="1062564" y="1541463"/>
                      <a:pt x="1047492" y="1530129"/>
                      <a:pt x="1043724" y="1515017"/>
                    </a:cubicBezTo>
                    <a:cubicBezTo>
                      <a:pt x="1036188" y="1499904"/>
                      <a:pt x="1043724" y="1481014"/>
                      <a:pt x="1055028" y="1473457"/>
                    </a:cubicBezTo>
                    <a:cubicBezTo>
                      <a:pt x="1096476" y="1439454"/>
                      <a:pt x="1119083" y="1394117"/>
                      <a:pt x="1119083" y="1341224"/>
                    </a:cubicBezTo>
                    <a:cubicBezTo>
                      <a:pt x="1119083" y="1250549"/>
                      <a:pt x="1043724" y="1174988"/>
                      <a:pt x="953293" y="1174988"/>
                    </a:cubicBezTo>
                    <a:cubicBezTo>
                      <a:pt x="862862" y="1174988"/>
                      <a:pt x="787503" y="1250549"/>
                      <a:pt x="787503" y="1341224"/>
                    </a:cubicBezTo>
                    <a:cubicBezTo>
                      <a:pt x="787503" y="1394117"/>
                      <a:pt x="810111" y="1439454"/>
                      <a:pt x="851558" y="1473457"/>
                    </a:cubicBezTo>
                    <a:cubicBezTo>
                      <a:pt x="862862" y="1481014"/>
                      <a:pt x="870398" y="1499904"/>
                      <a:pt x="862862" y="1515017"/>
                    </a:cubicBezTo>
                    <a:cubicBezTo>
                      <a:pt x="859094" y="1530129"/>
                      <a:pt x="844023" y="1541463"/>
                      <a:pt x="828951" y="1541463"/>
                    </a:cubicBezTo>
                    <a:cubicBezTo>
                      <a:pt x="828951" y="1541463"/>
                      <a:pt x="828951" y="1541463"/>
                      <a:pt x="418243" y="1541463"/>
                    </a:cubicBezTo>
                    <a:cubicBezTo>
                      <a:pt x="399403" y="1541463"/>
                      <a:pt x="380564" y="1522573"/>
                      <a:pt x="380564" y="1503682"/>
                    </a:cubicBezTo>
                    <a:cubicBezTo>
                      <a:pt x="380564" y="1503682"/>
                      <a:pt x="380564" y="1503682"/>
                      <a:pt x="380564" y="1159875"/>
                    </a:cubicBezTo>
                    <a:cubicBezTo>
                      <a:pt x="339116" y="1190100"/>
                      <a:pt x="290133" y="1205212"/>
                      <a:pt x="241149" y="1205212"/>
                    </a:cubicBezTo>
                    <a:cubicBezTo>
                      <a:pt x="105503" y="1205212"/>
                      <a:pt x="0" y="1099426"/>
                      <a:pt x="0" y="967192"/>
                    </a:cubicBezTo>
                    <a:cubicBezTo>
                      <a:pt x="0" y="831181"/>
                      <a:pt x="105503" y="725394"/>
                      <a:pt x="241149" y="725394"/>
                    </a:cubicBezTo>
                    <a:cubicBezTo>
                      <a:pt x="290133" y="725394"/>
                      <a:pt x="339116" y="740507"/>
                      <a:pt x="380564" y="770731"/>
                    </a:cubicBezTo>
                    <a:cubicBezTo>
                      <a:pt x="380564" y="770731"/>
                      <a:pt x="380564" y="770731"/>
                      <a:pt x="380564" y="430703"/>
                    </a:cubicBezTo>
                    <a:cubicBezTo>
                      <a:pt x="380564" y="408034"/>
                      <a:pt x="399403" y="392922"/>
                      <a:pt x="418243" y="392922"/>
                    </a:cubicBezTo>
                    <a:cubicBezTo>
                      <a:pt x="418243" y="392922"/>
                      <a:pt x="418243" y="392922"/>
                      <a:pt x="764895" y="392922"/>
                    </a:cubicBezTo>
                    <a:cubicBezTo>
                      <a:pt x="730984" y="351363"/>
                      <a:pt x="712144" y="298469"/>
                      <a:pt x="712144" y="241798"/>
                    </a:cubicBezTo>
                    <a:cubicBezTo>
                      <a:pt x="712144" y="105786"/>
                      <a:pt x="821415" y="0"/>
                      <a:pt x="953293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400"/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863324A-D94B-28D6-6260-084F40366FFC}"/>
              </a:ext>
            </a:extLst>
          </p:cNvPr>
          <p:cNvGrpSpPr/>
          <p:nvPr/>
        </p:nvGrpSpPr>
        <p:grpSpPr>
          <a:xfrm>
            <a:off x="4183688" y="2764835"/>
            <a:ext cx="3763478" cy="1342103"/>
            <a:chOff x="4183688" y="2764835"/>
            <a:chExt cx="3763478" cy="1342103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5F632B1F-05C9-3332-5DEA-C94B9E83EA03}"/>
                </a:ext>
              </a:extLst>
            </p:cNvPr>
            <p:cNvSpPr/>
            <p:nvPr/>
          </p:nvSpPr>
          <p:spPr>
            <a:xfrm>
              <a:off x="4183688" y="2764835"/>
              <a:ext cx="3763478" cy="13421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39648C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6" name="CuadroTexto 395">
              <a:extLst>
                <a:ext uri="{FF2B5EF4-FFF2-40B4-BE49-F238E27FC236}">
                  <a16:creationId xmlns:a16="http://schemas.microsoft.com/office/drawing/2014/main" id="{CE02D976-F993-B822-08DC-9AA5A04AB7C9}"/>
                </a:ext>
              </a:extLst>
            </p:cNvPr>
            <p:cNvSpPr txBox="1"/>
            <p:nvPr/>
          </p:nvSpPr>
          <p:spPr>
            <a:xfrm>
              <a:off x="4992576" y="2902178"/>
              <a:ext cx="2874336" cy="1138773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 defTabSz="914217">
                <a:defRPr/>
              </a:pPr>
              <a:r>
                <a:rPr lang="en-US" sz="2400" b="1" dirty="0">
                  <a:solidFill>
                    <a:schemeClr val="accent1"/>
                  </a:solidFill>
                </a:rPr>
                <a:t>Set Roles &amp;</a:t>
              </a:r>
              <a:br>
                <a:rPr lang="en-US" sz="2400" b="1" dirty="0">
                  <a:solidFill>
                    <a:schemeClr val="accent1"/>
                  </a:solidFill>
                </a:rPr>
              </a:br>
              <a:r>
                <a:rPr lang="en-US" sz="2400" b="1" dirty="0">
                  <a:solidFill>
                    <a:schemeClr val="accent1"/>
                  </a:solidFill>
                </a:rPr>
                <a:t> Responsibilities</a:t>
              </a:r>
            </a:p>
            <a:p>
              <a:pPr algn="ctr" defTabSz="914217">
                <a:defRPr/>
              </a:pPr>
              <a:r>
                <a:rPr lang="en-US" b="1" dirty="0">
                  <a:solidFill>
                    <a:srgbClr val="363E48"/>
                  </a:solidFill>
                  <a:ea typeface="Lato" charset="0"/>
                  <a:cs typeface="Lato" charset="0"/>
                </a:rPr>
                <a:t>Of S</a:t>
              </a:r>
              <a:r>
                <a:rPr lang="en-US" b="1" dirty="0"/>
                <a:t>takeholders</a:t>
              </a:r>
              <a:r>
                <a:rPr lang="en-US" b="1" dirty="0">
                  <a:solidFill>
                    <a:schemeClr val="accent1"/>
                  </a:solidFill>
                </a:rPr>
                <a:t> </a:t>
              </a:r>
            </a:p>
          </p:txBody>
        </p:sp>
        <p:sp>
          <p:nvSpPr>
            <p:cNvPr id="79" name="Freeform 266">
              <a:extLst>
                <a:ext uri="{FF2B5EF4-FFF2-40B4-BE49-F238E27FC236}">
                  <a16:creationId xmlns:a16="http://schemas.microsoft.com/office/drawing/2014/main" id="{BCD8A68C-D814-BA95-0B3F-CF1EAA4B641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442202" y="3108313"/>
              <a:ext cx="700153" cy="726505"/>
            </a:xfrm>
            <a:custGeom>
              <a:avLst/>
              <a:gdLst>
                <a:gd name="connsiteX0" fmla="*/ 1740064 w 1799180"/>
                <a:gd name="connsiteY0" fmla="*/ 1647905 h 1866900"/>
                <a:gd name="connsiteX1" fmla="*/ 1791494 w 1799180"/>
                <a:gd name="connsiteY1" fmla="*/ 1674092 h 1866900"/>
                <a:gd name="connsiteX2" fmla="*/ 1772642 w 1799180"/>
                <a:gd name="connsiteY2" fmla="*/ 1750100 h 1866900"/>
                <a:gd name="connsiteX3" fmla="*/ 1701006 w 1799180"/>
                <a:gd name="connsiteY3" fmla="*/ 1727297 h 1866900"/>
                <a:gd name="connsiteX4" fmla="*/ 1719858 w 1799180"/>
                <a:gd name="connsiteY4" fmla="*/ 1655090 h 1866900"/>
                <a:gd name="connsiteX5" fmla="*/ 1740064 w 1799180"/>
                <a:gd name="connsiteY5" fmla="*/ 1647905 h 1866900"/>
                <a:gd name="connsiteX6" fmla="*/ 285749 w 1799180"/>
                <a:gd name="connsiteY6" fmla="*/ 1157290 h 1866900"/>
                <a:gd name="connsiteX7" fmla="*/ 361949 w 1799180"/>
                <a:gd name="connsiteY7" fmla="*/ 1157290 h 1866900"/>
                <a:gd name="connsiteX8" fmla="*/ 361949 w 1799180"/>
                <a:gd name="connsiteY8" fmla="*/ 1554165 h 1866900"/>
                <a:gd name="connsiteX9" fmla="*/ 285749 w 1799180"/>
                <a:gd name="connsiteY9" fmla="*/ 1554165 h 1866900"/>
                <a:gd name="connsiteX10" fmla="*/ 606954 w 1799180"/>
                <a:gd name="connsiteY10" fmla="*/ 956443 h 1866900"/>
                <a:gd name="connsiteX11" fmla="*/ 569156 w 1799180"/>
                <a:gd name="connsiteY11" fmla="*/ 957855 h 1866900"/>
                <a:gd name="connsiteX12" fmla="*/ 569156 w 1799180"/>
                <a:gd name="connsiteY12" fmla="*/ 1014348 h 1866900"/>
                <a:gd name="connsiteX13" fmla="*/ 474662 w 1799180"/>
                <a:gd name="connsiteY13" fmla="*/ 1221490 h 1866900"/>
                <a:gd name="connsiteX14" fmla="*/ 474662 w 1799180"/>
                <a:gd name="connsiteY14" fmla="*/ 1454995 h 1866900"/>
                <a:gd name="connsiteX15" fmla="*/ 690109 w 1799180"/>
                <a:gd name="connsiteY15" fmla="*/ 1500189 h 1866900"/>
                <a:gd name="connsiteX16" fmla="*/ 799722 w 1799180"/>
                <a:gd name="connsiteY16" fmla="*/ 1451228 h 1866900"/>
                <a:gd name="connsiteX17" fmla="*/ 845079 w 1799180"/>
                <a:gd name="connsiteY17" fmla="*/ 1191360 h 1866900"/>
                <a:gd name="connsiteX18" fmla="*/ 663650 w 1799180"/>
                <a:gd name="connsiteY18" fmla="*/ 1176295 h 1866900"/>
                <a:gd name="connsiteX19" fmla="*/ 584275 w 1799180"/>
                <a:gd name="connsiteY19" fmla="*/ 1202659 h 1866900"/>
                <a:gd name="connsiteX20" fmla="*/ 614513 w 1799180"/>
                <a:gd name="connsiteY20" fmla="*/ 1127335 h 1866900"/>
                <a:gd name="connsiteX21" fmla="*/ 644751 w 1799180"/>
                <a:gd name="connsiteY21" fmla="*/ 969154 h 1866900"/>
                <a:gd name="connsiteX22" fmla="*/ 606954 w 1799180"/>
                <a:gd name="connsiteY22" fmla="*/ 956443 h 1866900"/>
                <a:gd name="connsiteX23" fmla="*/ 582310 w 1799180"/>
                <a:gd name="connsiteY23" fmla="*/ 881988 h 1866900"/>
                <a:gd name="connsiteX24" fmla="*/ 686392 w 1799180"/>
                <a:gd name="connsiteY24" fmla="*/ 905087 h 1866900"/>
                <a:gd name="connsiteX25" fmla="*/ 708998 w 1799180"/>
                <a:gd name="connsiteY25" fmla="*/ 1089884 h 1866900"/>
                <a:gd name="connsiteX26" fmla="*/ 912452 w 1799180"/>
                <a:gd name="connsiteY26" fmla="*/ 1157769 h 1866900"/>
                <a:gd name="connsiteX27" fmla="*/ 867240 w 1799180"/>
                <a:gd name="connsiteY27" fmla="*/ 1489649 h 1866900"/>
                <a:gd name="connsiteX28" fmla="*/ 863472 w 1799180"/>
                <a:gd name="connsiteY28" fmla="*/ 1493420 h 1866900"/>
                <a:gd name="connsiteX29" fmla="*/ 690159 w 1799180"/>
                <a:gd name="connsiteY29" fmla="*/ 1576390 h 1866900"/>
                <a:gd name="connsiteX30" fmla="*/ 686392 w 1799180"/>
                <a:gd name="connsiteY30" fmla="*/ 1576390 h 1866900"/>
                <a:gd name="connsiteX31" fmla="*/ 426423 w 1799180"/>
                <a:gd name="connsiteY31" fmla="*/ 1519820 h 1866900"/>
                <a:gd name="connsiteX32" fmla="*/ 400049 w 1799180"/>
                <a:gd name="connsiteY32" fmla="*/ 1508506 h 1866900"/>
                <a:gd name="connsiteX33" fmla="*/ 400049 w 1799180"/>
                <a:gd name="connsiteY33" fmla="*/ 1184168 h 1866900"/>
                <a:gd name="connsiteX34" fmla="*/ 415120 w 1799180"/>
                <a:gd name="connsiteY34" fmla="*/ 1172854 h 1866900"/>
                <a:gd name="connsiteX35" fmla="*/ 494241 w 1799180"/>
                <a:gd name="connsiteY35" fmla="*/ 1014457 h 1866900"/>
                <a:gd name="connsiteX36" fmla="*/ 494241 w 1799180"/>
                <a:gd name="connsiteY36" fmla="*/ 901316 h 1866900"/>
                <a:gd name="connsiteX37" fmla="*/ 520614 w 1799180"/>
                <a:gd name="connsiteY37" fmla="*/ 890002 h 1866900"/>
                <a:gd name="connsiteX38" fmla="*/ 582310 w 1799180"/>
                <a:gd name="connsiteY38" fmla="*/ 881988 h 1866900"/>
                <a:gd name="connsiteX39" fmla="*/ 554084 w 1799180"/>
                <a:gd name="connsiteY39" fmla="*/ 758826 h 1866900"/>
                <a:gd name="connsiteX40" fmla="*/ 74613 w 1799180"/>
                <a:gd name="connsiteY40" fmla="*/ 1274764 h 1866900"/>
                <a:gd name="connsiteX41" fmla="*/ 595613 w 1799180"/>
                <a:gd name="connsiteY41" fmla="*/ 1790701 h 1866900"/>
                <a:gd name="connsiteX42" fmla="*/ 1112838 w 1799180"/>
                <a:gd name="connsiteY42" fmla="*/ 1274764 h 1866900"/>
                <a:gd name="connsiteX43" fmla="*/ 633367 w 1799180"/>
                <a:gd name="connsiteY43" fmla="*/ 758826 h 1866900"/>
                <a:gd name="connsiteX44" fmla="*/ 554084 w 1799180"/>
                <a:gd name="connsiteY44" fmla="*/ 758826 h 1866900"/>
                <a:gd name="connsiteX45" fmla="*/ 534988 w 1799180"/>
                <a:gd name="connsiteY45" fmla="*/ 365126 h 1866900"/>
                <a:gd name="connsiteX46" fmla="*/ 1504951 w 1799180"/>
                <a:gd name="connsiteY46" fmla="*/ 365126 h 1866900"/>
                <a:gd name="connsiteX47" fmla="*/ 1504951 w 1799180"/>
                <a:gd name="connsiteY47" fmla="*/ 441326 h 1866900"/>
                <a:gd name="connsiteX48" fmla="*/ 534988 w 1799180"/>
                <a:gd name="connsiteY48" fmla="*/ 441326 h 1866900"/>
                <a:gd name="connsiteX49" fmla="*/ 203710 w 1799180"/>
                <a:gd name="connsiteY49" fmla="*/ 0 h 1866900"/>
                <a:gd name="connsiteX50" fmla="*/ 1784350 w 1799180"/>
                <a:gd name="connsiteY50" fmla="*/ 0 h 1866900"/>
                <a:gd name="connsiteX51" fmla="*/ 1784350 w 1799180"/>
                <a:gd name="connsiteY51" fmla="*/ 1587808 h 1866900"/>
                <a:gd name="connsiteX52" fmla="*/ 1708902 w 1799180"/>
                <a:gd name="connsiteY52" fmla="*/ 1587808 h 1866900"/>
                <a:gd name="connsiteX53" fmla="*/ 1708902 w 1799180"/>
                <a:gd name="connsiteY53" fmla="*/ 75430 h 1866900"/>
                <a:gd name="connsiteX54" fmla="*/ 279158 w 1799180"/>
                <a:gd name="connsiteY54" fmla="*/ 75430 h 1866900"/>
                <a:gd name="connsiteX55" fmla="*/ 279158 w 1799180"/>
                <a:gd name="connsiteY55" fmla="*/ 773160 h 1866900"/>
                <a:gd name="connsiteX56" fmla="*/ 535682 w 1799180"/>
                <a:gd name="connsiteY56" fmla="*/ 686416 h 1866900"/>
                <a:gd name="connsiteX57" fmla="*/ 535682 w 1799180"/>
                <a:gd name="connsiteY57" fmla="*/ 682644 h 1866900"/>
                <a:gd name="connsiteX58" fmla="*/ 550772 w 1799180"/>
                <a:gd name="connsiteY58" fmla="*/ 682644 h 1866900"/>
                <a:gd name="connsiteX59" fmla="*/ 596041 w 1799180"/>
                <a:gd name="connsiteY59" fmla="*/ 682644 h 1866900"/>
                <a:gd name="connsiteX60" fmla="*/ 637537 w 1799180"/>
                <a:gd name="connsiteY60" fmla="*/ 682644 h 1866900"/>
                <a:gd name="connsiteX61" fmla="*/ 1505191 w 1799180"/>
                <a:gd name="connsiteY61" fmla="*/ 682644 h 1866900"/>
                <a:gd name="connsiteX62" fmla="*/ 1505191 w 1799180"/>
                <a:gd name="connsiteY62" fmla="*/ 758074 h 1866900"/>
                <a:gd name="connsiteX63" fmla="*/ 886516 w 1799180"/>
                <a:gd name="connsiteY63" fmla="*/ 758074 h 1866900"/>
                <a:gd name="connsiteX64" fmla="*/ 1120406 w 1799180"/>
                <a:gd name="connsiteY64" fmla="*/ 1003223 h 1866900"/>
                <a:gd name="connsiteX65" fmla="*/ 1505191 w 1799180"/>
                <a:gd name="connsiteY65" fmla="*/ 1003223 h 1866900"/>
                <a:gd name="connsiteX66" fmla="*/ 1505191 w 1799180"/>
                <a:gd name="connsiteY66" fmla="*/ 1078653 h 1866900"/>
                <a:gd name="connsiteX67" fmla="*/ 1154357 w 1799180"/>
                <a:gd name="connsiteY67" fmla="*/ 1078653 h 1866900"/>
                <a:gd name="connsiteX68" fmla="*/ 1188309 w 1799180"/>
                <a:gd name="connsiteY68" fmla="*/ 1274772 h 1866900"/>
                <a:gd name="connsiteX69" fmla="*/ 1184537 w 1799180"/>
                <a:gd name="connsiteY69" fmla="*/ 1323802 h 1866900"/>
                <a:gd name="connsiteX70" fmla="*/ 1505191 w 1799180"/>
                <a:gd name="connsiteY70" fmla="*/ 1323802 h 1866900"/>
                <a:gd name="connsiteX71" fmla="*/ 1505191 w 1799180"/>
                <a:gd name="connsiteY71" fmla="*/ 1395460 h 1866900"/>
                <a:gd name="connsiteX72" fmla="*/ 1176992 w 1799180"/>
                <a:gd name="connsiteY72" fmla="*/ 1395460 h 1866900"/>
                <a:gd name="connsiteX73" fmla="*/ 1041185 w 1799180"/>
                <a:gd name="connsiteY73" fmla="*/ 1663238 h 1866900"/>
                <a:gd name="connsiteX74" fmla="*/ 1637226 w 1799180"/>
                <a:gd name="connsiteY74" fmla="*/ 1663238 h 1866900"/>
                <a:gd name="connsiteX75" fmla="*/ 1637226 w 1799180"/>
                <a:gd name="connsiteY75" fmla="*/ 1738669 h 1866900"/>
                <a:gd name="connsiteX76" fmla="*/ 961964 w 1799180"/>
                <a:gd name="connsiteY76" fmla="*/ 1738669 h 1866900"/>
                <a:gd name="connsiteX77" fmla="*/ 596041 w 1799180"/>
                <a:gd name="connsiteY77" fmla="*/ 1866900 h 1866900"/>
                <a:gd name="connsiteX78" fmla="*/ 0 w 1799180"/>
                <a:gd name="connsiteY78" fmla="*/ 1274772 h 1866900"/>
                <a:gd name="connsiteX79" fmla="*/ 203710 w 1799180"/>
                <a:gd name="connsiteY79" fmla="*/ 829733 h 1866900"/>
                <a:gd name="connsiteX80" fmla="*/ 203710 w 1799180"/>
                <a:gd name="connsiteY80" fmla="*/ 0 h 186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1799180" h="1866900">
                  <a:moveTo>
                    <a:pt x="1740064" y="1647905"/>
                  </a:moveTo>
                  <a:cubicBezTo>
                    <a:pt x="1760389" y="1644876"/>
                    <a:pt x="1780183" y="1654140"/>
                    <a:pt x="1791494" y="1674092"/>
                  </a:cubicBezTo>
                  <a:cubicBezTo>
                    <a:pt x="1806575" y="1700695"/>
                    <a:pt x="1799035" y="1734898"/>
                    <a:pt x="1772642" y="1750100"/>
                  </a:cubicBezTo>
                  <a:cubicBezTo>
                    <a:pt x="1746250" y="1765301"/>
                    <a:pt x="1716088" y="1753900"/>
                    <a:pt x="1701006" y="1727297"/>
                  </a:cubicBezTo>
                  <a:cubicBezTo>
                    <a:pt x="1685925" y="1704495"/>
                    <a:pt x="1693466" y="1670291"/>
                    <a:pt x="1719858" y="1655090"/>
                  </a:cubicBezTo>
                  <a:cubicBezTo>
                    <a:pt x="1726456" y="1651289"/>
                    <a:pt x="1733290" y="1648914"/>
                    <a:pt x="1740064" y="1647905"/>
                  </a:cubicBezTo>
                  <a:close/>
                  <a:moveTo>
                    <a:pt x="285749" y="1157290"/>
                  </a:moveTo>
                  <a:lnTo>
                    <a:pt x="361949" y="1157290"/>
                  </a:lnTo>
                  <a:lnTo>
                    <a:pt x="361949" y="1554165"/>
                  </a:lnTo>
                  <a:lnTo>
                    <a:pt x="285749" y="1554165"/>
                  </a:lnTo>
                  <a:close/>
                  <a:moveTo>
                    <a:pt x="606954" y="956443"/>
                  </a:moveTo>
                  <a:cubicBezTo>
                    <a:pt x="593725" y="955031"/>
                    <a:pt x="580495" y="955972"/>
                    <a:pt x="569156" y="957855"/>
                  </a:cubicBezTo>
                  <a:cubicBezTo>
                    <a:pt x="569156" y="1014348"/>
                    <a:pt x="569156" y="1014348"/>
                    <a:pt x="569156" y="1014348"/>
                  </a:cubicBezTo>
                  <a:cubicBezTo>
                    <a:pt x="569156" y="1116036"/>
                    <a:pt x="504900" y="1191360"/>
                    <a:pt x="474662" y="1221490"/>
                  </a:cubicBezTo>
                  <a:lnTo>
                    <a:pt x="474662" y="1454995"/>
                  </a:lnTo>
                  <a:cubicBezTo>
                    <a:pt x="520019" y="1470059"/>
                    <a:pt x="622073" y="1500189"/>
                    <a:pt x="690109" y="1500189"/>
                  </a:cubicBezTo>
                  <a:cubicBezTo>
                    <a:pt x="754365" y="1500189"/>
                    <a:pt x="792162" y="1462527"/>
                    <a:pt x="799722" y="1451228"/>
                  </a:cubicBezTo>
                  <a:cubicBezTo>
                    <a:pt x="833740" y="1379671"/>
                    <a:pt x="871537" y="1247853"/>
                    <a:pt x="845079" y="1191360"/>
                  </a:cubicBezTo>
                  <a:cubicBezTo>
                    <a:pt x="818620" y="1138633"/>
                    <a:pt x="693888" y="1168763"/>
                    <a:pt x="663650" y="1176295"/>
                  </a:cubicBezTo>
                  <a:cubicBezTo>
                    <a:pt x="584275" y="1202659"/>
                    <a:pt x="584275" y="1202659"/>
                    <a:pt x="584275" y="1202659"/>
                  </a:cubicBezTo>
                  <a:cubicBezTo>
                    <a:pt x="614513" y="1127335"/>
                    <a:pt x="614513" y="1127335"/>
                    <a:pt x="614513" y="1127335"/>
                  </a:cubicBezTo>
                  <a:cubicBezTo>
                    <a:pt x="640972" y="1059543"/>
                    <a:pt x="656091" y="984219"/>
                    <a:pt x="644751" y="969154"/>
                  </a:cubicBezTo>
                  <a:cubicBezTo>
                    <a:pt x="633412" y="961622"/>
                    <a:pt x="620183" y="957855"/>
                    <a:pt x="606954" y="956443"/>
                  </a:cubicBezTo>
                  <a:close/>
                  <a:moveTo>
                    <a:pt x="582310" y="881988"/>
                  </a:moveTo>
                  <a:cubicBezTo>
                    <a:pt x="613864" y="880573"/>
                    <a:pt x="652483" y="884345"/>
                    <a:pt x="686392" y="905087"/>
                  </a:cubicBezTo>
                  <a:cubicBezTo>
                    <a:pt x="735371" y="939029"/>
                    <a:pt x="727836" y="1021999"/>
                    <a:pt x="708998" y="1089884"/>
                  </a:cubicBezTo>
                  <a:cubicBezTo>
                    <a:pt x="776816" y="1078570"/>
                    <a:pt x="871007" y="1082341"/>
                    <a:pt x="912452" y="1157769"/>
                  </a:cubicBezTo>
                  <a:cubicBezTo>
                    <a:pt x="965199" y="1267138"/>
                    <a:pt x="878543" y="1467021"/>
                    <a:pt x="867240" y="1489649"/>
                  </a:cubicBezTo>
                  <a:cubicBezTo>
                    <a:pt x="863472" y="1493420"/>
                    <a:pt x="863472" y="1493420"/>
                    <a:pt x="863472" y="1493420"/>
                  </a:cubicBezTo>
                  <a:cubicBezTo>
                    <a:pt x="863472" y="1497191"/>
                    <a:pt x="803189" y="1576390"/>
                    <a:pt x="690159" y="1576390"/>
                  </a:cubicBezTo>
                  <a:cubicBezTo>
                    <a:pt x="690159" y="1576390"/>
                    <a:pt x="690159" y="1576390"/>
                    <a:pt x="686392" y="1576390"/>
                  </a:cubicBezTo>
                  <a:cubicBezTo>
                    <a:pt x="584665" y="1572619"/>
                    <a:pt x="433958" y="1519820"/>
                    <a:pt x="426423" y="1519820"/>
                  </a:cubicBezTo>
                  <a:cubicBezTo>
                    <a:pt x="400049" y="1508506"/>
                    <a:pt x="400049" y="1508506"/>
                    <a:pt x="400049" y="1508506"/>
                  </a:cubicBezTo>
                  <a:cubicBezTo>
                    <a:pt x="400049" y="1184168"/>
                    <a:pt x="400049" y="1184168"/>
                    <a:pt x="400049" y="1184168"/>
                  </a:cubicBezTo>
                  <a:cubicBezTo>
                    <a:pt x="415120" y="1172854"/>
                    <a:pt x="415120" y="1172854"/>
                    <a:pt x="415120" y="1172854"/>
                  </a:cubicBezTo>
                  <a:cubicBezTo>
                    <a:pt x="415120" y="1172854"/>
                    <a:pt x="494241" y="1108741"/>
                    <a:pt x="494241" y="1014457"/>
                  </a:cubicBezTo>
                  <a:cubicBezTo>
                    <a:pt x="494241" y="901316"/>
                    <a:pt x="494241" y="901316"/>
                    <a:pt x="494241" y="901316"/>
                  </a:cubicBezTo>
                  <a:cubicBezTo>
                    <a:pt x="520614" y="890002"/>
                    <a:pt x="520614" y="890002"/>
                    <a:pt x="520614" y="890002"/>
                  </a:cubicBezTo>
                  <a:cubicBezTo>
                    <a:pt x="526266" y="890002"/>
                    <a:pt x="550756" y="883402"/>
                    <a:pt x="582310" y="881988"/>
                  </a:cubicBezTo>
                  <a:close/>
                  <a:moveTo>
                    <a:pt x="554084" y="758826"/>
                  </a:moveTo>
                  <a:cubicBezTo>
                    <a:pt x="286033" y="781422"/>
                    <a:pt x="74613" y="1003614"/>
                    <a:pt x="74613" y="1274764"/>
                  </a:cubicBezTo>
                  <a:cubicBezTo>
                    <a:pt x="74613" y="1560977"/>
                    <a:pt x="308686" y="1790701"/>
                    <a:pt x="595613" y="1790701"/>
                  </a:cubicBezTo>
                  <a:cubicBezTo>
                    <a:pt x="878766" y="1790701"/>
                    <a:pt x="1112838" y="1560977"/>
                    <a:pt x="1112838" y="1274764"/>
                  </a:cubicBezTo>
                  <a:cubicBezTo>
                    <a:pt x="1112838" y="1003614"/>
                    <a:pt x="901418" y="781422"/>
                    <a:pt x="633367" y="758826"/>
                  </a:cubicBezTo>
                  <a:cubicBezTo>
                    <a:pt x="633367" y="758826"/>
                    <a:pt x="633367" y="758826"/>
                    <a:pt x="554084" y="758826"/>
                  </a:cubicBezTo>
                  <a:close/>
                  <a:moveTo>
                    <a:pt x="534988" y="365126"/>
                  </a:moveTo>
                  <a:lnTo>
                    <a:pt x="1504951" y="365126"/>
                  </a:lnTo>
                  <a:lnTo>
                    <a:pt x="1504951" y="441326"/>
                  </a:lnTo>
                  <a:lnTo>
                    <a:pt x="534988" y="441326"/>
                  </a:lnTo>
                  <a:close/>
                  <a:moveTo>
                    <a:pt x="203710" y="0"/>
                  </a:moveTo>
                  <a:lnTo>
                    <a:pt x="1784350" y="0"/>
                  </a:lnTo>
                  <a:cubicBezTo>
                    <a:pt x="1784350" y="0"/>
                    <a:pt x="1784350" y="0"/>
                    <a:pt x="1784350" y="1587808"/>
                  </a:cubicBezTo>
                  <a:cubicBezTo>
                    <a:pt x="1784350" y="1587808"/>
                    <a:pt x="1784350" y="1587808"/>
                    <a:pt x="1708902" y="1587808"/>
                  </a:cubicBezTo>
                  <a:cubicBezTo>
                    <a:pt x="1708902" y="1587808"/>
                    <a:pt x="1708902" y="1587808"/>
                    <a:pt x="1708902" y="75430"/>
                  </a:cubicBezTo>
                  <a:cubicBezTo>
                    <a:pt x="1708902" y="75430"/>
                    <a:pt x="1708902" y="75430"/>
                    <a:pt x="279158" y="75430"/>
                  </a:cubicBezTo>
                  <a:cubicBezTo>
                    <a:pt x="279158" y="75430"/>
                    <a:pt x="279158" y="75430"/>
                    <a:pt x="279158" y="773160"/>
                  </a:cubicBezTo>
                  <a:cubicBezTo>
                    <a:pt x="354606" y="724131"/>
                    <a:pt x="441372" y="693959"/>
                    <a:pt x="535682" y="686416"/>
                  </a:cubicBezTo>
                  <a:cubicBezTo>
                    <a:pt x="535682" y="686416"/>
                    <a:pt x="535682" y="686416"/>
                    <a:pt x="535682" y="682644"/>
                  </a:cubicBezTo>
                  <a:cubicBezTo>
                    <a:pt x="535682" y="682644"/>
                    <a:pt x="535682" y="682644"/>
                    <a:pt x="550772" y="682644"/>
                  </a:cubicBezTo>
                  <a:cubicBezTo>
                    <a:pt x="565861" y="682644"/>
                    <a:pt x="580951" y="682644"/>
                    <a:pt x="596041" y="682644"/>
                  </a:cubicBezTo>
                  <a:cubicBezTo>
                    <a:pt x="611130" y="682644"/>
                    <a:pt x="622448" y="682644"/>
                    <a:pt x="637537" y="682644"/>
                  </a:cubicBezTo>
                  <a:cubicBezTo>
                    <a:pt x="637537" y="682644"/>
                    <a:pt x="637537" y="682644"/>
                    <a:pt x="1505191" y="682644"/>
                  </a:cubicBezTo>
                  <a:cubicBezTo>
                    <a:pt x="1505191" y="682644"/>
                    <a:pt x="1505191" y="682644"/>
                    <a:pt x="1505191" y="758074"/>
                  </a:cubicBezTo>
                  <a:cubicBezTo>
                    <a:pt x="1505191" y="758074"/>
                    <a:pt x="1505191" y="758074"/>
                    <a:pt x="886516" y="758074"/>
                  </a:cubicBezTo>
                  <a:cubicBezTo>
                    <a:pt x="984599" y="814647"/>
                    <a:pt x="1067592" y="901392"/>
                    <a:pt x="1120406" y="1003223"/>
                  </a:cubicBezTo>
                  <a:cubicBezTo>
                    <a:pt x="1120406" y="1003223"/>
                    <a:pt x="1120406" y="1003223"/>
                    <a:pt x="1505191" y="1003223"/>
                  </a:cubicBezTo>
                  <a:cubicBezTo>
                    <a:pt x="1505191" y="1003223"/>
                    <a:pt x="1505191" y="1003223"/>
                    <a:pt x="1505191" y="1078653"/>
                  </a:cubicBezTo>
                  <a:cubicBezTo>
                    <a:pt x="1505191" y="1078653"/>
                    <a:pt x="1505191" y="1078653"/>
                    <a:pt x="1154357" y="1078653"/>
                  </a:cubicBezTo>
                  <a:cubicBezTo>
                    <a:pt x="1176992" y="1138997"/>
                    <a:pt x="1188309" y="1206885"/>
                    <a:pt x="1188309" y="1274772"/>
                  </a:cubicBezTo>
                  <a:cubicBezTo>
                    <a:pt x="1188309" y="1289858"/>
                    <a:pt x="1188309" y="1308716"/>
                    <a:pt x="1184537" y="1323802"/>
                  </a:cubicBezTo>
                  <a:cubicBezTo>
                    <a:pt x="1184537" y="1323802"/>
                    <a:pt x="1184537" y="1323802"/>
                    <a:pt x="1505191" y="1323802"/>
                  </a:cubicBezTo>
                  <a:cubicBezTo>
                    <a:pt x="1505191" y="1323802"/>
                    <a:pt x="1505191" y="1323802"/>
                    <a:pt x="1505191" y="1395460"/>
                  </a:cubicBezTo>
                  <a:cubicBezTo>
                    <a:pt x="1505191" y="1395460"/>
                    <a:pt x="1505191" y="1395460"/>
                    <a:pt x="1176992" y="1395460"/>
                  </a:cubicBezTo>
                  <a:cubicBezTo>
                    <a:pt x="1154357" y="1497291"/>
                    <a:pt x="1109088" y="1587808"/>
                    <a:pt x="1041185" y="1663238"/>
                  </a:cubicBezTo>
                  <a:cubicBezTo>
                    <a:pt x="1041185" y="1663238"/>
                    <a:pt x="1041185" y="1663238"/>
                    <a:pt x="1637226" y="1663238"/>
                  </a:cubicBezTo>
                  <a:cubicBezTo>
                    <a:pt x="1637226" y="1663238"/>
                    <a:pt x="1637226" y="1663238"/>
                    <a:pt x="1637226" y="1738669"/>
                  </a:cubicBezTo>
                  <a:cubicBezTo>
                    <a:pt x="1637226" y="1738669"/>
                    <a:pt x="1637226" y="1738669"/>
                    <a:pt x="961964" y="1738669"/>
                  </a:cubicBezTo>
                  <a:cubicBezTo>
                    <a:pt x="860109" y="1821642"/>
                    <a:pt x="731847" y="1866900"/>
                    <a:pt x="596041" y="1866900"/>
                  </a:cubicBezTo>
                  <a:cubicBezTo>
                    <a:pt x="267841" y="1866900"/>
                    <a:pt x="0" y="1602894"/>
                    <a:pt x="0" y="1274772"/>
                  </a:cubicBezTo>
                  <a:cubicBezTo>
                    <a:pt x="0" y="1097511"/>
                    <a:pt x="79221" y="939107"/>
                    <a:pt x="203710" y="829733"/>
                  </a:cubicBezTo>
                  <a:cubicBezTo>
                    <a:pt x="203710" y="829733"/>
                    <a:pt x="203710" y="829733"/>
                    <a:pt x="203710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24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9727571-0869-124D-4B61-FD3FA105E9BE}"/>
              </a:ext>
            </a:extLst>
          </p:cNvPr>
          <p:cNvGrpSpPr/>
          <p:nvPr/>
        </p:nvGrpSpPr>
        <p:grpSpPr>
          <a:xfrm>
            <a:off x="3986773" y="4372642"/>
            <a:ext cx="4230356" cy="1342103"/>
            <a:chOff x="3788230" y="4412447"/>
            <a:chExt cx="4230356" cy="1342103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5F8C8B23-3F87-C711-BA61-CE2653E054C9}"/>
                </a:ext>
              </a:extLst>
            </p:cNvPr>
            <p:cNvSpPr/>
            <p:nvPr/>
          </p:nvSpPr>
          <p:spPr>
            <a:xfrm>
              <a:off x="3788230" y="4412447"/>
              <a:ext cx="4230356" cy="13421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39648C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8" name="CuadroTexto 395">
              <a:extLst>
                <a:ext uri="{FF2B5EF4-FFF2-40B4-BE49-F238E27FC236}">
                  <a16:creationId xmlns:a16="http://schemas.microsoft.com/office/drawing/2014/main" id="{94B2C81F-E7F6-84A9-BFF9-593964535A48}"/>
                </a:ext>
              </a:extLst>
            </p:cNvPr>
            <p:cNvSpPr txBox="1"/>
            <p:nvPr/>
          </p:nvSpPr>
          <p:spPr>
            <a:xfrm>
              <a:off x="4897117" y="4529566"/>
              <a:ext cx="2980787" cy="104644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 defTabSz="914217">
                <a:defRPr/>
              </a:pPr>
              <a:r>
                <a:rPr lang="en-US" sz="2200" b="1" dirty="0">
                  <a:solidFill>
                    <a:schemeClr val="accent1"/>
                  </a:solidFill>
                </a:rPr>
                <a:t>Promote Risk Culture </a:t>
              </a:r>
            </a:p>
            <a:p>
              <a:pPr algn="ctr" defTabSz="914217">
                <a:defRPr/>
              </a:pPr>
              <a:r>
                <a:rPr lang="en-US" b="1" dirty="0"/>
                <a:t>and </a:t>
              </a:r>
            </a:p>
            <a:p>
              <a:pPr algn="ctr" defTabSz="914217">
                <a:defRPr/>
              </a:pPr>
              <a:r>
                <a:rPr lang="en-US" sz="2200" b="1" dirty="0">
                  <a:solidFill>
                    <a:schemeClr val="accent1"/>
                  </a:solidFill>
                </a:rPr>
                <a:t>BCM Awareness</a:t>
              </a:r>
            </a:p>
          </p:txBody>
        </p:sp>
        <p:sp>
          <p:nvSpPr>
            <p:cNvPr id="80" name="Freeform 242">
              <a:extLst>
                <a:ext uri="{FF2B5EF4-FFF2-40B4-BE49-F238E27FC236}">
                  <a16:creationId xmlns:a16="http://schemas.microsoft.com/office/drawing/2014/main" id="{514F6B48-0C28-6E38-A191-1CFD4D662D5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68528" y="4817866"/>
              <a:ext cx="815862" cy="531264"/>
            </a:xfrm>
            <a:custGeom>
              <a:avLst/>
              <a:gdLst>
                <a:gd name="connsiteX0" fmla="*/ 677863 w 2028321"/>
                <a:gd name="connsiteY0" fmla="*/ 1041401 h 1238250"/>
                <a:gd name="connsiteX1" fmla="*/ 647700 w 2028321"/>
                <a:gd name="connsiteY1" fmla="*/ 1079501 h 1238250"/>
                <a:gd name="connsiteX2" fmla="*/ 746125 w 2028321"/>
                <a:gd name="connsiteY2" fmla="*/ 1166814 h 1238250"/>
                <a:gd name="connsiteX3" fmla="*/ 768350 w 2028321"/>
                <a:gd name="connsiteY3" fmla="*/ 1139827 h 1238250"/>
                <a:gd name="connsiteX4" fmla="*/ 531813 w 2028321"/>
                <a:gd name="connsiteY4" fmla="*/ 928689 h 1238250"/>
                <a:gd name="connsiteX5" fmla="*/ 458788 w 2028321"/>
                <a:gd name="connsiteY5" fmla="*/ 1011239 h 1238250"/>
                <a:gd name="connsiteX6" fmla="*/ 565151 w 2028321"/>
                <a:gd name="connsiteY6" fmla="*/ 1101727 h 1238250"/>
                <a:gd name="connsiteX7" fmla="*/ 644526 w 2028321"/>
                <a:gd name="connsiteY7" fmla="*/ 1003302 h 1238250"/>
                <a:gd name="connsiteX8" fmla="*/ 614364 w 2028321"/>
                <a:gd name="connsiteY8" fmla="*/ 969964 h 1238250"/>
                <a:gd name="connsiteX9" fmla="*/ 368301 w 2028321"/>
                <a:gd name="connsiteY9" fmla="*/ 844551 h 1238250"/>
                <a:gd name="connsiteX10" fmla="*/ 293688 w 2028321"/>
                <a:gd name="connsiteY10" fmla="*/ 917576 h 1238250"/>
                <a:gd name="connsiteX11" fmla="*/ 395289 w 2028321"/>
                <a:gd name="connsiteY11" fmla="*/ 1003301 h 1238250"/>
                <a:gd name="connsiteX12" fmla="*/ 403226 w 2028321"/>
                <a:gd name="connsiteY12" fmla="*/ 996951 h 1238250"/>
                <a:gd name="connsiteX13" fmla="*/ 482601 w 2028321"/>
                <a:gd name="connsiteY13" fmla="*/ 901701 h 1238250"/>
                <a:gd name="connsiteX14" fmla="*/ 203200 w 2028321"/>
                <a:gd name="connsiteY14" fmla="*/ 757239 h 1238250"/>
                <a:gd name="connsiteX15" fmla="*/ 184150 w 2028321"/>
                <a:gd name="connsiteY15" fmla="*/ 781052 h 1238250"/>
                <a:gd name="connsiteX16" fmla="*/ 266700 w 2028321"/>
                <a:gd name="connsiteY16" fmla="*/ 868364 h 1238250"/>
                <a:gd name="connsiteX17" fmla="*/ 320675 w 2028321"/>
                <a:gd name="connsiteY17" fmla="*/ 819152 h 1238250"/>
                <a:gd name="connsiteX18" fmla="*/ 1969450 w 2028321"/>
                <a:gd name="connsiteY18" fmla="*/ 656967 h 1238250"/>
                <a:gd name="connsiteX19" fmla="*/ 1995231 w 2028321"/>
                <a:gd name="connsiteY19" fmla="*/ 662907 h 1238250"/>
                <a:gd name="connsiteX20" fmla="*/ 2021661 w 2028321"/>
                <a:gd name="connsiteY20" fmla="*/ 746543 h 1238250"/>
                <a:gd name="connsiteX21" fmla="*/ 1938596 w 2028321"/>
                <a:gd name="connsiteY21" fmla="*/ 776956 h 1238250"/>
                <a:gd name="connsiteX22" fmla="*/ 1908390 w 2028321"/>
                <a:gd name="connsiteY22" fmla="*/ 693320 h 1238250"/>
                <a:gd name="connsiteX23" fmla="*/ 1969450 w 2028321"/>
                <a:gd name="connsiteY23" fmla="*/ 656967 h 1238250"/>
                <a:gd name="connsiteX24" fmla="*/ 946150 w 2028321"/>
                <a:gd name="connsiteY24" fmla="*/ 0 h 1238250"/>
                <a:gd name="connsiteX25" fmla="*/ 1998663 w 2028321"/>
                <a:gd name="connsiteY25" fmla="*/ 103187 h 1238250"/>
                <a:gd name="connsiteX26" fmla="*/ 1998663 w 2028321"/>
                <a:gd name="connsiteY26" fmla="*/ 603250 h 1238250"/>
                <a:gd name="connsiteX27" fmla="*/ 1922463 w 2028321"/>
                <a:gd name="connsiteY27" fmla="*/ 603250 h 1238250"/>
                <a:gd name="connsiteX28" fmla="*/ 1930401 w 2028321"/>
                <a:gd name="connsiteY28" fmla="*/ 174625 h 1238250"/>
                <a:gd name="connsiteX29" fmla="*/ 973138 w 2028321"/>
                <a:gd name="connsiteY29" fmla="*/ 84137 h 1238250"/>
                <a:gd name="connsiteX30" fmla="*/ 708025 w 2028321"/>
                <a:gd name="connsiteY30" fmla="*/ 307975 h 1238250"/>
                <a:gd name="connsiteX31" fmla="*/ 598487 w 2028321"/>
                <a:gd name="connsiteY31" fmla="*/ 477837 h 1238250"/>
                <a:gd name="connsiteX32" fmla="*/ 701675 w 2028321"/>
                <a:gd name="connsiteY32" fmla="*/ 534987 h 1238250"/>
                <a:gd name="connsiteX33" fmla="*/ 825500 w 2028321"/>
                <a:gd name="connsiteY33" fmla="*/ 431800 h 1238250"/>
                <a:gd name="connsiteX34" fmla="*/ 1047750 w 2028321"/>
                <a:gd name="connsiteY34" fmla="*/ 295275 h 1238250"/>
                <a:gd name="connsiteX35" fmla="*/ 1425575 w 2028321"/>
                <a:gd name="connsiteY35" fmla="*/ 538162 h 1238250"/>
                <a:gd name="connsiteX36" fmla="*/ 1601788 w 2028321"/>
                <a:gd name="connsiteY36" fmla="*/ 584200 h 1238250"/>
                <a:gd name="connsiteX37" fmla="*/ 1587500 w 2028321"/>
                <a:gd name="connsiteY37" fmla="*/ 644525 h 1238250"/>
                <a:gd name="connsiteX38" fmla="*/ 1485900 w 2028321"/>
                <a:gd name="connsiteY38" fmla="*/ 617537 h 1238250"/>
                <a:gd name="connsiteX39" fmla="*/ 1598613 w 2028321"/>
                <a:gd name="connsiteY39" fmla="*/ 765175 h 1238250"/>
                <a:gd name="connsiteX40" fmla="*/ 1787525 w 2028321"/>
                <a:gd name="connsiteY40" fmla="*/ 693738 h 1238250"/>
                <a:gd name="connsiteX41" fmla="*/ 1855788 w 2028321"/>
                <a:gd name="connsiteY41" fmla="*/ 693738 h 1238250"/>
                <a:gd name="connsiteX42" fmla="*/ 1855788 w 2028321"/>
                <a:gd name="connsiteY42" fmla="*/ 769938 h 1238250"/>
                <a:gd name="connsiteX43" fmla="*/ 1787525 w 2028321"/>
                <a:gd name="connsiteY43" fmla="*/ 769938 h 1238250"/>
                <a:gd name="connsiteX44" fmla="*/ 1576388 w 2028321"/>
                <a:gd name="connsiteY44" fmla="*/ 849313 h 1238250"/>
                <a:gd name="connsiteX45" fmla="*/ 1455738 w 2028321"/>
                <a:gd name="connsiteY45" fmla="*/ 954088 h 1238250"/>
                <a:gd name="connsiteX46" fmla="*/ 1198563 w 2028321"/>
                <a:gd name="connsiteY46" fmla="*/ 639762 h 1238250"/>
                <a:gd name="connsiteX47" fmla="*/ 1168400 w 2028321"/>
                <a:gd name="connsiteY47" fmla="*/ 666750 h 1238250"/>
                <a:gd name="connsiteX48" fmla="*/ 1406525 w 2028321"/>
                <a:gd name="connsiteY48" fmla="*/ 954088 h 1238250"/>
                <a:gd name="connsiteX49" fmla="*/ 1270000 w 2028321"/>
                <a:gd name="connsiteY49" fmla="*/ 1049338 h 1238250"/>
                <a:gd name="connsiteX50" fmla="*/ 1017588 w 2028321"/>
                <a:gd name="connsiteY50" fmla="*/ 769938 h 1238250"/>
                <a:gd name="connsiteX51" fmla="*/ 992188 w 2028321"/>
                <a:gd name="connsiteY51" fmla="*/ 795338 h 1238250"/>
                <a:gd name="connsiteX52" fmla="*/ 1203325 w 2028321"/>
                <a:gd name="connsiteY52" fmla="*/ 1035050 h 1238250"/>
                <a:gd name="connsiteX53" fmla="*/ 1055688 w 2028321"/>
                <a:gd name="connsiteY53" fmla="*/ 1136650 h 1238250"/>
                <a:gd name="connsiteX54" fmla="*/ 869950 w 2028321"/>
                <a:gd name="connsiteY54" fmla="*/ 917575 h 1238250"/>
                <a:gd name="connsiteX55" fmla="*/ 839787 w 2028321"/>
                <a:gd name="connsiteY55" fmla="*/ 942975 h 1238250"/>
                <a:gd name="connsiteX56" fmla="*/ 995363 w 2028321"/>
                <a:gd name="connsiteY56" fmla="*/ 1125538 h 1238250"/>
                <a:gd name="connsiteX57" fmla="*/ 833437 w 2028321"/>
                <a:gd name="connsiteY57" fmla="*/ 1212850 h 1238250"/>
                <a:gd name="connsiteX58" fmla="*/ 806450 w 2028321"/>
                <a:gd name="connsiteY58" fmla="*/ 1177925 h 1238250"/>
                <a:gd name="connsiteX59" fmla="*/ 749300 w 2028321"/>
                <a:gd name="connsiteY59" fmla="*/ 1238250 h 1238250"/>
                <a:gd name="connsiteX60" fmla="*/ 617537 w 2028321"/>
                <a:gd name="connsiteY60" fmla="*/ 1120775 h 1238250"/>
                <a:gd name="connsiteX61" fmla="*/ 573087 w 2028321"/>
                <a:gd name="connsiteY61" fmla="*/ 1177925 h 1238250"/>
                <a:gd name="connsiteX62" fmla="*/ 425450 w 2028321"/>
                <a:gd name="connsiteY62" fmla="*/ 1049338 h 1238250"/>
                <a:gd name="connsiteX63" fmla="*/ 398462 w 2028321"/>
                <a:gd name="connsiteY63" fmla="*/ 1076325 h 1238250"/>
                <a:gd name="connsiteX64" fmla="*/ 217487 w 2028321"/>
                <a:gd name="connsiteY64" fmla="*/ 920750 h 1238250"/>
                <a:gd name="connsiteX65" fmla="*/ 233362 w 2028321"/>
                <a:gd name="connsiteY65" fmla="*/ 904875 h 1238250"/>
                <a:gd name="connsiteX66" fmla="*/ 112712 w 2028321"/>
                <a:gd name="connsiteY66" fmla="*/ 781050 h 1238250"/>
                <a:gd name="connsiteX67" fmla="*/ 157162 w 2028321"/>
                <a:gd name="connsiteY67" fmla="*/ 731838 h 1238250"/>
                <a:gd name="connsiteX68" fmla="*/ 142875 w 2028321"/>
                <a:gd name="connsiteY68" fmla="*/ 723900 h 1238250"/>
                <a:gd name="connsiteX69" fmla="*/ 0 w 2028321"/>
                <a:gd name="connsiteY69" fmla="*/ 704850 h 1238250"/>
                <a:gd name="connsiteX70" fmla="*/ 0 w 2028321"/>
                <a:gd name="connsiteY70" fmla="*/ 73025 h 1238250"/>
                <a:gd name="connsiteX71" fmla="*/ 836612 w 2028321"/>
                <a:gd name="connsiteY71" fmla="*/ 95250 h 1238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2028321" h="1238250">
                  <a:moveTo>
                    <a:pt x="677863" y="1041401"/>
                  </a:moveTo>
                  <a:lnTo>
                    <a:pt x="647700" y="1079501"/>
                  </a:lnTo>
                  <a:lnTo>
                    <a:pt x="746125" y="1166814"/>
                  </a:lnTo>
                  <a:lnTo>
                    <a:pt x="768350" y="1139827"/>
                  </a:lnTo>
                  <a:close/>
                  <a:moveTo>
                    <a:pt x="531813" y="928689"/>
                  </a:moveTo>
                  <a:lnTo>
                    <a:pt x="458788" y="1011239"/>
                  </a:lnTo>
                  <a:lnTo>
                    <a:pt x="565151" y="1101727"/>
                  </a:lnTo>
                  <a:lnTo>
                    <a:pt x="644526" y="1003302"/>
                  </a:lnTo>
                  <a:lnTo>
                    <a:pt x="614364" y="969964"/>
                  </a:lnTo>
                  <a:close/>
                  <a:moveTo>
                    <a:pt x="368301" y="844551"/>
                  </a:moveTo>
                  <a:lnTo>
                    <a:pt x="293688" y="917576"/>
                  </a:lnTo>
                  <a:lnTo>
                    <a:pt x="395289" y="1003301"/>
                  </a:lnTo>
                  <a:lnTo>
                    <a:pt x="403226" y="996951"/>
                  </a:lnTo>
                  <a:lnTo>
                    <a:pt x="482601" y="901701"/>
                  </a:lnTo>
                  <a:close/>
                  <a:moveTo>
                    <a:pt x="203200" y="757239"/>
                  </a:moveTo>
                  <a:lnTo>
                    <a:pt x="184150" y="781052"/>
                  </a:lnTo>
                  <a:lnTo>
                    <a:pt x="266700" y="868364"/>
                  </a:lnTo>
                  <a:lnTo>
                    <a:pt x="320675" y="819152"/>
                  </a:lnTo>
                  <a:close/>
                  <a:moveTo>
                    <a:pt x="1969450" y="656967"/>
                  </a:moveTo>
                  <a:cubicBezTo>
                    <a:pt x="1978004" y="657204"/>
                    <a:pt x="1986735" y="659105"/>
                    <a:pt x="1995231" y="662907"/>
                  </a:cubicBezTo>
                  <a:cubicBezTo>
                    <a:pt x="2025436" y="678113"/>
                    <a:pt x="2036763" y="716130"/>
                    <a:pt x="2021661" y="746543"/>
                  </a:cubicBezTo>
                  <a:cubicBezTo>
                    <a:pt x="2006558" y="776956"/>
                    <a:pt x="1972577" y="792163"/>
                    <a:pt x="1938596" y="776956"/>
                  </a:cubicBezTo>
                  <a:cubicBezTo>
                    <a:pt x="1908390" y="761750"/>
                    <a:pt x="1897063" y="723733"/>
                    <a:pt x="1908390" y="693320"/>
                  </a:cubicBezTo>
                  <a:cubicBezTo>
                    <a:pt x="1919717" y="670510"/>
                    <a:pt x="1943787" y="656254"/>
                    <a:pt x="1969450" y="656967"/>
                  </a:cubicBezTo>
                  <a:close/>
                  <a:moveTo>
                    <a:pt x="946150" y="0"/>
                  </a:moveTo>
                  <a:lnTo>
                    <a:pt x="1998663" y="103187"/>
                  </a:lnTo>
                  <a:lnTo>
                    <a:pt x="1998663" y="603250"/>
                  </a:lnTo>
                  <a:lnTo>
                    <a:pt x="1922463" y="603250"/>
                  </a:lnTo>
                  <a:lnTo>
                    <a:pt x="1930401" y="174625"/>
                  </a:lnTo>
                  <a:lnTo>
                    <a:pt x="973138" y="84137"/>
                  </a:lnTo>
                  <a:lnTo>
                    <a:pt x="708025" y="307975"/>
                  </a:lnTo>
                  <a:lnTo>
                    <a:pt x="598487" y="477837"/>
                  </a:lnTo>
                  <a:lnTo>
                    <a:pt x="701675" y="534987"/>
                  </a:lnTo>
                  <a:lnTo>
                    <a:pt x="825500" y="431800"/>
                  </a:lnTo>
                  <a:lnTo>
                    <a:pt x="1047750" y="295275"/>
                  </a:lnTo>
                  <a:lnTo>
                    <a:pt x="1425575" y="538162"/>
                  </a:lnTo>
                  <a:lnTo>
                    <a:pt x="1601788" y="584200"/>
                  </a:lnTo>
                  <a:lnTo>
                    <a:pt x="1587500" y="644525"/>
                  </a:lnTo>
                  <a:lnTo>
                    <a:pt x="1485900" y="617537"/>
                  </a:lnTo>
                  <a:lnTo>
                    <a:pt x="1598613" y="765175"/>
                  </a:lnTo>
                  <a:lnTo>
                    <a:pt x="1787525" y="693738"/>
                  </a:lnTo>
                  <a:lnTo>
                    <a:pt x="1855788" y="693738"/>
                  </a:lnTo>
                  <a:lnTo>
                    <a:pt x="1855788" y="769938"/>
                  </a:lnTo>
                  <a:lnTo>
                    <a:pt x="1787525" y="769938"/>
                  </a:lnTo>
                  <a:lnTo>
                    <a:pt x="1576388" y="849313"/>
                  </a:lnTo>
                  <a:lnTo>
                    <a:pt x="1455738" y="954088"/>
                  </a:lnTo>
                  <a:lnTo>
                    <a:pt x="1198563" y="639762"/>
                  </a:lnTo>
                  <a:lnTo>
                    <a:pt x="1168400" y="666750"/>
                  </a:lnTo>
                  <a:lnTo>
                    <a:pt x="1406525" y="954088"/>
                  </a:lnTo>
                  <a:lnTo>
                    <a:pt x="1270000" y="1049338"/>
                  </a:lnTo>
                  <a:lnTo>
                    <a:pt x="1017588" y="769938"/>
                  </a:lnTo>
                  <a:lnTo>
                    <a:pt x="992188" y="795338"/>
                  </a:lnTo>
                  <a:lnTo>
                    <a:pt x="1203325" y="1035050"/>
                  </a:lnTo>
                  <a:lnTo>
                    <a:pt x="1055688" y="1136650"/>
                  </a:lnTo>
                  <a:lnTo>
                    <a:pt x="869950" y="917575"/>
                  </a:lnTo>
                  <a:lnTo>
                    <a:pt x="839787" y="942975"/>
                  </a:lnTo>
                  <a:lnTo>
                    <a:pt x="995363" y="1125538"/>
                  </a:lnTo>
                  <a:lnTo>
                    <a:pt x="833437" y="1212850"/>
                  </a:lnTo>
                  <a:lnTo>
                    <a:pt x="806450" y="1177925"/>
                  </a:lnTo>
                  <a:lnTo>
                    <a:pt x="749300" y="1238250"/>
                  </a:lnTo>
                  <a:lnTo>
                    <a:pt x="617537" y="1120775"/>
                  </a:lnTo>
                  <a:lnTo>
                    <a:pt x="573087" y="1177925"/>
                  </a:lnTo>
                  <a:lnTo>
                    <a:pt x="425450" y="1049338"/>
                  </a:lnTo>
                  <a:lnTo>
                    <a:pt x="398462" y="1076325"/>
                  </a:lnTo>
                  <a:lnTo>
                    <a:pt x="217487" y="920750"/>
                  </a:lnTo>
                  <a:lnTo>
                    <a:pt x="233362" y="904875"/>
                  </a:lnTo>
                  <a:lnTo>
                    <a:pt x="112712" y="781050"/>
                  </a:lnTo>
                  <a:lnTo>
                    <a:pt x="157162" y="731838"/>
                  </a:lnTo>
                  <a:lnTo>
                    <a:pt x="142875" y="723900"/>
                  </a:lnTo>
                  <a:lnTo>
                    <a:pt x="0" y="704850"/>
                  </a:lnTo>
                  <a:lnTo>
                    <a:pt x="0" y="73025"/>
                  </a:lnTo>
                  <a:lnTo>
                    <a:pt x="836612" y="9525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39651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DB14B1-4473-D990-1341-4CA79D8515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9992" y="192132"/>
            <a:ext cx="2074032" cy="64813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54D5A31B-2453-2E08-1503-61147ECAF0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6365" y="192132"/>
            <a:ext cx="1457790" cy="52515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6BFB28F-925B-052C-22DE-D906782C2E50}"/>
              </a:ext>
            </a:extLst>
          </p:cNvPr>
          <p:cNvSpPr/>
          <p:nvPr/>
        </p:nvSpPr>
        <p:spPr>
          <a:xfrm>
            <a:off x="-4500" y="2444628"/>
            <a:ext cx="5710181" cy="1915182"/>
          </a:xfrm>
          <a:prstGeom prst="rect">
            <a:avLst/>
          </a:prstGeom>
          <a:gradFill>
            <a:gsLst>
              <a:gs pos="0">
                <a:schemeClr val="tx1">
                  <a:alpha val="6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Google Shape;142;p1">
            <a:extLst>
              <a:ext uri="{FF2B5EF4-FFF2-40B4-BE49-F238E27FC236}">
                <a16:creationId xmlns:a16="http://schemas.microsoft.com/office/drawing/2014/main" id="{502F7066-71F5-C351-060C-AE9B6EF7314D}"/>
              </a:ext>
            </a:extLst>
          </p:cNvPr>
          <p:cNvSpPr txBox="1"/>
          <p:nvPr/>
        </p:nvSpPr>
        <p:spPr>
          <a:xfrm>
            <a:off x="631166" y="2986740"/>
            <a:ext cx="819787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ontserrat"/>
                <a:cs typeface="Tajawal" panose="00000500000000000000" pitchFamily="2" charset="-78"/>
                <a:sym typeface="Montserrat"/>
              </a:rPr>
              <a:t>Three Pillars of Managed BCM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Montserrat"/>
              <a:cs typeface="Tajawal" panose="00000500000000000000" pitchFamily="2" charset="-78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1277065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B6C4104-9DF4-17A3-9CD3-78B341B852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9930" y="337038"/>
            <a:ext cx="1401327" cy="14013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CB38D9-731B-4473-9625-A958B10E539C}"/>
              </a:ext>
            </a:extLst>
          </p:cNvPr>
          <p:cNvSpPr txBox="1"/>
          <p:nvPr/>
        </p:nvSpPr>
        <p:spPr>
          <a:xfrm>
            <a:off x="499977" y="176176"/>
            <a:ext cx="49759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Three Pillars for Managed BCM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99747CC-2C0F-0CC5-EEB5-AE8602FA2822}"/>
              </a:ext>
            </a:extLst>
          </p:cNvPr>
          <p:cNvGrpSpPr/>
          <p:nvPr/>
        </p:nvGrpSpPr>
        <p:grpSpPr>
          <a:xfrm>
            <a:off x="3343394" y="2260745"/>
            <a:ext cx="8239191" cy="3526044"/>
            <a:chOff x="2797439" y="2284244"/>
            <a:chExt cx="6597121" cy="285657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D0A87D4-3916-BF54-ADC1-105EB4156D47}"/>
                </a:ext>
              </a:extLst>
            </p:cNvPr>
            <p:cNvGrpSpPr/>
            <p:nvPr/>
          </p:nvGrpSpPr>
          <p:grpSpPr>
            <a:xfrm>
              <a:off x="2797439" y="3108669"/>
              <a:ext cx="2034112" cy="2032150"/>
              <a:chOff x="3462122" y="6133007"/>
              <a:chExt cx="3998614" cy="3994755"/>
            </a:xfrm>
          </p:grpSpPr>
          <p:sp>
            <p:nvSpPr>
              <p:cNvPr id="24" name="Freeform 2">
                <a:extLst>
                  <a:ext uri="{FF2B5EF4-FFF2-40B4-BE49-F238E27FC236}">
                    <a16:creationId xmlns:a16="http://schemas.microsoft.com/office/drawing/2014/main" id="{B2057691-519E-03A6-391F-300EC7C04D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2122" y="6133007"/>
                <a:ext cx="3998614" cy="3994755"/>
              </a:xfrm>
              <a:custGeom>
                <a:avLst/>
                <a:gdLst>
                  <a:gd name="T0" fmla="*/ 4566 w 4567"/>
                  <a:gd name="T1" fmla="*/ 2282 h 4566"/>
                  <a:gd name="T2" fmla="*/ 4566 w 4567"/>
                  <a:gd name="T3" fmla="*/ 2282 h 4566"/>
                  <a:gd name="T4" fmla="*/ 3019 w 4567"/>
                  <a:gd name="T5" fmla="*/ 4443 h 4566"/>
                  <a:gd name="T6" fmla="*/ 3019 w 4567"/>
                  <a:gd name="T7" fmla="*/ 4443 h 4566"/>
                  <a:gd name="T8" fmla="*/ 2875 w 4567"/>
                  <a:gd name="T9" fmla="*/ 4488 h 4566"/>
                  <a:gd name="T10" fmla="*/ 2875 w 4567"/>
                  <a:gd name="T11" fmla="*/ 4488 h 4566"/>
                  <a:gd name="T12" fmla="*/ 2798 w 4567"/>
                  <a:gd name="T13" fmla="*/ 4507 h 4566"/>
                  <a:gd name="T14" fmla="*/ 2798 w 4567"/>
                  <a:gd name="T15" fmla="*/ 4507 h 4566"/>
                  <a:gd name="T16" fmla="*/ 2654 w 4567"/>
                  <a:gd name="T17" fmla="*/ 4535 h 4566"/>
                  <a:gd name="T18" fmla="*/ 2654 w 4567"/>
                  <a:gd name="T19" fmla="*/ 4535 h 4566"/>
                  <a:gd name="T20" fmla="*/ 2577 w 4567"/>
                  <a:gd name="T21" fmla="*/ 4546 h 4566"/>
                  <a:gd name="T22" fmla="*/ 2577 w 4567"/>
                  <a:gd name="T23" fmla="*/ 4546 h 4566"/>
                  <a:gd name="T24" fmla="*/ 2432 w 4567"/>
                  <a:gd name="T25" fmla="*/ 4560 h 4566"/>
                  <a:gd name="T26" fmla="*/ 2432 w 4567"/>
                  <a:gd name="T27" fmla="*/ 4560 h 4566"/>
                  <a:gd name="T28" fmla="*/ 2356 w 4567"/>
                  <a:gd name="T29" fmla="*/ 4563 h 4566"/>
                  <a:gd name="T30" fmla="*/ 2356 w 4567"/>
                  <a:gd name="T31" fmla="*/ 4563 h 4566"/>
                  <a:gd name="T32" fmla="*/ 2283 w 4567"/>
                  <a:gd name="T33" fmla="*/ 4565 h 4566"/>
                  <a:gd name="T34" fmla="*/ 2283 w 4567"/>
                  <a:gd name="T35" fmla="*/ 4565 h 4566"/>
                  <a:gd name="T36" fmla="*/ 2211 w 4567"/>
                  <a:gd name="T37" fmla="*/ 4563 h 4566"/>
                  <a:gd name="T38" fmla="*/ 2211 w 4567"/>
                  <a:gd name="T39" fmla="*/ 4563 h 4566"/>
                  <a:gd name="T40" fmla="*/ 2134 w 4567"/>
                  <a:gd name="T41" fmla="*/ 4560 h 4566"/>
                  <a:gd name="T42" fmla="*/ 2134 w 4567"/>
                  <a:gd name="T43" fmla="*/ 4560 h 4566"/>
                  <a:gd name="T44" fmla="*/ 1990 w 4567"/>
                  <a:gd name="T45" fmla="*/ 4546 h 4566"/>
                  <a:gd name="T46" fmla="*/ 1990 w 4567"/>
                  <a:gd name="T47" fmla="*/ 4546 h 4566"/>
                  <a:gd name="T48" fmla="*/ 1913 w 4567"/>
                  <a:gd name="T49" fmla="*/ 4535 h 4566"/>
                  <a:gd name="T50" fmla="*/ 1913 w 4567"/>
                  <a:gd name="T51" fmla="*/ 4535 h 4566"/>
                  <a:gd name="T52" fmla="*/ 1769 w 4567"/>
                  <a:gd name="T53" fmla="*/ 4507 h 4566"/>
                  <a:gd name="T54" fmla="*/ 1769 w 4567"/>
                  <a:gd name="T55" fmla="*/ 4507 h 4566"/>
                  <a:gd name="T56" fmla="*/ 1692 w 4567"/>
                  <a:gd name="T57" fmla="*/ 4488 h 4566"/>
                  <a:gd name="T58" fmla="*/ 1692 w 4567"/>
                  <a:gd name="T59" fmla="*/ 4488 h 4566"/>
                  <a:gd name="T60" fmla="*/ 1547 w 4567"/>
                  <a:gd name="T61" fmla="*/ 4443 h 4566"/>
                  <a:gd name="T62" fmla="*/ 1547 w 4567"/>
                  <a:gd name="T63" fmla="*/ 4443 h 4566"/>
                  <a:gd name="T64" fmla="*/ 0 w 4567"/>
                  <a:gd name="T65" fmla="*/ 2282 h 4566"/>
                  <a:gd name="T66" fmla="*/ 0 w 4567"/>
                  <a:gd name="T67" fmla="*/ 2282 h 4566"/>
                  <a:gd name="T68" fmla="*/ 2283 w 4567"/>
                  <a:gd name="T69" fmla="*/ 0 h 4566"/>
                  <a:gd name="T70" fmla="*/ 2283 w 4567"/>
                  <a:gd name="T71" fmla="*/ 0 h 4566"/>
                  <a:gd name="T72" fmla="*/ 4566 w 4567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7" h="4566">
                    <a:moveTo>
                      <a:pt x="4566" y="2282"/>
                    </a:moveTo>
                    <a:lnTo>
                      <a:pt x="4566" y="2282"/>
                    </a:lnTo>
                    <a:cubicBezTo>
                      <a:pt x="4566" y="3285"/>
                      <a:pt x="3919" y="4137"/>
                      <a:pt x="3019" y="4443"/>
                    </a:cubicBezTo>
                    <a:lnTo>
                      <a:pt x="3019" y="4443"/>
                    </a:lnTo>
                    <a:cubicBezTo>
                      <a:pt x="2972" y="4460"/>
                      <a:pt x="2924" y="4475"/>
                      <a:pt x="2875" y="4488"/>
                    </a:cubicBezTo>
                    <a:lnTo>
                      <a:pt x="2875" y="4488"/>
                    </a:lnTo>
                    <a:cubicBezTo>
                      <a:pt x="2850" y="4495"/>
                      <a:pt x="2825" y="4501"/>
                      <a:pt x="2798" y="4507"/>
                    </a:cubicBezTo>
                    <a:lnTo>
                      <a:pt x="2798" y="4507"/>
                    </a:lnTo>
                    <a:cubicBezTo>
                      <a:pt x="2751" y="4517"/>
                      <a:pt x="2702" y="4527"/>
                      <a:pt x="2654" y="4535"/>
                    </a:cubicBezTo>
                    <a:lnTo>
                      <a:pt x="2654" y="4535"/>
                    </a:lnTo>
                    <a:cubicBezTo>
                      <a:pt x="2628" y="4539"/>
                      <a:pt x="2603" y="4543"/>
                      <a:pt x="2577" y="4546"/>
                    </a:cubicBezTo>
                    <a:lnTo>
                      <a:pt x="2577" y="4546"/>
                    </a:lnTo>
                    <a:cubicBezTo>
                      <a:pt x="2529" y="4552"/>
                      <a:pt x="2481" y="4556"/>
                      <a:pt x="2432" y="4560"/>
                    </a:cubicBezTo>
                    <a:lnTo>
                      <a:pt x="2432" y="4560"/>
                    </a:lnTo>
                    <a:cubicBezTo>
                      <a:pt x="2407" y="4562"/>
                      <a:pt x="2381" y="4563"/>
                      <a:pt x="2356" y="4563"/>
                    </a:cubicBezTo>
                    <a:lnTo>
                      <a:pt x="2356" y="4563"/>
                    </a:lnTo>
                    <a:cubicBezTo>
                      <a:pt x="2332" y="4564"/>
                      <a:pt x="2307" y="4565"/>
                      <a:pt x="2283" y="4565"/>
                    </a:cubicBezTo>
                    <a:lnTo>
                      <a:pt x="2283" y="4565"/>
                    </a:lnTo>
                    <a:cubicBezTo>
                      <a:pt x="2260" y="4565"/>
                      <a:pt x="2235" y="4564"/>
                      <a:pt x="2211" y="4563"/>
                    </a:cubicBezTo>
                    <a:lnTo>
                      <a:pt x="2211" y="4563"/>
                    </a:lnTo>
                    <a:cubicBezTo>
                      <a:pt x="2186" y="4563"/>
                      <a:pt x="2160" y="4562"/>
                      <a:pt x="2134" y="4560"/>
                    </a:cubicBezTo>
                    <a:lnTo>
                      <a:pt x="2134" y="4560"/>
                    </a:lnTo>
                    <a:cubicBezTo>
                      <a:pt x="2086" y="4556"/>
                      <a:pt x="2038" y="4552"/>
                      <a:pt x="1990" y="4546"/>
                    </a:cubicBezTo>
                    <a:lnTo>
                      <a:pt x="1990" y="4546"/>
                    </a:lnTo>
                    <a:cubicBezTo>
                      <a:pt x="1964" y="4543"/>
                      <a:pt x="1938" y="4539"/>
                      <a:pt x="1913" y="4535"/>
                    </a:cubicBezTo>
                    <a:lnTo>
                      <a:pt x="1913" y="4535"/>
                    </a:lnTo>
                    <a:cubicBezTo>
                      <a:pt x="1864" y="4527"/>
                      <a:pt x="1816" y="4517"/>
                      <a:pt x="1769" y="4507"/>
                    </a:cubicBezTo>
                    <a:lnTo>
                      <a:pt x="1769" y="4507"/>
                    </a:lnTo>
                    <a:cubicBezTo>
                      <a:pt x="1743" y="4501"/>
                      <a:pt x="1717" y="4494"/>
                      <a:pt x="1692" y="4488"/>
                    </a:cubicBezTo>
                    <a:lnTo>
                      <a:pt x="1692" y="4488"/>
                    </a:lnTo>
                    <a:cubicBezTo>
                      <a:pt x="1642" y="4475"/>
                      <a:pt x="1595" y="4460"/>
                      <a:pt x="1547" y="4443"/>
                    </a:cubicBezTo>
                    <a:lnTo>
                      <a:pt x="1547" y="4443"/>
                    </a:lnTo>
                    <a:cubicBezTo>
                      <a:pt x="648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3" y="0"/>
                      <a:pt x="2283" y="0"/>
                    </a:cubicBezTo>
                    <a:lnTo>
                      <a:pt x="2283" y="0"/>
                    </a:lnTo>
                    <a:cubicBezTo>
                      <a:pt x="3544" y="0"/>
                      <a:pt x="4566" y="1021"/>
                      <a:pt x="4566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" name="Freeform 3">
                <a:extLst>
                  <a:ext uri="{FF2B5EF4-FFF2-40B4-BE49-F238E27FC236}">
                    <a16:creationId xmlns:a16="http://schemas.microsoft.com/office/drawing/2014/main" id="{84B8C7AF-2B43-4193-3001-B5F7CB3F28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298" y="7302487"/>
                <a:ext cx="3018259" cy="2825275"/>
              </a:xfrm>
              <a:custGeom>
                <a:avLst/>
                <a:gdLst>
                  <a:gd name="T0" fmla="*/ 0 w 3448"/>
                  <a:gd name="T1" fmla="*/ 0 h 3228"/>
                  <a:gd name="T2" fmla="*/ 0 w 3448"/>
                  <a:gd name="T3" fmla="*/ 377 h 3228"/>
                  <a:gd name="T4" fmla="*/ 600 w 3448"/>
                  <a:gd name="T5" fmla="*/ 487 h 3228"/>
                  <a:gd name="T6" fmla="*/ 600 w 3448"/>
                  <a:gd name="T7" fmla="*/ 756 h 3228"/>
                  <a:gd name="T8" fmla="*/ 987 w 3448"/>
                  <a:gd name="T9" fmla="*/ 865 h 3228"/>
                  <a:gd name="T10" fmla="*/ 987 w 3448"/>
                  <a:gd name="T11" fmla="*/ 3105 h 3228"/>
                  <a:gd name="T12" fmla="*/ 987 w 3448"/>
                  <a:gd name="T13" fmla="*/ 3105 h 3228"/>
                  <a:gd name="T14" fmla="*/ 1132 w 3448"/>
                  <a:gd name="T15" fmla="*/ 3150 h 3228"/>
                  <a:gd name="T16" fmla="*/ 1132 w 3448"/>
                  <a:gd name="T17" fmla="*/ 865 h 3228"/>
                  <a:gd name="T18" fmla="*/ 1209 w 3448"/>
                  <a:gd name="T19" fmla="*/ 865 h 3228"/>
                  <a:gd name="T20" fmla="*/ 1209 w 3448"/>
                  <a:gd name="T21" fmla="*/ 3169 h 3228"/>
                  <a:gd name="T22" fmla="*/ 1209 w 3448"/>
                  <a:gd name="T23" fmla="*/ 3169 h 3228"/>
                  <a:gd name="T24" fmla="*/ 1353 w 3448"/>
                  <a:gd name="T25" fmla="*/ 3197 h 3228"/>
                  <a:gd name="T26" fmla="*/ 1353 w 3448"/>
                  <a:gd name="T27" fmla="*/ 865 h 3228"/>
                  <a:gd name="T28" fmla="*/ 1430 w 3448"/>
                  <a:gd name="T29" fmla="*/ 865 h 3228"/>
                  <a:gd name="T30" fmla="*/ 1430 w 3448"/>
                  <a:gd name="T31" fmla="*/ 3208 h 3228"/>
                  <a:gd name="T32" fmla="*/ 1430 w 3448"/>
                  <a:gd name="T33" fmla="*/ 3208 h 3228"/>
                  <a:gd name="T34" fmla="*/ 1574 w 3448"/>
                  <a:gd name="T35" fmla="*/ 3222 h 3228"/>
                  <a:gd name="T36" fmla="*/ 1574 w 3448"/>
                  <a:gd name="T37" fmla="*/ 865 h 3228"/>
                  <a:gd name="T38" fmla="*/ 1651 w 3448"/>
                  <a:gd name="T39" fmla="*/ 865 h 3228"/>
                  <a:gd name="T40" fmla="*/ 1651 w 3448"/>
                  <a:gd name="T41" fmla="*/ 3225 h 3228"/>
                  <a:gd name="T42" fmla="*/ 1651 w 3448"/>
                  <a:gd name="T43" fmla="*/ 3225 h 3228"/>
                  <a:gd name="T44" fmla="*/ 1723 w 3448"/>
                  <a:gd name="T45" fmla="*/ 3227 h 3228"/>
                  <a:gd name="T46" fmla="*/ 1723 w 3448"/>
                  <a:gd name="T47" fmla="*/ 3227 h 3228"/>
                  <a:gd name="T48" fmla="*/ 1796 w 3448"/>
                  <a:gd name="T49" fmla="*/ 3225 h 3228"/>
                  <a:gd name="T50" fmla="*/ 1796 w 3448"/>
                  <a:gd name="T51" fmla="*/ 865 h 3228"/>
                  <a:gd name="T52" fmla="*/ 1872 w 3448"/>
                  <a:gd name="T53" fmla="*/ 865 h 3228"/>
                  <a:gd name="T54" fmla="*/ 1872 w 3448"/>
                  <a:gd name="T55" fmla="*/ 3222 h 3228"/>
                  <a:gd name="T56" fmla="*/ 1872 w 3448"/>
                  <a:gd name="T57" fmla="*/ 3222 h 3228"/>
                  <a:gd name="T58" fmla="*/ 2017 w 3448"/>
                  <a:gd name="T59" fmla="*/ 3208 h 3228"/>
                  <a:gd name="T60" fmla="*/ 2017 w 3448"/>
                  <a:gd name="T61" fmla="*/ 865 h 3228"/>
                  <a:gd name="T62" fmla="*/ 2094 w 3448"/>
                  <a:gd name="T63" fmla="*/ 865 h 3228"/>
                  <a:gd name="T64" fmla="*/ 2094 w 3448"/>
                  <a:gd name="T65" fmla="*/ 3197 h 3228"/>
                  <a:gd name="T66" fmla="*/ 2094 w 3448"/>
                  <a:gd name="T67" fmla="*/ 3197 h 3228"/>
                  <a:gd name="T68" fmla="*/ 2238 w 3448"/>
                  <a:gd name="T69" fmla="*/ 3169 h 3228"/>
                  <a:gd name="T70" fmla="*/ 2238 w 3448"/>
                  <a:gd name="T71" fmla="*/ 865 h 3228"/>
                  <a:gd name="T72" fmla="*/ 2315 w 3448"/>
                  <a:gd name="T73" fmla="*/ 865 h 3228"/>
                  <a:gd name="T74" fmla="*/ 2315 w 3448"/>
                  <a:gd name="T75" fmla="*/ 3150 h 3228"/>
                  <a:gd name="T76" fmla="*/ 2315 w 3448"/>
                  <a:gd name="T77" fmla="*/ 3150 h 3228"/>
                  <a:gd name="T78" fmla="*/ 2459 w 3448"/>
                  <a:gd name="T79" fmla="*/ 3105 h 3228"/>
                  <a:gd name="T80" fmla="*/ 2459 w 3448"/>
                  <a:gd name="T81" fmla="*/ 865 h 3228"/>
                  <a:gd name="T82" fmla="*/ 2848 w 3448"/>
                  <a:gd name="T83" fmla="*/ 756 h 3228"/>
                  <a:gd name="T84" fmla="*/ 2848 w 3448"/>
                  <a:gd name="T85" fmla="*/ 487 h 3228"/>
                  <a:gd name="T86" fmla="*/ 3447 w 3448"/>
                  <a:gd name="T87" fmla="*/ 377 h 3228"/>
                  <a:gd name="T88" fmla="*/ 3447 w 3448"/>
                  <a:gd name="T89" fmla="*/ 0 h 3228"/>
                  <a:gd name="T90" fmla="*/ 0 w 3448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8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600" y="487"/>
                    </a:lnTo>
                    <a:lnTo>
                      <a:pt x="600" y="756"/>
                    </a:lnTo>
                    <a:lnTo>
                      <a:pt x="987" y="865"/>
                    </a:lnTo>
                    <a:lnTo>
                      <a:pt x="987" y="3105"/>
                    </a:lnTo>
                    <a:lnTo>
                      <a:pt x="987" y="3105"/>
                    </a:lnTo>
                    <a:cubicBezTo>
                      <a:pt x="1035" y="3122"/>
                      <a:pt x="1082" y="3137"/>
                      <a:pt x="1132" y="3150"/>
                    </a:cubicBezTo>
                    <a:lnTo>
                      <a:pt x="1132" y="865"/>
                    </a:lnTo>
                    <a:lnTo>
                      <a:pt x="1209" y="865"/>
                    </a:lnTo>
                    <a:lnTo>
                      <a:pt x="1209" y="3169"/>
                    </a:lnTo>
                    <a:lnTo>
                      <a:pt x="1209" y="3169"/>
                    </a:lnTo>
                    <a:cubicBezTo>
                      <a:pt x="1256" y="3179"/>
                      <a:pt x="1304" y="3189"/>
                      <a:pt x="1353" y="3197"/>
                    </a:cubicBezTo>
                    <a:lnTo>
                      <a:pt x="1353" y="865"/>
                    </a:lnTo>
                    <a:lnTo>
                      <a:pt x="1430" y="865"/>
                    </a:lnTo>
                    <a:lnTo>
                      <a:pt x="1430" y="3208"/>
                    </a:lnTo>
                    <a:lnTo>
                      <a:pt x="1430" y="3208"/>
                    </a:lnTo>
                    <a:cubicBezTo>
                      <a:pt x="1478" y="3214"/>
                      <a:pt x="1526" y="3218"/>
                      <a:pt x="1574" y="3222"/>
                    </a:cubicBezTo>
                    <a:lnTo>
                      <a:pt x="1574" y="865"/>
                    </a:lnTo>
                    <a:lnTo>
                      <a:pt x="1651" y="865"/>
                    </a:lnTo>
                    <a:lnTo>
                      <a:pt x="1651" y="3225"/>
                    </a:lnTo>
                    <a:lnTo>
                      <a:pt x="1651" y="3225"/>
                    </a:lnTo>
                    <a:cubicBezTo>
                      <a:pt x="1675" y="3226"/>
                      <a:pt x="1700" y="3227"/>
                      <a:pt x="1723" y="3227"/>
                    </a:cubicBezTo>
                    <a:lnTo>
                      <a:pt x="1723" y="3227"/>
                    </a:lnTo>
                    <a:cubicBezTo>
                      <a:pt x="1747" y="3227"/>
                      <a:pt x="1772" y="3226"/>
                      <a:pt x="1796" y="3225"/>
                    </a:cubicBezTo>
                    <a:lnTo>
                      <a:pt x="1796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1" y="3218"/>
                      <a:pt x="1969" y="3214"/>
                      <a:pt x="2017" y="3208"/>
                    </a:cubicBezTo>
                    <a:lnTo>
                      <a:pt x="2017" y="865"/>
                    </a:lnTo>
                    <a:lnTo>
                      <a:pt x="2094" y="865"/>
                    </a:lnTo>
                    <a:lnTo>
                      <a:pt x="2094" y="3197"/>
                    </a:lnTo>
                    <a:lnTo>
                      <a:pt x="2094" y="3197"/>
                    </a:lnTo>
                    <a:cubicBezTo>
                      <a:pt x="2142" y="3189"/>
                      <a:pt x="2191" y="3179"/>
                      <a:pt x="2238" y="3169"/>
                    </a:cubicBezTo>
                    <a:lnTo>
                      <a:pt x="2238" y="865"/>
                    </a:lnTo>
                    <a:lnTo>
                      <a:pt x="2315" y="865"/>
                    </a:lnTo>
                    <a:lnTo>
                      <a:pt x="2315" y="3150"/>
                    </a:lnTo>
                    <a:lnTo>
                      <a:pt x="2315" y="3150"/>
                    </a:lnTo>
                    <a:cubicBezTo>
                      <a:pt x="2364" y="3137"/>
                      <a:pt x="2412" y="3122"/>
                      <a:pt x="2459" y="3105"/>
                    </a:cubicBezTo>
                    <a:lnTo>
                      <a:pt x="2459" y="865"/>
                    </a:lnTo>
                    <a:lnTo>
                      <a:pt x="2848" y="756"/>
                    </a:lnTo>
                    <a:lnTo>
                      <a:pt x="2848" y="487"/>
                    </a:lnTo>
                    <a:lnTo>
                      <a:pt x="3447" y="377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5281B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" name="Freeform 4">
                <a:extLst>
                  <a:ext uri="{FF2B5EF4-FFF2-40B4-BE49-F238E27FC236}">
                    <a16:creationId xmlns:a16="http://schemas.microsoft.com/office/drawing/2014/main" id="{7ACE035B-EF85-54B7-7DA0-1F2E32F901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298" y="7634418"/>
                <a:ext cx="3018259" cy="96490"/>
              </a:xfrm>
              <a:custGeom>
                <a:avLst/>
                <a:gdLst>
                  <a:gd name="T0" fmla="*/ 0 w 3448"/>
                  <a:gd name="T1" fmla="*/ 0 h 111"/>
                  <a:gd name="T2" fmla="*/ 600 w 3448"/>
                  <a:gd name="T3" fmla="*/ 110 h 111"/>
                  <a:gd name="T4" fmla="*/ 2848 w 3448"/>
                  <a:gd name="T5" fmla="*/ 110 h 111"/>
                  <a:gd name="T6" fmla="*/ 3447 w 3448"/>
                  <a:gd name="T7" fmla="*/ 0 h 111"/>
                  <a:gd name="T8" fmla="*/ 0 w 34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8" h="111">
                    <a:moveTo>
                      <a:pt x="0" y="0"/>
                    </a:moveTo>
                    <a:lnTo>
                      <a:pt x="600" y="110"/>
                    </a:lnTo>
                    <a:lnTo>
                      <a:pt x="2848" y="110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7D599CEC-BD07-48EF-3650-5859F6AB99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77212" y="7966349"/>
                <a:ext cx="1968430" cy="96490"/>
              </a:xfrm>
              <a:custGeom>
                <a:avLst/>
                <a:gdLst>
                  <a:gd name="T0" fmla="*/ 387 w 2249"/>
                  <a:gd name="T1" fmla="*/ 109 h 110"/>
                  <a:gd name="T2" fmla="*/ 1860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7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7" y="109"/>
                    </a:moveTo>
                    <a:lnTo>
                      <a:pt x="1860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7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5B11B08-4ACB-BF97-8C4E-16DB0F50B442}"/>
                </a:ext>
              </a:extLst>
            </p:cNvPr>
            <p:cNvGrpSpPr/>
            <p:nvPr/>
          </p:nvGrpSpPr>
          <p:grpSpPr>
            <a:xfrm>
              <a:off x="5078943" y="3108669"/>
              <a:ext cx="2032148" cy="2032150"/>
              <a:chOff x="7947053" y="6133007"/>
              <a:chExt cx="3994753" cy="3994755"/>
            </a:xfrm>
          </p:grpSpPr>
          <p:sp>
            <p:nvSpPr>
              <p:cNvPr id="29" name="Freeform 6">
                <a:extLst>
                  <a:ext uri="{FF2B5EF4-FFF2-40B4-BE49-F238E27FC236}">
                    <a16:creationId xmlns:a16="http://schemas.microsoft.com/office/drawing/2014/main" id="{6A2B5E13-995F-6A0A-FC9D-B47DFD2D5F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47053" y="6133007"/>
                <a:ext cx="3994753" cy="3994755"/>
              </a:xfrm>
              <a:custGeom>
                <a:avLst/>
                <a:gdLst>
                  <a:gd name="T0" fmla="*/ 4565 w 4566"/>
                  <a:gd name="T1" fmla="*/ 2282 h 4566"/>
                  <a:gd name="T2" fmla="*/ 4565 w 4566"/>
                  <a:gd name="T3" fmla="*/ 2282 h 4566"/>
                  <a:gd name="T4" fmla="*/ 3019 w 4566"/>
                  <a:gd name="T5" fmla="*/ 4443 h 4566"/>
                  <a:gd name="T6" fmla="*/ 3019 w 4566"/>
                  <a:gd name="T7" fmla="*/ 4443 h 4566"/>
                  <a:gd name="T8" fmla="*/ 2874 w 4566"/>
                  <a:gd name="T9" fmla="*/ 4488 h 4566"/>
                  <a:gd name="T10" fmla="*/ 2874 w 4566"/>
                  <a:gd name="T11" fmla="*/ 4488 h 4566"/>
                  <a:gd name="T12" fmla="*/ 2798 w 4566"/>
                  <a:gd name="T13" fmla="*/ 4507 h 4566"/>
                  <a:gd name="T14" fmla="*/ 2798 w 4566"/>
                  <a:gd name="T15" fmla="*/ 4507 h 4566"/>
                  <a:gd name="T16" fmla="*/ 2652 w 4566"/>
                  <a:gd name="T17" fmla="*/ 4535 h 4566"/>
                  <a:gd name="T18" fmla="*/ 2652 w 4566"/>
                  <a:gd name="T19" fmla="*/ 4535 h 4566"/>
                  <a:gd name="T20" fmla="*/ 2576 w 4566"/>
                  <a:gd name="T21" fmla="*/ 4546 h 4566"/>
                  <a:gd name="T22" fmla="*/ 2576 w 4566"/>
                  <a:gd name="T23" fmla="*/ 4546 h 4566"/>
                  <a:gd name="T24" fmla="*/ 2432 w 4566"/>
                  <a:gd name="T25" fmla="*/ 4560 h 4566"/>
                  <a:gd name="T26" fmla="*/ 2432 w 4566"/>
                  <a:gd name="T27" fmla="*/ 4560 h 4566"/>
                  <a:gd name="T28" fmla="*/ 2355 w 4566"/>
                  <a:gd name="T29" fmla="*/ 4563 h 4566"/>
                  <a:gd name="T30" fmla="*/ 2355 w 4566"/>
                  <a:gd name="T31" fmla="*/ 4563 h 4566"/>
                  <a:gd name="T32" fmla="*/ 2283 w 4566"/>
                  <a:gd name="T33" fmla="*/ 4565 h 4566"/>
                  <a:gd name="T34" fmla="*/ 2283 w 4566"/>
                  <a:gd name="T35" fmla="*/ 4565 h 4566"/>
                  <a:gd name="T36" fmla="*/ 2210 w 4566"/>
                  <a:gd name="T37" fmla="*/ 4563 h 4566"/>
                  <a:gd name="T38" fmla="*/ 2210 w 4566"/>
                  <a:gd name="T39" fmla="*/ 4563 h 4566"/>
                  <a:gd name="T40" fmla="*/ 2134 w 4566"/>
                  <a:gd name="T41" fmla="*/ 4560 h 4566"/>
                  <a:gd name="T42" fmla="*/ 2134 w 4566"/>
                  <a:gd name="T43" fmla="*/ 4560 h 4566"/>
                  <a:gd name="T44" fmla="*/ 1988 w 4566"/>
                  <a:gd name="T45" fmla="*/ 4546 h 4566"/>
                  <a:gd name="T46" fmla="*/ 1988 w 4566"/>
                  <a:gd name="T47" fmla="*/ 4546 h 4566"/>
                  <a:gd name="T48" fmla="*/ 1912 w 4566"/>
                  <a:gd name="T49" fmla="*/ 4535 h 4566"/>
                  <a:gd name="T50" fmla="*/ 1912 w 4566"/>
                  <a:gd name="T51" fmla="*/ 4535 h 4566"/>
                  <a:gd name="T52" fmla="*/ 1768 w 4566"/>
                  <a:gd name="T53" fmla="*/ 4507 h 4566"/>
                  <a:gd name="T54" fmla="*/ 1768 w 4566"/>
                  <a:gd name="T55" fmla="*/ 4507 h 4566"/>
                  <a:gd name="T56" fmla="*/ 1691 w 4566"/>
                  <a:gd name="T57" fmla="*/ 4488 h 4566"/>
                  <a:gd name="T58" fmla="*/ 1691 w 4566"/>
                  <a:gd name="T59" fmla="*/ 4488 h 4566"/>
                  <a:gd name="T60" fmla="*/ 1546 w 4566"/>
                  <a:gd name="T61" fmla="*/ 4443 h 4566"/>
                  <a:gd name="T62" fmla="*/ 1546 w 4566"/>
                  <a:gd name="T63" fmla="*/ 4443 h 4566"/>
                  <a:gd name="T64" fmla="*/ 0 w 4566"/>
                  <a:gd name="T65" fmla="*/ 2282 h 4566"/>
                  <a:gd name="T66" fmla="*/ 0 w 4566"/>
                  <a:gd name="T67" fmla="*/ 2282 h 4566"/>
                  <a:gd name="T68" fmla="*/ 2283 w 4566"/>
                  <a:gd name="T69" fmla="*/ 0 h 4566"/>
                  <a:gd name="T70" fmla="*/ 2283 w 4566"/>
                  <a:gd name="T71" fmla="*/ 0 h 4566"/>
                  <a:gd name="T72" fmla="*/ 4565 w 4566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6" h="4566">
                    <a:moveTo>
                      <a:pt x="4565" y="2282"/>
                    </a:moveTo>
                    <a:lnTo>
                      <a:pt x="4565" y="2282"/>
                    </a:lnTo>
                    <a:cubicBezTo>
                      <a:pt x="4565" y="3285"/>
                      <a:pt x="3918" y="4137"/>
                      <a:pt x="3019" y="4443"/>
                    </a:cubicBezTo>
                    <a:lnTo>
                      <a:pt x="3019" y="4443"/>
                    </a:lnTo>
                    <a:cubicBezTo>
                      <a:pt x="2971" y="4460"/>
                      <a:pt x="2923" y="4475"/>
                      <a:pt x="2874" y="4488"/>
                    </a:cubicBezTo>
                    <a:lnTo>
                      <a:pt x="2874" y="4488"/>
                    </a:lnTo>
                    <a:cubicBezTo>
                      <a:pt x="2848" y="4495"/>
                      <a:pt x="2823" y="4501"/>
                      <a:pt x="2798" y="4507"/>
                    </a:cubicBezTo>
                    <a:lnTo>
                      <a:pt x="2798" y="4507"/>
                    </a:lnTo>
                    <a:cubicBezTo>
                      <a:pt x="2750" y="4517"/>
                      <a:pt x="2701" y="4527"/>
                      <a:pt x="2652" y="4535"/>
                    </a:cubicBezTo>
                    <a:lnTo>
                      <a:pt x="2652" y="4535"/>
                    </a:lnTo>
                    <a:cubicBezTo>
                      <a:pt x="2627" y="4539"/>
                      <a:pt x="2602" y="4543"/>
                      <a:pt x="2576" y="4546"/>
                    </a:cubicBezTo>
                    <a:lnTo>
                      <a:pt x="2576" y="4546"/>
                    </a:lnTo>
                    <a:cubicBezTo>
                      <a:pt x="2528" y="4552"/>
                      <a:pt x="2480" y="4556"/>
                      <a:pt x="2432" y="4560"/>
                    </a:cubicBezTo>
                    <a:lnTo>
                      <a:pt x="2432" y="4560"/>
                    </a:lnTo>
                    <a:cubicBezTo>
                      <a:pt x="2406" y="4562"/>
                      <a:pt x="2380" y="4563"/>
                      <a:pt x="2355" y="4563"/>
                    </a:cubicBezTo>
                    <a:lnTo>
                      <a:pt x="2355" y="4563"/>
                    </a:lnTo>
                    <a:cubicBezTo>
                      <a:pt x="2330" y="4564"/>
                      <a:pt x="2307" y="4565"/>
                      <a:pt x="2283" y="4565"/>
                    </a:cubicBezTo>
                    <a:lnTo>
                      <a:pt x="2283" y="4565"/>
                    </a:lnTo>
                    <a:cubicBezTo>
                      <a:pt x="2258" y="4565"/>
                      <a:pt x="2234" y="4564"/>
                      <a:pt x="2210" y="4563"/>
                    </a:cubicBezTo>
                    <a:lnTo>
                      <a:pt x="2210" y="4563"/>
                    </a:lnTo>
                    <a:cubicBezTo>
                      <a:pt x="2184" y="4563"/>
                      <a:pt x="2159" y="4562"/>
                      <a:pt x="2134" y="4560"/>
                    </a:cubicBezTo>
                    <a:lnTo>
                      <a:pt x="2134" y="4560"/>
                    </a:lnTo>
                    <a:cubicBezTo>
                      <a:pt x="2085" y="4556"/>
                      <a:pt x="2036" y="4552"/>
                      <a:pt x="1988" y="4546"/>
                    </a:cubicBezTo>
                    <a:lnTo>
                      <a:pt x="1988" y="4546"/>
                    </a:lnTo>
                    <a:cubicBezTo>
                      <a:pt x="1963" y="4543"/>
                      <a:pt x="1938" y="4539"/>
                      <a:pt x="1912" y="4535"/>
                    </a:cubicBezTo>
                    <a:lnTo>
                      <a:pt x="1912" y="4535"/>
                    </a:lnTo>
                    <a:cubicBezTo>
                      <a:pt x="1863" y="4527"/>
                      <a:pt x="1815" y="4517"/>
                      <a:pt x="1768" y="4507"/>
                    </a:cubicBezTo>
                    <a:lnTo>
                      <a:pt x="1768" y="4507"/>
                    </a:lnTo>
                    <a:cubicBezTo>
                      <a:pt x="1741" y="4501"/>
                      <a:pt x="1716" y="4494"/>
                      <a:pt x="1691" y="4488"/>
                    </a:cubicBezTo>
                    <a:lnTo>
                      <a:pt x="1691" y="4488"/>
                    </a:lnTo>
                    <a:cubicBezTo>
                      <a:pt x="1642" y="4475"/>
                      <a:pt x="1593" y="4460"/>
                      <a:pt x="1546" y="4443"/>
                    </a:cubicBezTo>
                    <a:lnTo>
                      <a:pt x="1546" y="4443"/>
                    </a:lnTo>
                    <a:cubicBezTo>
                      <a:pt x="646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2" y="0"/>
                      <a:pt x="2283" y="0"/>
                    </a:cubicBezTo>
                    <a:lnTo>
                      <a:pt x="2283" y="0"/>
                    </a:lnTo>
                    <a:cubicBezTo>
                      <a:pt x="3543" y="0"/>
                      <a:pt x="4565" y="1021"/>
                      <a:pt x="4565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" name="Freeform 7">
                <a:extLst>
                  <a:ext uri="{FF2B5EF4-FFF2-40B4-BE49-F238E27FC236}">
                    <a16:creationId xmlns:a16="http://schemas.microsoft.com/office/drawing/2014/main" id="{C5019B78-9111-639C-0461-CECF35F68D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7230" y="7302487"/>
                <a:ext cx="3018259" cy="2825275"/>
              </a:xfrm>
              <a:custGeom>
                <a:avLst/>
                <a:gdLst>
                  <a:gd name="T0" fmla="*/ 0 w 3447"/>
                  <a:gd name="T1" fmla="*/ 0 h 3228"/>
                  <a:gd name="T2" fmla="*/ 0 w 3447"/>
                  <a:gd name="T3" fmla="*/ 377 h 3228"/>
                  <a:gd name="T4" fmla="*/ 598 w 3447"/>
                  <a:gd name="T5" fmla="*/ 487 h 3228"/>
                  <a:gd name="T6" fmla="*/ 598 w 3447"/>
                  <a:gd name="T7" fmla="*/ 756 h 3228"/>
                  <a:gd name="T8" fmla="*/ 986 w 3447"/>
                  <a:gd name="T9" fmla="*/ 865 h 3228"/>
                  <a:gd name="T10" fmla="*/ 986 w 3447"/>
                  <a:gd name="T11" fmla="*/ 3105 h 3228"/>
                  <a:gd name="T12" fmla="*/ 986 w 3447"/>
                  <a:gd name="T13" fmla="*/ 3105 h 3228"/>
                  <a:gd name="T14" fmla="*/ 1131 w 3447"/>
                  <a:gd name="T15" fmla="*/ 3150 h 3228"/>
                  <a:gd name="T16" fmla="*/ 1131 w 3447"/>
                  <a:gd name="T17" fmla="*/ 865 h 3228"/>
                  <a:gd name="T18" fmla="*/ 1208 w 3447"/>
                  <a:gd name="T19" fmla="*/ 865 h 3228"/>
                  <a:gd name="T20" fmla="*/ 1208 w 3447"/>
                  <a:gd name="T21" fmla="*/ 3169 h 3228"/>
                  <a:gd name="T22" fmla="*/ 1208 w 3447"/>
                  <a:gd name="T23" fmla="*/ 3169 h 3228"/>
                  <a:gd name="T24" fmla="*/ 1352 w 3447"/>
                  <a:gd name="T25" fmla="*/ 3197 h 3228"/>
                  <a:gd name="T26" fmla="*/ 1352 w 3447"/>
                  <a:gd name="T27" fmla="*/ 865 h 3228"/>
                  <a:gd name="T28" fmla="*/ 1428 w 3447"/>
                  <a:gd name="T29" fmla="*/ 865 h 3228"/>
                  <a:gd name="T30" fmla="*/ 1428 w 3447"/>
                  <a:gd name="T31" fmla="*/ 3208 h 3228"/>
                  <a:gd name="T32" fmla="*/ 1428 w 3447"/>
                  <a:gd name="T33" fmla="*/ 3208 h 3228"/>
                  <a:gd name="T34" fmla="*/ 1574 w 3447"/>
                  <a:gd name="T35" fmla="*/ 3222 h 3228"/>
                  <a:gd name="T36" fmla="*/ 1574 w 3447"/>
                  <a:gd name="T37" fmla="*/ 865 h 3228"/>
                  <a:gd name="T38" fmla="*/ 1650 w 3447"/>
                  <a:gd name="T39" fmla="*/ 865 h 3228"/>
                  <a:gd name="T40" fmla="*/ 1650 w 3447"/>
                  <a:gd name="T41" fmla="*/ 3225 h 3228"/>
                  <a:gd name="T42" fmla="*/ 1650 w 3447"/>
                  <a:gd name="T43" fmla="*/ 3225 h 3228"/>
                  <a:gd name="T44" fmla="*/ 1723 w 3447"/>
                  <a:gd name="T45" fmla="*/ 3227 h 3228"/>
                  <a:gd name="T46" fmla="*/ 1723 w 3447"/>
                  <a:gd name="T47" fmla="*/ 3227 h 3228"/>
                  <a:gd name="T48" fmla="*/ 1795 w 3447"/>
                  <a:gd name="T49" fmla="*/ 3225 h 3228"/>
                  <a:gd name="T50" fmla="*/ 1795 w 3447"/>
                  <a:gd name="T51" fmla="*/ 865 h 3228"/>
                  <a:gd name="T52" fmla="*/ 1872 w 3447"/>
                  <a:gd name="T53" fmla="*/ 865 h 3228"/>
                  <a:gd name="T54" fmla="*/ 1872 w 3447"/>
                  <a:gd name="T55" fmla="*/ 3222 h 3228"/>
                  <a:gd name="T56" fmla="*/ 1872 w 3447"/>
                  <a:gd name="T57" fmla="*/ 3222 h 3228"/>
                  <a:gd name="T58" fmla="*/ 2016 w 3447"/>
                  <a:gd name="T59" fmla="*/ 3208 h 3228"/>
                  <a:gd name="T60" fmla="*/ 2016 w 3447"/>
                  <a:gd name="T61" fmla="*/ 865 h 3228"/>
                  <a:gd name="T62" fmla="*/ 2092 w 3447"/>
                  <a:gd name="T63" fmla="*/ 865 h 3228"/>
                  <a:gd name="T64" fmla="*/ 2092 w 3447"/>
                  <a:gd name="T65" fmla="*/ 3197 h 3228"/>
                  <a:gd name="T66" fmla="*/ 2092 w 3447"/>
                  <a:gd name="T67" fmla="*/ 3197 h 3228"/>
                  <a:gd name="T68" fmla="*/ 2238 w 3447"/>
                  <a:gd name="T69" fmla="*/ 3169 h 3228"/>
                  <a:gd name="T70" fmla="*/ 2238 w 3447"/>
                  <a:gd name="T71" fmla="*/ 865 h 3228"/>
                  <a:gd name="T72" fmla="*/ 2314 w 3447"/>
                  <a:gd name="T73" fmla="*/ 865 h 3228"/>
                  <a:gd name="T74" fmla="*/ 2314 w 3447"/>
                  <a:gd name="T75" fmla="*/ 3150 h 3228"/>
                  <a:gd name="T76" fmla="*/ 2314 w 3447"/>
                  <a:gd name="T77" fmla="*/ 3150 h 3228"/>
                  <a:gd name="T78" fmla="*/ 2459 w 3447"/>
                  <a:gd name="T79" fmla="*/ 3105 h 3228"/>
                  <a:gd name="T80" fmla="*/ 2459 w 3447"/>
                  <a:gd name="T81" fmla="*/ 865 h 3228"/>
                  <a:gd name="T82" fmla="*/ 2846 w 3447"/>
                  <a:gd name="T83" fmla="*/ 756 h 3228"/>
                  <a:gd name="T84" fmla="*/ 2846 w 3447"/>
                  <a:gd name="T85" fmla="*/ 487 h 3228"/>
                  <a:gd name="T86" fmla="*/ 3446 w 3447"/>
                  <a:gd name="T87" fmla="*/ 377 h 3228"/>
                  <a:gd name="T88" fmla="*/ 3446 w 3447"/>
                  <a:gd name="T89" fmla="*/ 0 h 3228"/>
                  <a:gd name="T90" fmla="*/ 0 w 3447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7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598" y="487"/>
                    </a:lnTo>
                    <a:lnTo>
                      <a:pt x="598" y="756"/>
                    </a:lnTo>
                    <a:lnTo>
                      <a:pt x="986" y="865"/>
                    </a:lnTo>
                    <a:lnTo>
                      <a:pt x="986" y="3105"/>
                    </a:lnTo>
                    <a:lnTo>
                      <a:pt x="986" y="3105"/>
                    </a:lnTo>
                    <a:cubicBezTo>
                      <a:pt x="1033" y="3122"/>
                      <a:pt x="1082" y="3137"/>
                      <a:pt x="1131" y="3150"/>
                    </a:cubicBezTo>
                    <a:lnTo>
                      <a:pt x="1131" y="865"/>
                    </a:lnTo>
                    <a:lnTo>
                      <a:pt x="1208" y="865"/>
                    </a:lnTo>
                    <a:lnTo>
                      <a:pt x="1208" y="3169"/>
                    </a:lnTo>
                    <a:lnTo>
                      <a:pt x="1208" y="3169"/>
                    </a:lnTo>
                    <a:cubicBezTo>
                      <a:pt x="1255" y="3179"/>
                      <a:pt x="1303" y="3189"/>
                      <a:pt x="1352" y="3197"/>
                    </a:cubicBezTo>
                    <a:lnTo>
                      <a:pt x="1352" y="865"/>
                    </a:lnTo>
                    <a:lnTo>
                      <a:pt x="1428" y="865"/>
                    </a:lnTo>
                    <a:lnTo>
                      <a:pt x="1428" y="3208"/>
                    </a:lnTo>
                    <a:lnTo>
                      <a:pt x="1428" y="3208"/>
                    </a:lnTo>
                    <a:cubicBezTo>
                      <a:pt x="1476" y="3214"/>
                      <a:pt x="1525" y="3218"/>
                      <a:pt x="1574" y="3222"/>
                    </a:cubicBezTo>
                    <a:lnTo>
                      <a:pt x="1574" y="865"/>
                    </a:lnTo>
                    <a:lnTo>
                      <a:pt x="1650" y="865"/>
                    </a:lnTo>
                    <a:lnTo>
                      <a:pt x="1650" y="3225"/>
                    </a:lnTo>
                    <a:lnTo>
                      <a:pt x="1650" y="3225"/>
                    </a:lnTo>
                    <a:cubicBezTo>
                      <a:pt x="1674" y="3226"/>
                      <a:pt x="1698" y="3227"/>
                      <a:pt x="1723" y="3227"/>
                    </a:cubicBezTo>
                    <a:lnTo>
                      <a:pt x="1723" y="3227"/>
                    </a:lnTo>
                    <a:cubicBezTo>
                      <a:pt x="1747" y="3227"/>
                      <a:pt x="1770" y="3226"/>
                      <a:pt x="1795" y="3225"/>
                    </a:cubicBezTo>
                    <a:lnTo>
                      <a:pt x="1795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0" y="3218"/>
                      <a:pt x="1968" y="3214"/>
                      <a:pt x="2016" y="3208"/>
                    </a:cubicBezTo>
                    <a:lnTo>
                      <a:pt x="2016" y="865"/>
                    </a:lnTo>
                    <a:lnTo>
                      <a:pt x="2092" y="865"/>
                    </a:lnTo>
                    <a:lnTo>
                      <a:pt x="2092" y="3197"/>
                    </a:lnTo>
                    <a:lnTo>
                      <a:pt x="2092" y="3197"/>
                    </a:lnTo>
                    <a:cubicBezTo>
                      <a:pt x="2141" y="3189"/>
                      <a:pt x="2190" y="3179"/>
                      <a:pt x="2238" y="3169"/>
                    </a:cubicBezTo>
                    <a:lnTo>
                      <a:pt x="2238" y="865"/>
                    </a:lnTo>
                    <a:lnTo>
                      <a:pt x="2314" y="865"/>
                    </a:lnTo>
                    <a:lnTo>
                      <a:pt x="2314" y="3150"/>
                    </a:lnTo>
                    <a:lnTo>
                      <a:pt x="2314" y="3150"/>
                    </a:lnTo>
                    <a:cubicBezTo>
                      <a:pt x="2363" y="3137"/>
                      <a:pt x="2411" y="3122"/>
                      <a:pt x="2459" y="3105"/>
                    </a:cubicBezTo>
                    <a:lnTo>
                      <a:pt x="2459" y="865"/>
                    </a:lnTo>
                    <a:lnTo>
                      <a:pt x="2846" y="756"/>
                    </a:lnTo>
                    <a:lnTo>
                      <a:pt x="2846" y="487"/>
                    </a:lnTo>
                    <a:lnTo>
                      <a:pt x="3446" y="377"/>
                    </a:lnTo>
                    <a:lnTo>
                      <a:pt x="344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6FAE9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Freeform 8">
                <a:extLst>
                  <a:ext uri="{FF2B5EF4-FFF2-40B4-BE49-F238E27FC236}">
                    <a16:creationId xmlns:a16="http://schemas.microsoft.com/office/drawing/2014/main" id="{1A0C4206-CDF0-6595-10D3-5E4D336869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7230" y="7634418"/>
                <a:ext cx="3018259" cy="96490"/>
              </a:xfrm>
              <a:custGeom>
                <a:avLst/>
                <a:gdLst>
                  <a:gd name="T0" fmla="*/ 0 w 3447"/>
                  <a:gd name="T1" fmla="*/ 0 h 111"/>
                  <a:gd name="T2" fmla="*/ 598 w 3447"/>
                  <a:gd name="T3" fmla="*/ 110 h 111"/>
                  <a:gd name="T4" fmla="*/ 2846 w 3447"/>
                  <a:gd name="T5" fmla="*/ 110 h 111"/>
                  <a:gd name="T6" fmla="*/ 3446 w 3447"/>
                  <a:gd name="T7" fmla="*/ 0 h 111"/>
                  <a:gd name="T8" fmla="*/ 0 w 3447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7" h="111">
                    <a:moveTo>
                      <a:pt x="0" y="0"/>
                    </a:moveTo>
                    <a:lnTo>
                      <a:pt x="598" y="110"/>
                    </a:lnTo>
                    <a:lnTo>
                      <a:pt x="2846" y="110"/>
                    </a:lnTo>
                    <a:lnTo>
                      <a:pt x="344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Freeform 9">
                <a:extLst>
                  <a:ext uri="{FF2B5EF4-FFF2-40B4-BE49-F238E27FC236}">
                    <a16:creationId xmlns:a16="http://schemas.microsoft.com/office/drawing/2014/main" id="{8CCB9146-DB6E-7B00-E91F-9C46B37D9A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62144" y="7966349"/>
                <a:ext cx="1968430" cy="96490"/>
              </a:xfrm>
              <a:custGeom>
                <a:avLst/>
                <a:gdLst>
                  <a:gd name="T0" fmla="*/ 388 w 2249"/>
                  <a:gd name="T1" fmla="*/ 109 h 110"/>
                  <a:gd name="T2" fmla="*/ 1861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8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8" y="109"/>
                    </a:moveTo>
                    <a:lnTo>
                      <a:pt x="1861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8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1D968E50-C9D0-BF77-601B-D1F604356A16}"/>
                </a:ext>
              </a:extLst>
            </p:cNvPr>
            <p:cNvGrpSpPr/>
            <p:nvPr/>
          </p:nvGrpSpPr>
          <p:grpSpPr>
            <a:xfrm>
              <a:off x="7360448" y="3108669"/>
              <a:ext cx="2034112" cy="2032150"/>
              <a:chOff x="12431985" y="6133007"/>
              <a:chExt cx="3998614" cy="3994755"/>
            </a:xfrm>
          </p:grpSpPr>
          <p:sp>
            <p:nvSpPr>
              <p:cNvPr id="34" name="Freeform 10">
                <a:extLst>
                  <a:ext uri="{FF2B5EF4-FFF2-40B4-BE49-F238E27FC236}">
                    <a16:creationId xmlns:a16="http://schemas.microsoft.com/office/drawing/2014/main" id="{DF329D62-34F9-E227-A3D2-072FB34B26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31985" y="6133007"/>
                <a:ext cx="3998614" cy="3994755"/>
              </a:xfrm>
              <a:custGeom>
                <a:avLst/>
                <a:gdLst>
                  <a:gd name="T0" fmla="*/ 4566 w 4567"/>
                  <a:gd name="T1" fmla="*/ 2282 h 4566"/>
                  <a:gd name="T2" fmla="*/ 4566 w 4567"/>
                  <a:gd name="T3" fmla="*/ 2282 h 4566"/>
                  <a:gd name="T4" fmla="*/ 3020 w 4567"/>
                  <a:gd name="T5" fmla="*/ 4443 h 4566"/>
                  <a:gd name="T6" fmla="*/ 3020 w 4567"/>
                  <a:gd name="T7" fmla="*/ 4443 h 4566"/>
                  <a:gd name="T8" fmla="*/ 2875 w 4567"/>
                  <a:gd name="T9" fmla="*/ 4488 h 4566"/>
                  <a:gd name="T10" fmla="*/ 2875 w 4567"/>
                  <a:gd name="T11" fmla="*/ 4488 h 4566"/>
                  <a:gd name="T12" fmla="*/ 2798 w 4567"/>
                  <a:gd name="T13" fmla="*/ 4507 h 4566"/>
                  <a:gd name="T14" fmla="*/ 2798 w 4567"/>
                  <a:gd name="T15" fmla="*/ 4507 h 4566"/>
                  <a:gd name="T16" fmla="*/ 2654 w 4567"/>
                  <a:gd name="T17" fmla="*/ 4535 h 4566"/>
                  <a:gd name="T18" fmla="*/ 2654 w 4567"/>
                  <a:gd name="T19" fmla="*/ 4535 h 4566"/>
                  <a:gd name="T20" fmla="*/ 2577 w 4567"/>
                  <a:gd name="T21" fmla="*/ 4546 h 4566"/>
                  <a:gd name="T22" fmla="*/ 2577 w 4567"/>
                  <a:gd name="T23" fmla="*/ 4546 h 4566"/>
                  <a:gd name="T24" fmla="*/ 2432 w 4567"/>
                  <a:gd name="T25" fmla="*/ 4560 h 4566"/>
                  <a:gd name="T26" fmla="*/ 2432 w 4567"/>
                  <a:gd name="T27" fmla="*/ 4560 h 4566"/>
                  <a:gd name="T28" fmla="*/ 2356 w 4567"/>
                  <a:gd name="T29" fmla="*/ 4563 h 4566"/>
                  <a:gd name="T30" fmla="*/ 2356 w 4567"/>
                  <a:gd name="T31" fmla="*/ 4563 h 4566"/>
                  <a:gd name="T32" fmla="*/ 2283 w 4567"/>
                  <a:gd name="T33" fmla="*/ 4565 h 4566"/>
                  <a:gd name="T34" fmla="*/ 2283 w 4567"/>
                  <a:gd name="T35" fmla="*/ 4565 h 4566"/>
                  <a:gd name="T36" fmla="*/ 2211 w 4567"/>
                  <a:gd name="T37" fmla="*/ 4563 h 4566"/>
                  <a:gd name="T38" fmla="*/ 2211 w 4567"/>
                  <a:gd name="T39" fmla="*/ 4563 h 4566"/>
                  <a:gd name="T40" fmla="*/ 2134 w 4567"/>
                  <a:gd name="T41" fmla="*/ 4560 h 4566"/>
                  <a:gd name="T42" fmla="*/ 2134 w 4567"/>
                  <a:gd name="T43" fmla="*/ 4560 h 4566"/>
                  <a:gd name="T44" fmla="*/ 1990 w 4567"/>
                  <a:gd name="T45" fmla="*/ 4546 h 4566"/>
                  <a:gd name="T46" fmla="*/ 1990 w 4567"/>
                  <a:gd name="T47" fmla="*/ 4546 h 4566"/>
                  <a:gd name="T48" fmla="*/ 1913 w 4567"/>
                  <a:gd name="T49" fmla="*/ 4535 h 4566"/>
                  <a:gd name="T50" fmla="*/ 1913 w 4567"/>
                  <a:gd name="T51" fmla="*/ 4535 h 4566"/>
                  <a:gd name="T52" fmla="*/ 1768 w 4567"/>
                  <a:gd name="T53" fmla="*/ 4507 h 4566"/>
                  <a:gd name="T54" fmla="*/ 1768 w 4567"/>
                  <a:gd name="T55" fmla="*/ 4507 h 4566"/>
                  <a:gd name="T56" fmla="*/ 1692 w 4567"/>
                  <a:gd name="T57" fmla="*/ 4488 h 4566"/>
                  <a:gd name="T58" fmla="*/ 1692 w 4567"/>
                  <a:gd name="T59" fmla="*/ 4488 h 4566"/>
                  <a:gd name="T60" fmla="*/ 1547 w 4567"/>
                  <a:gd name="T61" fmla="*/ 4443 h 4566"/>
                  <a:gd name="T62" fmla="*/ 1547 w 4567"/>
                  <a:gd name="T63" fmla="*/ 4443 h 4566"/>
                  <a:gd name="T64" fmla="*/ 0 w 4567"/>
                  <a:gd name="T65" fmla="*/ 2282 h 4566"/>
                  <a:gd name="T66" fmla="*/ 0 w 4567"/>
                  <a:gd name="T67" fmla="*/ 2282 h 4566"/>
                  <a:gd name="T68" fmla="*/ 2283 w 4567"/>
                  <a:gd name="T69" fmla="*/ 0 h 4566"/>
                  <a:gd name="T70" fmla="*/ 2283 w 4567"/>
                  <a:gd name="T71" fmla="*/ 0 h 4566"/>
                  <a:gd name="T72" fmla="*/ 4566 w 4567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7" h="4566">
                    <a:moveTo>
                      <a:pt x="4566" y="2282"/>
                    </a:moveTo>
                    <a:lnTo>
                      <a:pt x="4566" y="2282"/>
                    </a:lnTo>
                    <a:cubicBezTo>
                      <a:pt x="4566" y="3285"/>
                      <a:pt x="3919" y="4137"/>
                      <a:pt x="3020" y="4443"/>
                    </a:cubicBezTo>
                    <a:lnTo>
                      <a:pt x="3020" y="4443"/>
                    </a:lnTo>
                    <a:cubicBezTo>
                      <a:pt x="2972" y="4460"/>
                      <a:pt x="2924" y="4475"/>
                      <a:pt x="2875" y="4488"/>
                    </a:cubicBezTo>
                    <a:lnTo>
                      <a:pt x="2875" y="4488"/>
                    </a:lnTo>
                    <a:cubicBezTo>
                      <a:pt x="2850" y="4495"/>
                      <a:pt x="2824" y="4501"/>
                      <a:pt x="2798" y="4507"/>
                    </a:cubicBezTo>
                    <a:lnTo>
                      <a:pt x="2798" y="4507"/>
                    </a:lnTo>
                    <a:cubicBezTo>
                      <a:pt x="2751" y="4517"/>
                      <a:pt x="2703" y="4527"/>
                      <a:pt x="2654" y="4535"/>
                    </a:cubicBezTo>
                    <a:lnTo>
                      <a:pt x="2654" y="4535"/>
                    </a:lnTo>
                    <a:cubicBezTo>
                      <a:pt x="2628" y="4539"/>
                      <a:pt x="2603" y="4543"/>
                      <a:pt x="2577" y="4546"/>
                    </a:cubicBezTo>
                    <a:lnTo>
                      <a:pt x="2577" y="4546"/>
                    </a:lnTo>
                    <a:cubicBezTo>
                      <a:pt x="2530" y="4552"/>
                      <a:pt x="2481" y="4556"/>
                      <a:pt x="2432" y="4560"/>
                    </a:cubicBezTo>
                    <a:lnTo>
                      <a:pt x="2432" y="4560"/>
                    </a:lnTo>
                    <a:cubicBezTo>
                      <a:pt x="2407" y="4562"/>
                      <a:pt x="2382" y="4563"/>
                      <a:pt x="2356" y="4563"/>
                    </a:cubicBezTo>
                    <a:lnTo>
                      <a:pt x="2356" y="4563"/>
                    </a:lnTo>
                    <a:cubicBezTo>
                      <a:pt x="2332" y="4564"/>
                      <a:pt x="2308" y="4565"/>
                      <a:pt x="2283" y="4565"/>
                    </a:cubicBezTo>
                    <a:lnTo>
                      <a:pt x="2283" y="4565"/>
                    </a:lnTo>
                    <a:cubicBezTo>
                      <a:pt x="2259" y="4565"/>
                      <a:pt x="2236" y="4564"/>
                      <a:pt x="2211" y="4563"/>
                    </a:cubicBezTo>
                    <a:lnTo>
                      <a:pt x="2211" y="4563"/>
                    </a:lnTo>
                    <a:cubicBezTo>
                      <a:pt x="2186" y="4563"/>
                      <a:pt x="2159" y="4562"/>
                      <a:pt x="2134" y="4560"/>
                    </a:cubicBezTo>
                    <a:lnTo>
                      <a:pt x="2134" y="4560"/>
                    </a:lnTo>
                    <a:cubicBezTo>
                      <a:pt x="2085" y="4556"/>
                      <a:pt x="2038" y="4552"/>
                      <a:pt x="1990" y="4546"/>
                    </a:cubicBezTo>
                    <a:lnTo>
                      <a:pt x="1990" y="4546"/>
                    </a:lnTo>
                    <a:cubicBezTo>
                      <a:pt x="1964" y="4543"/>
                      <a:pt x="1939" y="4539"/>
                      <a:pt x="1913" y="4535"/>
                    </a:cubicBezTo>
                    <a:lnTo>
                      <a:pt x="1913" y="4535"/>
                    </a:lnTo>
                    <a:cubicBezTo>
                      <a:pt x="1865" y="4527"/>
                      <a:pt x="1816" y="4517"/>
                      <a:pt x="1768" y="4507"/>
                    </a:cubicBezTo>
                    <a:lnTo>
                      <a:pt x="1768" y="4507"/>
                    </a:lnTo>
                    <a:cubicBezTo>
                      <a:pt x="1743" y="4501"/>
                      <a:pt x="1717" y="4494"/>
                      <a:pt x="1692" y="4488"/>
                    </a:cubicBezTo>
                    <a:lnTo>
                      <a:pt x="1692" y="4488"/>
                    </a:lnTo>
                    <a:cubicBezTo>
                      <a:pt x="1643" y="4475"/>
                      <a:pt x="1595" y="4460"/>
                      <a:pt x="1547" y="4443"/>
                    </a:cubicBezTo>
                    <a:lnTo>
                      <a:pt x="1547" y="4443"/>
                    </a:lnTo>
                    <a:cubicBezTo>
                      <a:pt x="647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3" y="0"/>
                      <a:pt x="2283" y="0"/>
                    </a:cubicBezTo>
                    <a:lnTo>
                      <a:pt x="2283" y="0"/>
                    </a:lnTo>
                    <a:cubicBezTo>
                      <a:pt x="3544" y="0"/>
                      <a:pt x="4566" y="1021"/>
                      <a:pt x="4566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" name="Freeform 11">
                <a:extLst>
                  <a:ext uri="{FF2B5EF4-FFF2-40B4-BE49-F238E27FC236}">
                    <a16:creationId xmlns:a16="http://schemas.microsoft.com/office/drawing/2014/main" id="{8868F404-4765-11FD-83A0-FDA414E158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2162" y="7302487"/>
                <a:ext cx="3018259" cy="2825275"/>
              </a:xfrm>
              <a:custGeom>
                <a:avLst/>
                <a:gdLst>
                  <a:gd name="T0" fmla="*/ 0 w 3448"/>
                  <a:gd name="T1" fmla="*/ 0 h 3228"/>
                  <a:gd name="T2" fmla="*/ 0 w 3448"/>
                  <a:gd name="T3" fmla="*/ 377 h 3228"/>
                  <a:gd name="T4" fmla="*/ 600 w 3448"/>
                  <a:gd name="T5" fmla="*/ 487 h 3228"/>
                  <a:gd name="T6" fmla="*/ 600 w 3448"/>
                  <a:gd name="T7" fmla="*/ 756 h 3228"/>
                  <a:gd name="T8" fmla="*/ 987 w 3448"/>
                  <a:gd name="T9" fmla="*/ 865 h 3228"/>
                  <a:gd name="T10" fmla="*/ 987 w 3448"/>
                  <a:gd name="T11" fmla="*/ 3105 h 3228"/>
                  <a:gd name="T12" fmla="*/ 987 w 3448"/>
                  <a:gd name="T13" fmla="*/ 3105 h 3228"/>
                  <a:gd name="T14" fmla="*/ 1132 w 3448"/>
                  <a:gd name="T15" fmla="*/ 3150 h 3228"/>
                  <a:gd name="T16" fmla="*/ 1132 w 3448"/>
                  <a:gd name="T17" fmla="*/ 865 h 3228"/>
                  <a:gd name="T18" fmla="*/ 1208 w 3448"/>
                  <a:gd name="T19" fmla="*/ 865 h 3228"/>
                  <a:gd name="T20" fmla="*/ 1208 w 3448"/>
                  <a:gd name="T21" fmla="*/ 3169 h 3228"/>
                  <a:gd name="T22" fmla="*/ 1208 w 3448"/>
                  <a:gd name="T23" fmla="*/ 3169 h 3228"/>
                  <a:gd name="T24" fmla="*/ 1353 w 3448"/>
                  <a:gd name="T25" fmla="*/ 3197 h 3228"/>
                  <a:gd name="T26" fmla="*/ 1353 w 3448"/>
                  <a:gd name="T27" fmla="*/ 865 h 3228"/>
                  <a:gd name="T28" fmla="*/ 1430 w 3448"/>
                  <a:gd name="T29" fmla="*/ 865 h 3228"/>
                  <a:gd name="T30" fmla="*/ 1430 w 3448"/>
                  <a:gd name="T31" fmla="*/ 3208 h 3228"/>
                  <a:gd name="T32" fmla="*/ 1430 w 3448"/>
                  <a:gd name="T33" fmla="*/ 3208 h 3228"/>
                  <a:gd name="T34" fmla="*/ 1574 w 3448"/>
                  <a:gd name="T35" fmla="*/ 3222 h 3228"/>
                  <a:gd name="T36" fmla="*/ 1574 w 3448"/>
                  <a:gd name="T37" fmla="*/ 865 h 3228"/>
                  <a:gd name="T38" fmla="*/ 1651 w 3448"/>
                  <a:gd name="T39" fmla="*/ 865 h 3228"/>
                  <a:gd name="T40" fmla="*/ 1651 w 3448"/>
                  <a:gd name="T41" fmla="*/ 3225 h 3228"/>
                  <a:gd name="T42" fmla="*/ 1651 w 3448"/>
                  <a:gd name="T43" fmla="*/ 3225 h 3228"/>
                  <a:gd name="T44" fmla="*/ 1723 w 3448"/>
                  <a:gd name="T45" fmla="*/ 3227 h 3228"/>
                  <a:gd name="T46" fmla="*/ 1723 w 3448"/>
                  <a:gd name="T47" fmla="*/ 3227 h 3228"/>
                  <a:gd name="T48" fmla="*/ 1796 w 3448"/>
                  <a:gd name="T49" fmla="*/ 3225 h 3228"/>
                  <a:gd name="T50" fmla="*/ 1796 w 3448"/>
                  <a:gd name="T51" fmla="*/ 865 h 3228"/>
                  <a:gd name="T52" fmla="*/ 1872 w 3448"/>
                  <a:gd name="T53" fmla="*/ 865 h 3228"/>
                  <a:gd name="T54" fmla="*/ 1872 w 3448"/>
                  <a:gd name="T55" fmla="*/ 3222 h 3228"/>
                  <a:gd name="T56" fmla="*/ 1872 w 3448"/>
                  <a:gd name="T57" fmla="*/ 3222 h 3228"/>
                  <a:gd name="T58" fmla="*/ 2017 w 3448"/>
                  <a:gd name="T59" fmla="*/ 3208 h 3228"/>
                  <a:gd name="T60" fmla="*/ 2017 w 3448"/>
                  <a:gd name="T61" fmla="*/ 865 h 3228"/>
                  <a:gd name="T62" fmla="*/ 2094 w 3448"/>
                  <a:gd name="T63" fmla="*/ 865 h 3228"/>
                  <a:gd name="T64" fmla="*/ 2094 w 3448"/>
                  <a:gd name="T65" fmla="*/ 3197 h 3228"/>
                  <a:gd name="T66" fmla="*/ 2094 w 3448"/>
                  <a:gd name="T67" fmla="*/ 3197 h 3228"/>
                  <a:gd name="T68" fmla="*/ 2238 w 3448"/>
                  <a:gd name="T69" fmla="*/ 3169 h 3228"/>
                  <a:gd name="T70" fmla="*/ 2238 w 3448"/>
                  <a:gd name="T71" fmla="*/ 865 h 3228"/>
                  <a:gd name="T72" fmla="*/ 2315 w 3448"/>
                  <a:gd name="T73" fmla="*/ 865 h 3228"/>
                  <a:gd name="T74" fmla="*/ 2315 w 3448"/>
                  <a:gd name="T75" fmla="*/ 3150 h 3228"/>
                  <a:gd name="T76" fmla="*/ 2315 w 3448"/>
                  <a:gd name="T77" fmla="*/ 3150 h 3228"/>
                  <a:gd name="T78" fmla="*/ 2460 w 3448"/>
                  <a:gd name="T79" fmla="*/ 3105 h 3228"/>
                  <a:gd name="T80" fmla="*/ 2460 w 3448"/>
                  <a:gd name="T81" fmla="*/ 865 h 3228"/>
                  <a:gd name="T82" fmla="*/ 2848 w 3448"/>
                  <a:gd name="T83" fmla="*/ 756 h 3228"/>
                  <a:gd name="T84" fmla="*/ 2848 w 3448"/>
                  <a:gd name="T85" fmla="*/ 487 h 3228"/>
                  <a:gd name="T86" fmla="*/ 3447 w 3448"/>
                  <a:gd name="T87" fmla="*/ 377 h 3228"/>
                  <a:gd name="T88" fmla="*/ 3447 w 3448"/>
                  <a:gd name="T89" fmla="*/ 0 h 3228"/>
                  <a:gd name="T90" fmla="*/ 0 w 3448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8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600" y="487"/>
                    </a:lnTo>
                    <a:lnTo>
                      <a:pt x="600" y="756"/>
                    </a:lnTo>
                    <a:lnTo>
                      <a:pt x="987" y="865"/>
                    </a:lnTo>
                    <a:lnTo>
                      <a:pt x="987" y="3105"/>
                    </a:lnTo>
                    <a:lnTo>
                      <a:pt x="987" y="3105"/>
                    </a:lnTo>
                    <a:cubicBezTo>
                      <a:pt x="1035" y="3122"/>
                      <a:pt x="1083" y="3137"/>
                      <a:pt x="1132" y="3150"/>
                    </a:cubicBezTo>
                    <a:lnTo>
                      <a:pt x="1132" y="865"/>
                    </a:lnTo>
                    <a:lnTo>
                      <a:pt x="1208" y="865"/>
                    </a:lnTo>
                    <a:lnTo>
                      <a:pt x="1208" y="3169"/>
                    </a:lnTo>
                    <a:lnTo>
                      <a:pt x="1208" y="3169"/>
                    </a:lnTo>
                    <a:cubicBezTo>
                      <a:pt x="1256" y="3179"/>
                      <a:pt x="1305" y="3189"/>
                      <a:pt x="1353" y="3197"/>
                    </a:cubicBezTo>
                    <a:lnTo>
                      <a:pt x="1353" y="865"/>
                    </a:lnTo>
                    <a:lnTo>
                      <a:pt x="1430" y="865"/>
                    </a:lnTo>
                    <a:lnTo>
                      <a:pt x="1430" y="3208"/>
                    </a:lnTo>
                    <a:lnTo>
                      <a:pt x="1430" y="3208"/>
                    </a:lnTo>
                    <a:cubicBezTo>
                      <a:pt x="1478" y="3214"/>
                      <a:pt x="1525" y="3218"/>
                      <a:pt x="1574" y="3222"/>
                    </a:cubicBezTo>
                    <a:lnTo>
                      <a:pt x="1574" y="865"/>
                    </a:lnTo>
                    <a:lnTo>
                      <a:pt x="1651" y="865"/>
                    </a:lnTo>
                    <a:lnTo>
                      <a:pt x="1651" y="3225"/>
                    </a:lnTo>
                    <a:lnTo>
                      <a:pt x="1651" y="3225"/>
                    </a:lnTo>
                    <a:cubicBezTo>
                      <a:pt x="1676" y="3226"/>
                      <a:pt x="1699" y="3227"/>
                      <a:pt x="1723" y="3227"/>
                    </a:cubicBezTo>
                    <a:lnTo>
                      <a:pt x="1723" y="3227"/>
                    </a:lnTo>
                    <a:cubicBezTo>
                      <a:pt x="1748" y="3227"/>
                      <a:pt x="1772" y="3226"/>
                      <a:pt x="1796" y="3225"/>
                    </a:cubicBezTo>
                    <a:lnTo>
                      <a:pt x="1796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1" y="3218"/>
                      <a:pt x="1970" y="3214"/>
                      <a:pt x="2017" y="3208"/>
                    </a:cubicBezTo>
                    <a:lnTo>
                      <a:pt x="2017" y="865"/>
                    </a:lnTo>
                    <a:lnTo>
                      <a:pt x="2094" y="865"/>
                    </a:lnTo>
                    <a:lnTo>
                      <a:pt x="2094" y="3197"/>
                    </a:lnTo>
                    <a:lnTo>
                      <a:pt x="2094" y="3197"/>
                    </a:lnTo>
                    <a:cubicBezTo>
                      <a:pt x="2143" y="3189"/>
                      <a:pt x="2191" y="3179"/>
                      <a:pt x="2238" y="3169"/>
                    </a:cubicBezTo>
                    <a:lnTo>
                      <a:pt x="2238" y="865"/>
                    </a:lnTo>
                    <a:lnTo>
                      <a:pt x="2315" y="865"/>
                    </a:lnTo>
                    <a:lnTo>
                      <a:pt x="2315" y="3150"/>
                    </a:lnTo>
                    <a:lnTo>
                      <a:pt x="2315" y="3150"/>
                    </a:lnTo>
                    <a:cubicBezTo>
                      <a:pt x="2364" y="3137"/>
                      <a:pt x="2412" y="3122"/>
                      <a:pt x="2460" y="3105"/>
                    </a:cubicBezTo>
                    <a:lnTo>
                      <a:pt x="2460" y="865"/>
                    </a:lnTo>
                    <a:lnTo>
                      <a:pt x="2848" y="756"/>
                    </a:lnTo>
                    <a:lnTo>
                      <a:pt x="2848" y="487"/>
                    </a:lnTo>
                    <a:lnTo>
                      <a:pt x="3447" y="377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2E347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" name="Freeform 12">
                <a:extLst>
                  <a:ext uri="{FF2B5EF4-FFF2-40B4-BE49-F238E27FC236}">
                    <a16:creationId xmlns:a16="http://schemas.microsoft.com/office/drawing/2014/main" id="{33F028BE-A811-807E-69A2-8ACD2962D2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2162" y="7634418"/>
                <a:ext cx="3018259" cy="96490"/>
              </a:xfrm>
              <a:custGeom>
                <a:avLst/>
                <a:gdLst>
                  <a:gd name="T0" fmla="*/ 0 w 3448"/>
                  <a:gd name="T1" fmla="*/ 0 h 111"/>
                  <a:gd name="T2" fmla="*/ 600 w 3448"/>
                  <a:gd name="T3" fmla="*/ 110 h 111"/>
                  <a:gd name="T4" fmla="*/ 2848 w 3448"/>
                  <a:gd name="T5" fmla="*/ 110 h 111"/>
                  <a:gd name="T6" fmla="*/ 3447 w 3448"/>
                  <a:gd name="T7" fmla="*/ 0 h 111"/>
                  <a:gd name="T8" fmla="*/ 0 w 34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8" h="111">
                    <a:moveTo>
                      <a:pt x="0" y="0"/>
                    </a:moveTo>
                    <a:lnTo>
                      <a:pt x="600" y="110"/>
                    </a:lnTo>
                    <a:lnTo>
                      <a:pt x="2848" y="110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" name="Freeform 13">
                <a:extLst>
                  <a:ext uri="{FF2B5EF4-FFF2-40B4-BE49-F238E27FC236}">
                    <a16:creationId xmlns:a16="http://schemas.microsoft.com/office/drawing/2014/main" id="{DD4CDDC2-A132-CCDB-62E1-C3741F8AF7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7076" y="7966349"/>
                <a:ext cx="1968430" cy="96490"/>
              </a:xfrm>
              <a:custGeom>
                <a:avLst/>
                <a:gdLst>
                  <a:gd name="T0" fmla="*/ 387 w 2249"/>
                  <a:gd name="T1" fmla="*/ 109 h 110"/>
                  <a:gd name="T2" fmla="*/ 1860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7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7" y="109"/>
                    </a:moveTo>
                    <a:lnTo>
                      <a:pt x="1860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7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4633520-1A60-5BF1-D63A-BF297532360C}"/>
                </a:ext>
              </a:extLst>
            </p:cNvPr>
            <p:cNvSpPr txBox="1"/>
            <p:nvPr/>
          </p:nvSpPr>
          <p:spPr>
            <a:xfrm>
              <a:off x="2989508" y="3201596"/>
              <a:ext cx="164997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2000" b="1" dirty="0">
                  <a:solidFill>
                    <a:srgbClr val="5281B1"/>
                  </a:solidFill>
                  <a:cs typeface="Poppins" pitchFamily="2" charset="77"/>
                </a:rPr>
                <a:t>Exercising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436B549-49CA-C533-BBD2-F561FF5B612C}"/>
                </a:ext>
              </a:extLst>
            </p:cNvPr>
            <p:cNvSpPr txBox="1"/>
            <p:nvPr/>
          </p:nvSpPr>
          <p:spPr>
            <a:xfrm>
              <a:off x="5258044" y="3201596"/>
              <a:ext cx="1673945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2000" b="1" dirty="0">
                  <a:solidFill>
                    <a:srgbClr val="6FAE91"/>
                  </a:solidFill>
                  <a:cs typeface="Poppins" pitchFamily="2" charset="77"/>
                </a:rPr>
                <a:t>Maintenance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773E5FC-317C-EAA9-1E28-D162D45D5044}"/>
                </a:ext>
              </a:extLst>
            </p:cNvPr>
            <p:cNvSpPr txBox="1"/>
            <p:nvPr/>
          </p:nvSpPr>
          <p:spPr>
            <a:xfrm>
              <a:off x="7876829" y="3201596"/>
              <a:ext cx="1056958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2000" b="1" dirty="0">
                  <a:solidFill>
                    <a:srgbClr val="2E3478"/>
                  </a:solidFill>
                  <a:cs typeface="Poppins" pitchFamily="2" charset="77"/>
                </a:rPr>
                <a:t>Review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76FA4E7-5795-121B-BAF1-A119B491ADBE}"/>
                </a:ext>
              </a:extLst>
            </p:cNvPr>
            <p:cNvSpPr txBox="1"/>
            <p:nvPr/>
          </p:nvSpPr>
          <p:spPr>
            <a:xfrm>
              <a:off x="4603621" y="2284244"/>
              <a:ext cx="2982789" cy="3241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Managed BCM (Validation)</a:t>
              </a:r>
            </a:p>
          </p:txBody>
        </p:sp>
        <p:cxnSp>
          <p:nvCxnSpPr>
            <p:cNvPr id="44" name="Connector: Elbow 43">
              <a:extLst>
                <a:ext uri="{FF2B5EF4-FFF2-40B4-BE49-F238E27FC236}">
                  <a16:creationId xmlns:a16="http://schemas.microsoft.com/office/drawing/2014/main" id="{28581008-EAF6-831B-30EC-99707B6D9540}"/>
                </a:ext>
              </a:extLst>
            </p:cNvPr>
            <p:cNvCxnSpPr>
              <a:cxnSpLocks/>
              <a:stCxn id="42" idx="1"/>
              <a:endCxn id="38" idx="0"/>
            </p:cNvCxnSpPr>
            <p:nvPr/>
          </p:nvCxnSpPr>
          <p:spPr>
            <a:xfrm rot="10800000" flipV="1">
              <a:off x="3814494" y="2446316"/>
              <a:ext cx="789127" cy="755280"/>
            </a:xfrm>
            <a:prstGeom prst="bent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or: Elbow 48">
              <a:extLst>
                <a:ext uri="{FF2B5EF4-FFF2-40B4-BE49-F238E27FC236}">
                  <a16:creationId xmlns:a16="http://schemas.microsoft.com/office/drawing/2014/main" id="{7A007F74-E25B-D824-C65D-839DBFA177FD}"/>
                </a:ext>
              </a:extLst>
            </p:cNvPr>
            <p:cNvCxnSpPr>
              <a:cxnSpLocks/>
              <a:stCxn id="42" idx="3"/>
              <a:endCxn id="40" idx="0"/>
            </p:cNvCxnSpPr>
            <p:nvPr/>
          </p:nvCxnSpPr>
          <p:spPr>
            <a:xfrm>
              <a:off x="7586409" y="2446316"/>
              <a:ext cx="818898" cy="755280"/>
            </a:xfrm>
            <a:prstGeom prst="bent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363CCDD1-F3BA-DD0C-3E56-25B3AFBBA559}"/>
                </a:ext>
              </a:extLst>
            </p:cNvPr>
            <p:cNvCxnSpPr>
              <a:stCxn id="42" idx="2"/>
              <a:endCxn id="39" idx="0"/>
            </p:cNvCxnSpPr>
            <p:nvPr/>
          </p:nvCxnSpPr>
          <p:spPr>
            <a:xfrm>
              <a:off x="6095015" y="2608387"/>
              <a:ext cx="2" cy="59320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0A085445-3116-5FCB-A2CA-3154064DCFDC}"/>
              </a:ext>
            </a:extLst>
          </p:cNvPr>
          <p:cNvSpPr txBox="1"/>
          <p:nvPr/>
        </p:nvSpPr>
        <p:spPr>
          <a:xfrm>
            <a:off x="2670645" y="968403"/>
            <a:ext cx="76760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Validation is achieved through a combination of the following three activities: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Exercising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Maintenance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Review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3738E44-7162-5E53-3DD2-FD8930DCF3D1}"/>
              </a:ext>
            </a:extLst>
          </p:cNvPr>
          <p:cNvSpPr txBox="1"/>
          <p:nvPr/>
        </p:nvSpPr>
        <p:spPr>
          <a:xfrm>
            <a:off x="472413" y="3246691"/>
            <a:ext cx="306090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i="1" u="sng" dirty="0"/>
              <a:t>Ref: BCI Good Practice Guideline, Edition 7.0 -</a:t>
            </a:r>
            <a:r>
              <a:rPr lang="en-US" sz="1300" b="1" i="1" u="sng" dirty="0">
                <a:solidFill>
                  <a:srgbClr val="6FAE91"/>
                </a:solidFill>
              </a:rPr>
              <a:t> Released Date: 1</a:t>
            </a:r>
            <a:r>
              <a:rPr lang="en-US" sz="1300" b="1" i="1" u="sng" baseline="30000" dirty="0">
                <a:solidFill>
                  <a:srgbClr val="6FAE91"/>
                </a:solidFill>
              </a:rPr>
              <a:t>st</a:t>
            </a:r>
            <a:r>
              <a:rPr lang="en-US" sz="1300" b="1" i="1" u="sng" dirty="0">
                <a:solidFill>
                  <a:srgbClr val="6FAE91"/>
                </a:solidFill>
              </a:rPr>
              <a:t> November 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9CC3C49-7276-7A9E-F4DD-D13F8BF980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083" y="1062223"/>
            <a:ext cx="1988581" cy="216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114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B6C4104-9DF4-17A3-9CD3-78B341B852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9930" y="337038"/>
            <a:ext cx="1401327" cy="14013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CB38D9-731B-4473-9625-A958B10E539C}"/>
              </a:ext>
            </a:extLst>
          </p:cNvPr>
          <p:cNvSpPr txBox="1"/>
          <p:nvPr/>
        </p:nvSpPr>
        <p:spPr>
          <a:xfrm>
            <a:off x="499977" y="176176"/>
            <a:ext cx="49759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Three Pillars for Managed BCM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99747CC-2C0F-0CC5-EEB5-AE8602FA2822}"/>
              </a:ext>
            </a:extLst>
          </p:cNvPr>
          <p:cNvGrpSpPr/>
          <p:nvPr/>
        </p:nvGrpSpPr>
        <p:grpSpPr>
          <a:xfrm>
            <a:off x="1592415" y="1579809"/>
            <a:ext cx="8239191" cy="3526044"/>
            <a:chOff x="2797439" y="2284244"/>
            <a:chExt cx="6597121" cy="285657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D0A87D4-3916-BF54-ADC1-105EB4156D47}"/>
                </a:ext>
              </a:extLst>
            </p:cNvPr>
            <p:cNvGrpSpPr/>
            <p:nvPr/>
          </p:nvGrpSpPr>
          <p:grpSpPr>
            <a:xfrm>
              <a:off x="2797439" y="3108669"/>
              <a:ext cx="2034112" cy="2032150"/>
              <a:chOff x="3462122" y="6133007"/>
              <a:chExt cx="3998614" cy="3994755"/>
            </a:xfrm>
          </p:grpSpPr>
          <p:sp>
            <p:nvSpPr>
              <p:cNvPr id="24" name="Freeform 2">
                <a:extLst>
                  <a:ext uri="{FF2B5EF4-FFF2-40B4-BE49-F238E27FC236}">
                    <a16:creationId xmlns:a16="http://schemas.microsoft.com/office/drawing/2014/main" id="{B2057691-519E-03A6-391F-300EC7C04D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2122" y="6133007"/>
                <a:ext cx="3998614" cy="3994755"/>
              </a:xfrm>
              <a:custGeom>
                <a:avLst/>
                <a:gdLst>
                  <a:gd name="T0" fmla="*/ 4566 w 4567"/>
                  <a:gd name="T1" fmla="*/ 2282 h 4566"/>
                  <a:gd name="T2" fmla="*/ 4566 w 4567"/>
                  <a:gd name="T3" fmla="*/ 2282 h 4566"/>
                  <a:gd name="T4" fmla="*/ 3019 w 4567"/>
                  <a:gd name="T5" fmla="*/ 4443 h 4566"/>
                  <a:gd name="T6" fmla="*/ 3019 w 4567"/>
                  <a:gd name="T7" fmla="*/ 4443 h 4566"/>
                  <a:gd name="T8" fmla="*/ 2875 w 4567"/>
                  <a:gd name="T9" fmla="*/ 4488 h 4566"/>
                  <a:gd name="T10" fmla="*/ 2875 w 4567"/>
                  <a:gd name="T11" fmla="*/ 4488 h 4566"/>
                  <a:gd name="T12" fmla="*/ 2798 w 4567"/>
                  <a:gd name="T13" fmla="*/ 4507 h 4566"/>
                  <a:gd name="T14" fmla="*/ 2798 w 4567"/>
                  <a:gd name="T15" fmla="*/ 4507 h 4566"/>
                  <a:gd name="T16" fmla="*/ 2654 w 4567"/>
                  <a:gd name="T17" fmla="*/ 4535 h 4566"/>
                  <a:gd name="T18" fmla="*/ 2654 w 4567"/>
                  <a:gd name="T19" fmla="*/ 4535 h 4566"/>
                  <a:gd name="T20" fmla="*/ 2577 w 4567"/>
                  <a:gd name="T21" fmla="*/ 4546 h 4566"/>
                  <a:gd name="T22" fmla="*/ 2577 w 4567"/>
                  <a:gd name="T23" fmla="*/ 4546 h 4566"/>
                  <a:gd name="T24" fmla="*/ 2432 w 4567"/>
                  <a:gd name="T25" fmla="*/ 4560 h 4566"/>
                  <a:gd name="T26" fmla="*/ 2432 w 4567"/>
                  <a:gd name="T27" fmla="*/ 4560 h 4566"/>
                  <a:gd name="T28" fmla="*/ 2356 w 4567"/>
                  <a:gd name="T29" fmla="*/ 4563 h 4566"/>
                  <a:gd name="T30" fmla="*/ 2356 w 4567"/>
                  <a:gd name="T31" fmla="*/ 4563 h 4566"/>
                  <a:gd name="T32" fmla="*/ 2283 w 4567"/>
                  <a:gd name="T33" fmla="*/ 4565 h 4566"/>
                  <a:gd name="T34" fmla="*/ 2283 w 4567"/>
                  <a:gd name="T35" fmla="*/ 4565 h 4566"/>
                  <a:gd name="T36" fmla="*/ 2211 w 4567"/>
                  <a:gd name="T37" fmla="*/ 4563 h 4566"/>
                  <a:gd name="T38" fmla="*/ 2211 w 4567"/>
                  <a:gd name="T39" fmla="*/ 4563 h 4566"/>
                  <a:gd name="T40" fmla="*/ 2134 w 4567"/>
                  <a:gd name="T41" fmla="*/ 4560 h 4566"/>
                  <a:gd name="T42" fmla="*/ 2134 w 4567"/>
                  <a:gd name="T43" fmla="*/ 4560 h 4566"/>
                  <a:gd name="T44" fmla="*/ 1990 w 4567"/>
                  <a:gd name="T45" fmla="*/ 4546 h 4566"/>
                  <a:gd name="T46" fmla="*/ 1990 w 4567"/>
                  <a:gd name="T47" fmla="*/ 4546 h 4566"/>
                  <a:gd name="T48" fmla="*/ 1913 w 4567"/>
                  <a:gd name="T49" fmla="*/ 4535 h 4566"/>
                  <a:gd name="T50" fmla="*/ 1913 w 4567"/>
                  <a:gd name="T51" fmla="*/ 4535 h 4566"/>
                  <a:gd name="T52" fmla="*/ 1769 w 4567"/>
                  <a:gd name="T53" fmla="*/ 4507 h 4566"/>
                  <a:gd name="T54" fmla="*/ 1769 w 4567"/>
                  <a:gd name="T55" fmla="*/ 4507 h 4566"/>
                  <a:gd name="T56" fmla="*/ 1692 w 4567"/>
                  <a:gd name="T57" fmla="*/ 4488 h 4566"/>
                  <a:gd name="T58" fmla="*/ 1692 w 4567"/>
                  <a:gd name="T59" fmla="*/ 4488 h 4566"/>
                  <a:gd name="T60" fmla="*/ 1547 w 4567"/>
                  <a:gd name="T61" fmla="*/ 4443 h 4566"/>
                  <a:gd name="T62" fmla="*/ 1547 w 4567"/>
                  <a:gd name="T63" fmla="*/ 4443 h 4566"/>
                  <a:gd name="T64" fmla="*/ 0 w 4567"/>
                  <a:gd name="T65" fmla="*/ 2282 h 4566"/>
                  <a:gd name="T66" fmla="*/ 0 w 4567"/>
                  <a:gd name="T67" fmla="*/ 2282 h 4566"/>
                  <a:gd name="T68" fmla="*/ 2283 w 4567"/>
                  <a:gd name="T69" fmla="*/ 0 h 4566"/>
                  <a:gd name="T70" fmla="*/ 2283 w 4567"/>
                  <a:gd name="T71" fmla="*/ 0 h 4566"/>
                  <a:gd name="T72" fmla="*/ 4566 w 4567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7" h="4566">
                    <a:moveTo>
                      <a:pt x="4566" y="2282"/>
                    </a:moveTo>
                    <a:lnTo>
                      <a:pt x="4566" y="2282"/>
                    </a:lnTo>
                    <a:cubicBezTo>
                      <a:pt x="4566" y="3285"/>
                      <a:pt x="3919" y="4137"/>
                      <a:pt x="3019" y="4443"/>
                    </a:cubicBezTo>
                    <a:lnTo>
                      <a:pt x="3019" y="4443"/>
                    </a:lnTo>
                    <a:cubicBezTo>
                      <a:pt x="2972" y="4460"/>
                      <a:pt x="2924" y="4475"/>
                      <a:pt x="2875" y="4488"/>
                    </a:cubicBezTo>
                    <a:lnTo>
                      <a:pt x="2875" y="4488"/>
                    </a:lnTo>
                    <a:cubicBezTo>
                      <a:pt x="2850" y="4495"/>
                      <a:pt x="2825" y="4501"/>
                      <a:pt x="2798" y="4507"/>
                    </a:cubicBezTo>
                    <a:lnTo>
                      <a:pt x="2798" y="4507"/>
                    </a:lnTo>
                    <a:cubicBezTo>
                      <a:pt x="2751" y="4517"/>
                      <a:pt x="2702" y="4527"/>
                      <a:pt x="2654" y="4535"/>
                    </a:cubicBezTo>
                    <a:lnTo>
                      <a:pt x="2654" y="4535"/>
                    </a:lnTo>
                    <a:cubicBezTo>
                      <a:pt x="2628" y="4539"/>
                      <a:pt x="2603" y="4543"/>
                      <a:pt x="2577" y="4546"/>
                    </a:cubicBezTo>
                    <a:lnTo>
                      <a:pt x="2577" y="4546"/>
                    </a:lnTo>
                    <a:cubicBezTo>
                      <a:pt x="2529" y="4552"/>
                      <a:pt x="2481" y="4556"/>
                      <a:pt x="2432" y="4560"/>
                    </a:cubicBezTo>
                    <a:lnTo>
                      <a:pt x="2432" y="4560"/>
                    </a:lnTo>
                    <a:cubicBezTo>
                      <a:pt x="2407" y="4562"/>
                      <a:pt x="2381" y="4563"/>
                      <a:pt x="2356" y="4563"/>
                    </a:cubicBezTo>
                    <a:lnTo>
                      <a:pt x="2356" y="4563"/>
                    </a:lnTo>
                    <a:cubicBezTo>
                      <a:pt x="2332" y="4564"/>
                      <a:pt x="2307" y="4565"/>
                      <a:pt x="2283" y="4565"/>
                    </a:cubicBezTo>
                    <a:lnTo>
                      <a:pt x="2283" y="4565"/>
                    </a:lnTo>
                    <a:cubicBezTo>
                      <a:pt x="2260" y="4565"/>
                      <a:pt x="2235" y="4564"/>
                      <a:pt x="2211" y="4563"/>
                    </a:cubicBezTo>
                    <a:lnTo>
                      <a:pt x="2211" y="4563"/>
                    </a:lnTo>
                    <a:cubicBezTo>
                      <a:pt x="2186" y="4563"/>
                      <a:pt x="2160" y="4562"/>
                      <a:pt x="2134" y="4560"/>
                    </a:cubicBezTo>
                    <a:lnTo>
                      <a:pt x="2134" y="4560"/>
                    </a:lnTo>
                    <a:cubicBezTo>
                      <a:pt x="2086" y="4556"/>
                      <a:pt x="2038" y="4552"/>
                      <a:pt x="1990" y="4546"/>
                    </a:cubicBezTo>
                    <a:lnTo>
                      <a:pt x="1990" y="4546"/>
                    </a:lnTo>
                    <a:cubicBezTo>
                      <a:pt x="1964" y="4543"/>
                      <a:pt x="1938" y="4539"/>
                      <a:pt x="1913" y="4535"/>
                    </a:cubicBezTo>
                    <a:lnTo>
                      <a:pt x="1913" y="4535"/>
                    </a:lnTo>
                    <a:cubicBezTo>
                      <a:pt x="1864" y="4527"/>
                      <a:pt x="1816" y="4517"/>
                      <a:pt x="1769" y="4507"/>
                    </a:cubicBezTo>
                    <a:lnTo>
                      <a:pt x="1769" y="4507"/>
                    </a:lnTo>
                    <a:cubicBezTo>
                      <a:pt x="1743" y="4501"/>
                      <a:pt x="1717" y="4494"/>
                      <a:pt x="1692" y="4488"/>
                    </a:cubicBezTo>
                    <a:lnTo>
                      <a:pt x="1692" y="4488"/>
                    </a:lnTo>
                    <a:cubicBezTo>
                      <a:pt x="1642" y="4475"/>
                      <a:pt x="1595" y="4460"/>
                      <a:pt x="1547" y="4443"/>
                    </a:cubicBezTo>
                    <a:lnTo>
                      <a:pt x="1547" y="4443"/>
                    </a:lnTo>
                    <a:cubicBezTo>
                      <a:pt x="648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3" y="0"/>
                      <a:pt x="2283" y="0"/>
                    </a:cubicBezTo>
                    <a:lnTo>
                      <a:pt x="2283" y="0"/>
                    </a:lnTo>
                    <a:cubicBezTo>
                      <a:pt x="3544" y="0"/>
                      <a:pt x="4566" y="1021"/>
                      <a:pt x="4566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" name="Freeform 3">
                <a:extLst>
                  <a:ext uri="{FF2B5EF4-FFF2-40B4-BE49-F238E27FC236}">
                    <a16:creationId xmlns:a16="http://schemas.microsoft.com/office/drawing/2014/main" id="{84B8C7AF-2B43-4193-3001-B5F7CB3F28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298" y="7302487"/>
                <a:ext cx="3018259" cy="2825275"/>
              </a:xfrm>
              <a:custGeom>
                <a:avLst/>
                <a:gdLst>
                  <a:gd name="T0" fmla="*/ 0 w 3448"/>
                  <a:gd name="T1" fmla="*/ 0 h 3228"/>
                  <a:gd name="T2" fmla="*/ 0 w 3448"/>
                  <a:gd name="T3" fmla="*/ 377 h 3228"/>
                  <a:gd name="T4" fmla="*/ 600 w 3448"/>
                  <a:gd name="T5" fmla="*/ 487 h 3228"/>
                  <a:gd name="T6" fmla="*/ 600 w 3448"/>
                  <a:gd name="T7" fmla="*/ 756 h 3228"/>
                  <a:gd name="T8" fmla="*/ 987 w 3448"/>
                  <a:gd name="T9" fmla="*/ 865 h 3228"/>
                  <a:gd name="T10" fmla="*/ 987 w 3448"/>
                  <a:gd name="T11" fmla="*/ 3105 h 3228"/>
                  <a:gd name="T12" fmla="*/ 987 w 3448"/>
                  <a:gd name="T13" fmla="*/ 3105 h 3228"/>
                  <a:gd name="T14" fmla="*/ 1132 w 3448"/>
                  <a:gd name="T15" fmla="*/ 3150 h 3228"/>
                  <a:gd name="T16" fmla="*/ 1132 w 3448"/>
                  <a:gd name="T17" fmla="*/ 865 h 3228"/>
                  <a:gd name="T18" fmla="*/ 1209 w 3448"/>
                  <a:gd name="T19" fmla="*/ 865 h 3228"/>
                  <a:gd name="T20" fmla="*/ 1209 w 3448"/>
                  <a:gd name="T21" fmla="*/ 3169 h 3228"/>
                  <a:gd name="T22" fmla="*/ 1209 w 3448"/>
                  <a:gd name="T23" fmla="*/ 3169 h 3228"/>
                  <a:gd name="T24" fmla="*/ 1353 w 3448"/>
                  <a:gd name="T25" fmla="*/ 3197 h 3228"/>
                  <a:gd name="T26" fmla="*/ 1353 w 3448"/>
                  <a:gd name="T27" fmla="*/ 865 h 3228"/>
                  <a:gd name="T28" fmla="*/ 1430 w 3448"/>
                  <a:gd name="T29" fmla="*/ 865 h 3228"/>
                  <a:gd name="T30" fmla="*/ 1430 w 3448"/>
                  <a:gd name="T31" fmla="*/ 3208 h 3228"/>
                  <a:gd name="T32" fmla="*/ 1430 w 3448"/>
                  <a:gd name="T33" fmla="*/ 3208 h 3228"/>
                  <a:gd name="T34" fmla="*/ 1574 w 3448"/>
                  <a:gd name="T35" fmla="*/ 3222 h 3228"/>
                  <a:gd name="T36" fmla="*/ 1574 w 3448"/>
                  <a:gd name="T37" fmla="*/ 865 h 3228"/>
                  <a:gd name="T38" fmla="*/ 1651 w 3448"/>
                  <a:gd name="T39" fmla="*/ 865 h 3228"/>
                  <a:gd name="T40" fmla="*/ 1651 w 3448"/>
                  <a:gd name="T41" fmla="*/ 3225 h 3228"/>
                  <a:gd name="T42" fmla="*/ 1651 w 3448"/>
                  <a:gd name="T43" fmla="*/ 3225 h 3228"/>
                  <a:gd name="T44" fmla="*/ 1723 w 3448"/>
                  <a:gd name="T45" fmla="*/ 3227 h 3228"/>
                  <a:gd name="T46" fmla="*/ 1723 w 3448"/>
                  <a:gd name="T47" fmla="*/ 3227 h 3228"/>
                  <a:gd name="T48" fmla="*/ 1796 w 3448"/>
                  <a:gd name="T49" fmla="*/ 3225 h 3228"/>
                  <a:gd name="T50" fmla="*/ 1796 w 3448"/>
                  <a:gd name="T51" fmla="*/ 865 h 3228"/>
                  <a:gd name="T52" fmla="*/ 1872 w 3448"/>
                  <a:gd name="T53" fmla="*/ 865 h 3228"/>
                  <a:gd name="T54" fmla="*/ 1872 w 3448"/>
                  <a:gd name="T55" fmla="*/ 3222 h 3228"/>
                  <a:gd name="T56" fmla="*/ 1872 w 3448"/>
                  <a:gd name="T57" fmla="*/ 3222 h 3228"/>
                  <a:gd name="T58" fmla="*/ 2017 w 3448"/>
                  <a:gd name="T59" fmla="*/ 3208 h 3228"/>
                  <a:gd name="T60" fmla="*/ 2017 w 3448"/>
                  <a:gd name="T61" fmla="*/ 865 h 3228"/>
                  <a:gd name="T62" fmla="*/ 2094 w 3448"/>
                  <a:gd name="T63" fmla="*/ 865 h 3228"/>
                  <a:gd name="T64" fmla="*/ 2094 w 3448"/>
                  <a:gd name="T65" fmla="*/ 3197 h 3228"/>
                  <a:gd name="T66" fmla="*/ 2094 w 3448"/>
                  <a:gd name="T67" fmla="*/ 3197 h 3228"/>
                  <a:gd name="T68" fmla="*/ 2238 w 3448"/>
                  <a:gd name="T69" fmla="*/ 3169 h 3228"/>
                  <a:gd name="T70" fmla="*/ 2238 w 3448"/>
                  <a:gd name="T71" fmla="*/ 865 h 3228"/>
                  <a:gd name="T72" fmla="*/ 2315 w 3448"/>
                  <a:gd name="T73" fmla="*/ 865 h 3228"/>
                  <a:gd name="T74" fmla="*/ 2315 w 3448"/>
                  <a:gd name="T75" fmla="*/ 3150 h 3228"/>
                  <a:gd name="T76" fmla="*/ 2315 w 3448"/>
                  <a:gd name="T77" fmla="*/ 3150 h 3228"/>
                  <a:gd name="T78" fmla="*/ 2459 w 3448"/>
                  <a:gd name="T79" fmla="*/ 3105 h 3228"/>
                  <a:gd name="T80" fmla="*/ 2459 w 3448"/>
                  <a:gd name="T81" fmla="*/ 865 h 3228"/>
                  <a:gd name="T82" fmla="*/ 2848 w 3448"/>
                  <a:gd name="T83" fmla="*/ 756 h 3228"/>
                  <a:gd name="T84" fmla="*/ 2848 w 3448"/>
                  <a:gd name="T85" fmla="*/ 487 h 3228"/>
                  <a:gd name="T86" fmla="*/ 3447 w 3448"/>
                  <a:gd name="T87" fmla="*/ 377 h 3228"/>
                  <a:gd name="T88" fmla="*/ 3447 w 3448"/>
                  <a:gd name="T89" fmla="*/ 0 h 3228"/>
                  <a:gd name="T90" fmla="*/ 0 w 3448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8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600" y="487"/>
                    </a:lnTo>
                    <a:lnTo>
                      <a:pt x="600" y="756"/>
                    </a:lnTo>
                    <a:lnTo>
                      <a:pt x="987" y="865"/>
                    </a:lnTo>
                    <a:lnTo>
                      <a:pt x="987" y="3105"/>
                    </a:lnTo>
                    <a:lnTo>
                      <a:pt x="987" y="3105"/>
                    </a:lnTo>
                    <a:cubicBezTo>
                      <a:pt x="1035" y="3122"/>
                      <a:pt x="1082" y="3137"/>
                      <a:pt x="1132" y="3150"/>
                    </a:cubicBezTo>
                    <a:lnTo>
                      <a:pt x="1132" y="865"/>
                    </a:lnTo>
                    <a:lnTo>
                      <a:pt x="1209" y="865"/>
                    </a:lnTo>
                    <a:lnTo>
                      <a:pt x="1209" y="3169"/>
                    </a:lnTo>
                    <a:lnTo>
                      <a:pt x="1209" y="3169"/>
                    </a:lnTo>
                    <a:cubicBezTo>
                      <a:pt x="1256" y="3179"/>
                      <a:pt x="1304" y="3189"/>
                      <a:pt x="1353" y="3197"/>
                    </a:cubicBezTo>
                    <a:lnTo>
                      <a:pt x="1353" y="865"/>
                    </a:lnTo>
                    <a:lnTo>
                      <a:pt x="1430" y="865"/>
                    </a:lnTo>
                    <a:lnTo>
                      <a:pt x="1430" y="3208"/>
                    </a:lnTo>
                    <a:lnTo>
                      <a:pt x="1430" y="3208"/>
                    </a:lnTo>
                    <a:cubicBezTo>
                      <a:pt x="1478" y="3214"/>
                      <a:pt x="1526" y="3218"/>
                      <a:pt x="1574" y="3222"/>
                    </a:cubicBezTo>
                    <a:lnTo>
                      <a:pt x="1574" y="865"/>
                    </a:lnTo>
                    <a:lnTo>
                      <a:pt x="1651" y="865"/>
                    </a:lnTo>
                    <a:lnTo>
                      <a:pt x="1651" y="3225"/>
                    </a:lnTo>
                    <a:lnTo>
                      <a:pt x="1651" y="3225"/>
                    </a:lnTo>
                    <a:cubicBezTo>
                      <a:pt x="1675" y="3226"/>
                      <a:pt x="1700" y="3227"/>
                      <a:pt x="1723" y="3227"/>
                    </a:cubicBezTo>
                    <a:lnTo>
                      <a:pt x="1723" y="3227"/>
                    </a:lnTo>
                    <a:cubicBezTo>
                      <a:pt x="1747" y="3227"/>
                      <a:pt x="1772" y="3226"/>
                      <a:pt x="1796" y="3225"/>
                    </a:cubicBezTo>
                    <a:lnTo>
                      <a:pt x="1796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1" y="3218"/>
                      <a:pt x="1969" y="3214"/>
                      <a:pt x="2017" y="3208"/>
                    </a:cubicBezTo>
                    <a:lnTo>
                      <a:pt x="2017" y="865"/>
                    </a:lnTo>
                    <a:lnTo>
                      <a:pt x="2094" y="865"/>
                    </a:lnTo>
                    <a:lnTo>
                      <a:pt x="2094" y="3197"/>
                    </a:lnTo>
                    <a:lnTo>
                      <a:pt x="2094" y="3197"/>
                    </a:lnTo>
                    <a:cubicBezTo>
                      <a:pt x="2142" y="3189"/>
                      <a:pt x="2191" y="3179"/>
                      <a:pt x="2238" y="3169"/>
                    </a:cubicBezTo>
                    <a:lnTo>
                      <a:pt x="2238" y="865"/>
                    </a:lnTo>
                    <a:lnTo>
                      <a:pt x="2315" y="865"/>
                    </a:lnTo>
                    <a:lnTo>
                      <a:pt x="2315" y="3150"/>
                    </a:lnTo>
                    <a:lnTo>
                      <a:pt x="2315" y="3150"/>
                    </a:lnTo>
                    <a:cubicBezTo>
                      <a:pt x="2364" y="3137"/>
                      <a:pt x="2412" y="3122"/>
                      <a:pt x="2459" y="3105"/>
                    </a:cubicBezTo>
                    <a:lnTo>
                      <a:pt x="2459" y="865"/>
                    </a:lnTo>
                    <a:lnTo>
                      <a:pt x="2848" y="756"/>
                    </a:lnTo>
                    <a:lnTo>
                      <a:pt x="2848" y="487"/>
                    </a:lnTo>
                    <a:lnTo>
                      <a:pt x="3447" y="377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5281B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" name="Freeform 4">
                <a:extLst>
                  <a:ext uri="{FF2B5EF4-FFF2-40B4-BE49-F238E27FC236}">
                    <a16:creationId xmlns:a16="http://schemas.microsoft.com/office/drawing/2014/main" id="{7ACE035B-EF85-54B7-7DA0-1F2E32F901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298" y="7634418"/>
                <a:ext cx="3018259" cy="96490"/>
              </a:xfrm>
              <a:custGeom>
                <a:avLst/>
                <a:gdLst>
                  <a:gd name="T0" fmla="*/ 0 w 3448"/>
                  <a:gd name="T1" fmla="*/ 0 h 111"/>
                  <a:gd name="T2" fmla="*/ 600 w 3448"/>
                  <a:gd name="T3" fmla="*/ 110 h 111"/>
                  <a:gd name="T4" fmla="*/ 2848 w 3448"/>
                  <a:gd name="T5" fmla="*/ 110 h 111"/>
                  <a:gd name="T6" fmla="*/ 3447 w 3448"/>
                  <a:gd name="T7" fmla="*/ 0 h 111"/>
                  <a:gd name="T8" fmla="*/ 0 w 34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8" h="111">
                    <a:moveTo>
                      <a:pt x="0" y="0"/>
                    </a:moveTo>
                    <a:lnTo>
                      <a:pt x="600" y="110"/>
                    </a:lnTo>
                    <a:lnTo>
                      <a:pt x="2848" y="110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7D599CEC-BD07-48EF-3650-5859F6AB99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77212" y="7966349"/>
                <a:ext cx="1968430" cy="96490"/>
              </a:xfrm>
              <a:custGeom>
                <a:avLst/>
                <a:gdLst>
                  <a:gd name="T0" fmla="*/ 387 w 2249"/>
                  <a:gd name="T1" fmla="*/ 109 h 110"/>
                  <a:gd name="T2" fmla="*/ 1860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7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7" y="109"/>
                    </a:moveTo>
                    <a:lnTo>
                      <a:pt x="1860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7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5B11B08-4ACB-BF97-8C4E-16DB0F50B442}"/>
                </a:ext>
              </a:extLst>
            </p:cNvPr>
            <p:cNvGrpSpPr/>
            <p:nvPr/>
          </p:nvGrpSpPr>
          <p:grpSpPr>
            <a:xfrm>
              <a:off x="5078943" y="3108669"/>
              <a:ext cx="2032148" cy="2032150"/>
              <a:chOff x="7947053" y="6133007"/>
              <a:chExt cx="3994753" cy="3994755"/>
            </a:xfrm>
          </p:grpSpPr>
          <p:sp>
            <p:nvSpPr>
              <p:cNvPr id="29" name="Freeform 6">
                <a:extLst>
                  <a:ext uri="{FF2B5EF4-FFF2-40B4-BE49-F238E27FC236}">
                    <a16:creationId xmlns:a16="http://schemas.microsoft.com/office/drawing/2014/main" id="{6A2B5E13-995F-6A0A-FC9D-B47DFD2D5F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47053" y="6133007"/>
                <a:ext cx="3994753" cy="3994755"/>
              </a:xfrm>
              <a:custGeom>
                <a:avLst/>
                <a:gdLst>
                  <a:gd name="T0" fmla="*/ 4565 w 4566"/>
                  <a:gd name="T1" fmla="*/ 2282 h 4566"/>
                  <a:gd name="T2" fmla="*/ 4565 w 4566"/>
                  <a:gd name="T3" fmla="*/ 2282 h 4566"/>
                  <a:gd name="T4" fmla="*/ 3019 w 4566"/>
                  <a:gd name="T5" fmla="*/ 4443 h 4566"/>
                  <a:gd name="T6" fmla="*/ 3019 w 4566"/>
                  <a:gd name="T7" fmla="*/ 4443 h 4566"/>
                  <a:gd name="T8" fmla="*/ 2874 w 4566"/>
                  <a:gd name="T9" fmla="*/ 4488 h 4566"/>
                  <a:gd name="T10" fmla="*/ 2874 w 4566"/>
                  <a:gd name="T11" fmla="*/ 4488 h 4566"/>
                  <a:gd name="T12" fmla="*/ 2798 w 4566"/>
                  <a:gd name="T13" fmla="*/ 4507 h 4566"/>
                  <a:gd name="T14" fmla="*/ 2798 w 4566"/>
                  <a:gd name="T15" fmla="*/ 4507 h 4566"/>
                  <a:gd name="T16" fmla="*/ 2652 w 4566"/>
                  <a:gd name="T17" fmla="*/ 4535 h 4566"/>
                  <a:gd name="T18" fmla="*/ 2652 w 4566"/>
                  <a:gd name="T19" fmla="*/ 4535 h 4566"/>
                  <a:gd name="T20" fmla="*/ 2576 w 4566"/>
                  <a:gd name="T21" fmla="*/ 4546 h 4566"/>
                  <a:gd name="T22" fmla="*/ 2576 w 4566"/>
                  <a:gd name="T23" fmla="*/ 4546 h 4566"/>
                  <a:gd name="T24" fmla="*/ 2432 w 4566"/>
                  <a:gd name="T25" fmla="*/ 4560 h 4566"/>
                  <a:gd name="T26" fmla="*/ 2432 w 4566"/>
                  <a:gd name="T27" fmla="*/ 4560 h 4566"/>
                  <a:gd name="T28" fmla="*/ 2355 w 4566"/>
                  <a:gd name="T29" fmla="*/ 4563 h 4566"/>
                  <a:gd name="T30" fmla="*/ 2355 w 4566"/>
                  <a:gd name="T31" fmla="*/ 4563 h 4566"/>
                  <a:gd name="T32" fmla="*/ 2283 w 4566"/>
                  <a:gd name="T33" fmla="*/ 4565 h 4566"/>
                  <a:gd name="T34" fmla="*/ 2283 w 4566"/>
                  <a:gd name="T35" fmla="*/ 4565 h 4566"/>
                  <a:gd name="T36" fmla="*/ 2210 w 4566"/>
                  <a:gd name="T37" fmla="*/ 4563 h 4566"/>
                  <a:gd name="T38" fmla="*/ 2210 w 4566"/>
                  <a:gd name="T39" fmla="*/ 4563 h 4566"/>
                  <a:gd name="T40" fmla="*/ 2134 w 4566"/>
                  <a:gd name="T41" fmla="*/ 4560 h 4566"/>
                  <a:gd name="T42" fmla="*/ 2134 w 4566"/>
                  <a:gd name="T43" fmla="*/ 4560 h 4566"/>
                  <a:gd name="T44" fmla="*/ 1988 w 4566"/>
                  <a:gd name="T45" fmla="*/ 4546 h 4566"/>
                  <a:gd name="T46" fmla="*/ 1988 w 4566"/>
                  <a:gd name="T47" fmla="*/ 4546 h 4566"/>
                  <a:gd name="T48" fmla="*/ 1912 w 4566"/>
                  <a:gd name="T49" fmla="*/ 4535 h 4566"/>
                  <a:gd name="T50" fmla="*/ 1912 w 4566"/>
                  <a:gd name="T51" fmla="*/ 4535 h 4566"/>
                  <a:gd name="T52" fmla="*/ 1768 w 4566"/>
                  <a:gd name="T53" fmla="*/ 4507 h 4566"/>
                  <a:gd name="T54" fmla="*/ 1768 w 4566"/>
                  <a:gd name="T55" fmla="*/ 4507 h 4566"/>
                  <a:gd name="T56" fmla="*/ 1691 w 4566"/>
                  <a:gd name="T57" fmla="*/ 4488 h 4566"/>
                  <a:gd name="T58" fmla="*/ 1691 w 4566"/>
                  <a:gd name="T59" fmla="*/ 4488 h 4566"/>
                  <a:gd name="T60" fmla="*/ 1546 w 4566"/>
                  <a:gd name="T61" fmla="*/ 4443 h 4566"/>
                  <a:gd name="T62" fmla="*/ 1546 w 4566"/>
                  <a:gd name="T63" fmla="*/ 4443 h 4566"/>
                  <a:gd name="T64" fmla="*/ 0 w 4566"/>
                  <a:gd name="T65" fmla="*/ 2282 h 4566"/>
                  <a:gd name="T66" fmla="*/ 0 w 4566"/>
                  <a:gd name="T67" fmla="*/ 2282 h 4566"/>
                  <a:gd name="T68" fmla="*/ 2283 w 4566"/>
                  <a:gd name="T69" fmla="*/ 0 h 4566"/>
                  <a:gd name="T70" fmla="*/ 2283 w 4566"/>
                  <a:gd name="T71" fmla="*/ 0 h 4566"/>
                  <a:gd name="T72" fmla="*/ 4565 w 4566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6" h="4566">
                    <a:moveTo>
                      <a:pt x="4565" y="2282"/>
                    </a:moveTo>
                    <a:lnTo>
                      <a:pt x="4565" y="2282"/>
                    </a:lnTo>
                    <a:cubicBezTo>
                      <a:pt x="4565" y="3285"/>
                      <a:pt x="3918" y="4137"/>
                      <a:pt x="3019" y="4443"/>
                    </a:cubicBezTo>
                    <a:lnTo>
                      <a:pt x="3019" y="4443"/>
                    </a:lnTo>
                    <a:cubicBezTo>
                      <a:pt x="2971" y="4460"/>
                      <a:pt x="2923" y="4475"/>
                      <a:pt x="2874" y="4488"/>
                    </a:cubicBezTo>
                    <a:lnTo>
                      <a:pt x="2874" y="4488"/>
                    </a:lnTo>
                    <a:cubicBezTo>
                      <a:pt x="2848" y="4495"/>
                      <a:pt x="2823" y="4501"/>
                      <a:pt x="2798" y="4507"/>
                    </a:cubicBezTo>
                    <a:lnTo>
                      <a:pt x="2798" y="4507"/>
                    </a:lnTo>
                    <a:cubicBezTo>
                      <a:pt x="2750" y="4517"/>
                      <a:pt x="2701" y="4527"/>
                      <a:pt x="2652" y="4535"/>
                    </a:cubicBezTo>
                    <a:lnTo>
                      <a:pt x="2652" y="4535"/>
                    </a:lnTo>
                    <a:cubicBezTo>
                      <a:pt x="2627" y="4539"/>
                      <a:pt x="2602" y="4543"/>
                      <a:pt x="2576" y="4546"/>
                    </a:cubicBezTo>
                    <a:lnTo>
                      <a:pt x="2576" y="4546"/>
                    </a:lnTo>
                    <a:cubicBezTo>
                      <a:pt x="2528" y="4552"/>
                      <a:pt x="2480" y="4556"/>
                      <a:pt x="2432" y="4560"/>
                    </a:cubicBezTo>
                    <a:lnTo>
                      <a:pt x="2432" y="4560"/>
                    </a:lnTo>
                    <a:cubicBezTo>
                      <a:pt x="2406" y="4562"/>
                      <a:pt x="2380" y="4563"/>
                      <a:pt x="2355" y="4563"/>
                    </a:cubicBezTo>
                    <a:lnTo>
                      <a:pt x="2355" y="4563"/>
                    </a:lnTo>
                    <a:cubicBezTo>
                      <a:pt x="2330" y="4564"/>
                      <a:pt x="2307" y="4565"/>
                      <a:pt x="2283" y="4565"/>
                    </a:cubicBezTo>
                    <a:lnTo>
                      <a:pt x="2283" y="4565"/>
                    </a:lnTo>
                    <a:cubicBezTo>
                      <a:pt x="2258" y="4565"/>
                      <a:pt x="2234" y="4564"/>
                      <a:pt x="2210" y="4563"/>
                    </a:cubicBezTo>
                    <a:lnTo>
                      <a:pt x="2210" y="4563"/>
                    </a:lnTo>
                    <a:cubicBezTo>
                      <a:pt x="2184" y="4563"/>
                      <a:pt x="2159" y="4562"/>
                      <a:pt x="2134" y="4560"/>
                    </a:cubicBezTo>
                    <a:lnTo>
                      <a:pt x="2134" y="4560"/>
                    </a:lnTo>
                    <a:cubicBezTo>
                      <a:pt x="2085" y="4556"/>
                      <a:pt x="2036" y="4552"/>
                      <a:pt x="1988" y="4546"/>
                    </a:cubicBezTo>
                    <a:lnTo>
                      <a:pt x="1988" y="4546"/>
                    </a:lnTo>
                    <a:cubicBezTo>
                      <a:pt x="1963" y="4543"/>
                      <a:pt x="1938" y="4539"/>
                      <a:pt x="1912" y="4535"/>
                    </a:cubicBezTo>
                    <a:lnTo>
                      <a:pt x="1912" y="4535"/>
                    </a:lnTo>
                    <a:cubicBezTo>
                      <a:pt x="1863" y="4527"/>
                      <a:pt x="1815" y="4517"/>
                      <a:pt x="1768" y="4507"/>
                    </a:cubicBezTo>
                    <a:lnTo>
                      <a:pt x="1768" y="4507"/>
                    </a:lnTo>
                    <a:cubicBezTo>
                      <a:pt x="1741" y="4501"/>
                      <a:pt x="1716" y="4494"/>
                      <a:pt x="1691" y="4488"/>
                    </a:cubicBezTo>
                    <a:lnTo>
                      <a:pt x="1691" y="4488"/>
                    </a:lnTo>
                    <a:cubicBezTo>
                      <a:pt x="1642" y="4475"/>
                      <a:pt x="1593" y="4460"/>
                      <a:pt x="1546" y="4443"/>
                    </a:cubicBezTo>
                    <a:lnTo>
                      <a:pt x="1546" y="4443"/>
                    </a:lnTo>
                    <a:cubicBezTo>
                      <a:pt x="646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2" y="0"/>
                      <a:pt x="2283" y="0"/>
                    </a:cubicBezTo>
                    <a:lnTo>
                      <a:pt x="2283" y="0"/>
                    </a:lnTo>
                    <a:cubicBezTo>
                      <a:pt x="3543" y="0"/>
                      <a:pt x="4565" y="1021"/>
                      <a:pt x="4565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" name="Freeform 7">
                <a:extLst>
                  <a:ext uri="{FF2B5EF4-FFF2-40B4-BE49-F238E27FC236}">
                    <a16:creationId xmlns:a16="http://schemas.microsoft.com/office/drawing/2014/main" id="{C5019B78-9111-639C-0461-CECF35F68D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7230" y="7302487"/>
                <a:ext cx="3018259" cy="2825275"/>
              </a:xfrm>
              <a:custGeom>
                <a:avLst/>
                <a:gdLst>
                  <a:gd name="T0" fmla="*/ 0 w 3447"/>
                  <a:gd name="T1" fmla="*/ 0 h 3228"/>
                  <a:gd name="T2" fmla="*/ 0 w 3447"/>
                  <a:gd name="T3" fmla="*/ 377 h 3228"/>
                  <a:gd name="T4" fmla="*/ 598 w 3447"/>
                  <a:gd name="T5" fmla="*/ 487 h 3228"/>
                  <a:gd name="T6" fmla="*/ 598 w 3447"/>
                  <a:gd name="T7" fmla="*/ 756 h 3228"/>
                  <a:gd name="T8" fmla="*/ 986 w 3447"/>
                  <a:gd name="T9" fmla="*/ 865 h 3228"/>
                  <a:gd name="T10" fmla="*/ 986 w 3447"/>
                  <a:gd name="T11" fmla="*/ 3105 h 3228"/>
                  <a:gd name="T12" fmla="*/ 986 w 3447"/>
                  <a:gd name="T13" fmla="*/ 3105 h 3228"/>
                  <a:gd name="T14" fmla="*/ 1131 w 3447"/>
                  <a:gd name="T15" fmla="*/ 3150 h 3228"/>
                  <a:gd name="T16" fmla="*/ 1131 w 3447"/>
                  <a:gd name="T17" fmla="*/ 865 h 3228"/>
                  <a:gd name="T18" fmla="*/ 1208 w 3447"/>
                  <a:gd name="T19" fmla="*/ 865 h 3228"/>
                  <a:gd name="T20" fmla="*/ 1208 w 3447"/>
                  <a:gd name="T21" fmla="*/ 3169 h 3228"/>
                  <a:gd name="T22" fmla="*/ 1208 w 3447"/>
                  <a:gd name="T23" fmla="*/ 3169 h 3228"/>
                  <a:gd name="T24" fmla="*/ 1352 w 3447"/>
                  <a:gd name="T25" fmla="*/ 3197 h 3228"/>
                  <a:gd name="T26" fmla="*/ 1352 w 3447"/>
                  <a:gd name="T27" fmla="*/ 865 h 3228"/>
                  <a:gd name="T28" fmla="*/ 1428 w 3447"/>
                  <a:gd name="T29" fmla="*/ 865 h 3228"/>
                  <a:gd name="T30" fmla="*/ 1428 w 3447"/>
                  <a:gd name="T31" fmla="*/ 3208 h 3228"/>
                  <a:gd name="T32" fmla="*/ 1428 w 3447"/>
                  <a:gd name="T33" fmla="*/ 3208 h 3228"/>
                  <a:gd name="T34" fmla="*/ 1574 w 3447"/>
                  <a:gd name="T35" fmla="*/ 3222 h 3228"/>
                  <a:gd name="T36" fmla="*/ 1574 w 3447"/>
                  <a:gd name="T37" fmla="*/ 865 h 3228"/>
                  <a:gd name="T38" fmla="*/ 1650 w 3447"/>
                  <a:gd name="T39" fmla="*/ 865 h 3228"/>
                  <a:gd name="T40" fmla="*/ 1650 w 3447"/>
                  <a:gd name="T41" fmla="*/ 3225 h 3228"/>
                  <a:gd name="T42" fmla="*/ 1650 w 3447"/>
                  <a:gd name="T43" fmla="*/ 3225 h 3228"/>
                  <a:gd name="T44" fmla="*/ 1723 w 3447"/>
                  <a:gd name="T45" fmla="*/ 3227 h 3228"/>
                  <a:gd name="T46" fmla="*/ 1723 w 3447"/>
                  <a:gd name="T47" fmla="*/ 3227 h 3228"/>
                  <a:gd name="T48" fmla="*/ 1795 w 3447"/>
                  <a:gd name="T49" fmla="*/ 3225 h 3228"/>
                  <a:gd name="T50" fmla="*/ 1795 w 3447"/>
                  <a:gd name="T51" fmla="*/ 865 h 3228"/>
                  <a:gd name="T52" fmla="*/ 1872 w 3447"/>
                  <a:gd name="T53" fmla="*/ 865 h 3228"/>
                  <a:gd name="T54" fmla="*/ 1872 w 3447"/>
                  <a:gd name="T55" fmla="*/ 3222 h 3228"/>
                  <a:gd name="T56" fmla="*/ 1872 w 3447"/>
                  <a:gd name="T57" fmla="*/ 3222 h 3228"/>
                  <a:gd name="T58" fmla="*/ 2016 w 3447"/>
                  <a:gd name="T59" fmla="*/ 3208 h 3228"/>
                  <a:gd name="T60" fmla="*/ 2016 w 3447"/>
                  <a:gd name="T61" fmla="*/ 865 h 3228"/>
                  <a:gd name="T62" fmla="*/ 2092 w 3447"/>
                  <a:gd name="T63" fmla="*/ 865 h 3228"/>
                  <a:gd name="T64" fmla="*/ 2092 w 3447"/>
                  <a:gd name="T65" fmla="*/ 3197 h 3228"/>
                  <a:gd name="T66" fmla="*/ 2092 w 3447"/>
                  <a:gd name="T67" fmla="*/ 3197 h 3228"/>
                  <a:gd name="T68" fmla="*/ 2238 w 3447"/>
                  <a:gd name="T69" fmla="*/ 3169 h 3228"/>
                  <a:gd name="T70" fmla="*/ 2238 w 3447"/>
                  <a:gd name="T71" fmla="*/ 865 h 3228"/>
                  <a:gd name="T72" fmla="*/ 2314 w 3447"/>
                  <a:gd name="T73" fmla="*/ 865 h 3228"/>
                  <a:gd name="T74" fmla="*/ 2314 w 3447"/>
                  <a:gd name="T75" fmla="*/ 3150 h 3228"/>
                  <a:gd name="T76" fmla="*/ 2314 w 3447"/>
                  <a:gd name="T77" fmla="*/ 3150 h 3228"/>
                  <a:gd name="T78" fmla="*/ 2459 w 3447"/>
                  <a:gd name="T79" fmla="*/ 3105 h 3228"/>
                  <a:gd name="T80" fmla="*/ 2459 w 3447"/>
                  <a:gd name="T81" fmla="*/ 865 h 3228"/>
                  <a:gd name="T82" fmla="*/ 2846 w 3447"/>
                  <a:gd name="T83" fmla="*/ 756 h 3228"/>
                  <a:gd name="T84" fmla="*/ 2846 w 3447"/>
                  <a:gd name="T85" fmla="*/ 487 h 3228"/>
                  <a:gd name="T86" fmla="*/ 3446 w 3447"/>
                  <a:gd name="T87" fmla="*/ 377 h 3228"/>
                  <a:gd name="T88" fmla="*/ 3446 w 3447"/>
                  <a:gd name="T89" fmla="*/ 0 h 3228"/>
                  <a:gd name="T90" fmla="*/ 0 w 3447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7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598" y="487"/>
                    </a:lnTo>
                    <a:lnTo>
                      <a:pt x="598" y="756"/>
                    </a:lnTo>
                    <a:lnTo>
                      <a:pt x="986" y="865"/>
                    </a:lnTo>
                    <a:lnTo>
                      <a:pt x="986" y="3105"/>
                    </a:lnTo>
                    <a:lnTo>
                      <a:pt x="986" y="3105"/>
                    </a:lnTo>
                    <a:cubicBezTo>
                      <a:pt x="1033" y="3122"/>
                      <a:pt x="1082" y="3137"/>
                      <a:pt x="1131" y="3150"/>
                    </a:cubicBezTo>
                    <a:lnTo>
                      <a:pt x="1131" y="865"/>
                    </a:lnTo>
                    <a:lnTo>
                      <a:pt x="1208" y="865"/>
                    </a:lnTo>
                    <a:lnTo>
                      <a:pt x="1208" y="3169"/>
                    </a:lnTo>
                    <a:lnTo>
                      <a:pt x="1208" y="3169"/>
                    </a:lnTo>
                    <a:cubicBezTo>
                      <a:pt x="1255" y="3179"/>
                      <a:pt x="1303" y="3189"/>
                      <a:pt x="1352" y="3197"/>
                    </a:cubicBezTo>
                    <a:lnTo>
                      <a:pt x="1352" y="865"/>
                    </a:lnTo>
                    <a:lnTo>
                      <a:pt x="1428" y="865"/>
                    </a:lnTo>
                    <a:lnTo>
                      <a:pt x="1428" y="3208"/>
                    </a:lnTo>
                    <a:lnTo>
                      <a:pt x="1428" y="3208"/>
                    </a:lnTo>
                    <a:cubicBezTo>
                      <a:pt x="1476" y="3214"/>
                      <a:pt x="1525" y="3218"/>
                      <a:pt x="1574" y="3222"/>
                    </a:cubicBezTo>
                    <a:lnTo>
                      <a:pt x="1574" y="865"/>
                    </a:lnTo>
                    <a:lnTo>
                      <a:pt x="1650" y="865"/>
                    </a:lnTo>
                    <a:lnTo>
                      <a:pt x="1650" y="3225"/>
                    </a:lnTo>
                    <a:lnTo>
                      <a:pt x="1650" y="3225"/>
                    </a:lnTo>
                    <a:cubicBezTo>
                      <a:pt x="1674" y="3226"/>
                      <a:pt x="1698" y="3227"/>
                      <a:pt x="1723" y="3227"/>
                    </a:cubicBezTo>
                    <a:lnTo>
                      <a:pt x="1723" y="3227"/>
                    </a:lnTo>
                    <a:cubicBezTo>
                      <a:pt x="1747" y="3227"/>
                      <a:pt x="1770" y="3226"/>
                      <a:pt x="1795" y="3225"/>
                    </a:cubicBezTo>
                    <a:lnTo>
                      <a:pt x="1795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0" y="3218"/>
                      <a:pt x="1968" y="3214"/>
                      <a:pt x="2016" y="3208"/>
                    </a:cubicBezTo>
                    <a:lnTo>
                      <a:pt x="2016" y="865"/>
                    </a:lnTo>
                    <a:lnTo>
                      <a:pt x="2092" y="865"/>
                    </a:lnTo>
                    <a:lnTo>
                      <a:pt x="2092" y="3197"/>
                    </a:lnTo>
                    <a:lnTo>
                      <a:pt x="2092" y="3197"/>
                    </a:lnTo>
                    <a:cubicBezTo>
                      <a:pt x="2141" y="3189"/>
                      <a:pt x="2190" y="3179"/>
                      <a:pt x="2238" y="3169"/>
                    </a:cubicBezTo>
                    <a:lnTo>
                      <a:pt x="2238" y="865"/>
                    </a:lnTo>
                    <a:lnTo>
                      <a:pt x="2314" y="865"/>
                    </a:lnTo>
                    <a:lnTo>
                      <a:pt x="2314" y="3150"/>
                    </a:lnTo>
                    <a:lnTo>
                      <a:pt x="2314" y="3150"/>
                    </a:lnTo>
                    <a:cubicBezTo>
                      <a:pt x="2363" y="3137"/>
                      <a:pt x="2411" y="3122"/>
                      <a:pt x="2459" y="3105"/>
                    </a:cubicBezTo>
                    <a:lnTo>
                      <a:pt x="2459" y="865"/>
                    </a:lnTo>
                    <a:lnTo>
                      <a:pt x="2846" y="756"/>
                    </a:lnTo>
                    <a:lnTo>
                      <a:pt x="2846" y="487"/>
                    </a:lnTo>
                    <a:lnTo>
                      <a:pt x="3446" y="377"/>
                    </a:lnTo>
                    <a:lnTo>
                      <a:pt x="344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6FAE9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Freeform 8">
                <a:extLst>
                  <a:ext uri="{FF2B5EF4-FFF2-40B4-BE49-F238E27FC236}">
                    <a16:creationId xmlns:a16="http://schemas.microsoft.com/office/drawing/2014/main" id="{1A0C4206-CDF0-6595-10D3-5E4D336869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7230" y="7634418"/>
                <a:ext cx="3018259" cy="96490"/>
              </a:xfrm>
              <a:custGeom>
                <a:avLst/>
                <a:gdLst>
                  <a:gd name="T0" fmla="*/ 0 w 3447"/>
                  <a:gd name="T1" fmla="*/ 0 h 111"/>
                  <a:gd name="T2" fmla="*/ 598 w 3447"/>
                  <a:gd name="T3" fmla="*/ 110 h 111"/>
                  <a:gd name="T4" fmla="*/ 2846 w 3447"/>
                  <a:gd name="T5" fmla="*/ 110 h 111"/>
                  <a:gd name="T6" fmla="*/ 3446 w 3447"/>
                  <a:gd name="T7" fmla="*/ 0 h 111"/>
                  <a:gd name="T8" fmla="*/ 0 w 3447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7" h="111">
                    <a:moveTo>
                      <a:pt x="0" y="0"/>
                    </a:moveTo>
                    <a:lnTo>
                      <a:pt x="598" y="110"/>
                    </a:lnTo>
                    <a:lnTo>
                      <a:pt x="2846" y="110"/>
                    </a:lnTo>
                    <a:lnTo>
                      <a:pt x="344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Freeform 9">
                <a:extLst>
                  <a:ext uri="{FF2B5EF4-FFF2-40B4-BE49-F238E27FC236}">
                    <a16:creationId xmlns:a16="http://schemas.microsoft.com/office/drawing/2014/main" id="{8CCB9146-DB6E-7B00-E91F-9C46B37D9A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62144" y="7966349"/>
                <a:ext cx="1968430" cy="96490"/>
              </a:xfrm>
              <a:custGeom>
                <a:avLst/>
                <a:gdLst>
                  <a:gd name="T0" fmla="*/ 388 w 2249"/>
                  <a:gd name="T1" fmla="*/ 109 h 110"/>
                  <a:gd name="T2" fmla="*/ 1861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8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8" y="109"/>
                    </a:moveTo>
                    <a:lnTo>
                      <a:pt x="1861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8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1D968E50-C9D0-BF77-601B-D1F604356A16}"/>
                </a:ext>
              </a:extLst>
            </p:cNvPr>
            <p:cNvGrpSpPr/>
            <p:nvPr/>
          </p:nvGrpSpPr>
          <p:grpSpPr>
            <a:xfrm>
              <a:off x="7360448" y="3108669"/>
              <a:ext cx="2034112" cy="2032150"/>
              <a:chOff x="12431985" y="6133007"/>
              <a:chExt cx="3998614" cy="3994755"/>
            </a:xfrm>
          </p:grpSpPr>
          <p:sp>
            <p:nvSpPr>
              <p:cNvPr id="34" name="Freeform 10">
                <a:extLst>
                  <a:ext uri="{FF2B5EF4-FFF2-40B4-BE49-F238E27FC236}">
                    <a16:creationId xmlns:a16="http://schemas.microsoft.com/office/drawing/2014/main" id="{DF329D62-34F9-E227-A3D2-072FB34B26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31985" y="6133007"/>
                <a:ext cx="3998614" cy="3994755"/>
              </a:xfrm>
              <a:custGeom>
                <a:avLst/>
                <a:gdLst>
                  <a:gd name="T0" fmla="*/ 4566 w 4567"/>
                  <a:gd name="T1" fmla="*/ 2282 h 4566"/>
                  <a:gd name="T2" fmla="*/ 4566 w 4567"/>
                  <a:gd name="T3" fmla="*/ 2282 h 4566"/>
                  <a:gd name="T4" fmla="*/ 3020 w 4567"/>
                  <a:gd name="T5" fmla="*/ 4443 h 4566"/>
                  <a:gd name="T6" fmla="*/ 3020 w 4567"/>
                  <a:gd name="T7" fmla="*/ 4443 h 4566"/>
                  <a:gd name="T8" fmla="*/ 2875 w 4567"/>
                  <a:gd name="T9" fmla="*/ 4488 h 4566"/>
                  <a:gd name="T10" fmla="*/ 2875 w 4567"/>
                  <a:gd name="T11" fmla="*/ 4488 h 4566"/>
                  <a:gd name="T12" fmla="*/ 2798 w 4567"/>
                  <a:gd name="T13" fmla="*/ 4507 h 4566"/>
                  <a:gd name="T14" fmla="*/ 2798 w 4567"/>
                  <a:gd name="T15" fmla="*/ 4507 h 4566"/>
                  <a:gd name="T16" fmla="*/ 2654 w 4567"/>
                  <a:gd name="T17" fmla="*/ 4535 h 4566"/>
                  <a:gd name="T18" fmla="*/ 2654 w 4567"/>
                  <a:gd name="T19" fmla="*/ 4535 h 4566"/>
                  <a:gd name="T20" fmla="*/ 2577 w 4567"/>
                  <a:gd name="T21" fmla="*/ 4546 h 4566"/>
                  <a:gd name="T22" fmla="*/ 2577 w 4567"/>
                  <a:gd name="T23" fmla="*/ 4546 h 4566"/>
                  <a:gd name="T24" fmla="*/ 2432 w 4567"/>
                  <a:gd name="T25" fmla="*/ 4560 h 4566"/>
                  <a:gd name="T26" fmla="*/ 2432 w 4567"/>
                  <a:gd name="T27" fmla="*/ 4560 h 4566"/>
                  <a:gd name="T28" fmla="*/ 2356 w 4567"/>
                  <a:gd name="T29" fmla="*/ 4563 h 4566"/>
                  <a:gd name="T30" fmla="*/ 2356 w 4567"/>
                  <a:gd name="T31" fmla="*/ 4563 h 4566"/>
                  <a:gd name="T32" fmla="*/ 2283 w 4567"/>
                  <a:gd name="T33" fmla="*/ 4565 h 4566"/>
                  <a:gd name="T34" fmla="*/ 2283 w 4567"/>
                  <a:gd name="T35" fmla="*/ 4565 h 4566"/>
                  <a:gd name="T36" fmla="*/ 2211 w 4567"/>
                  <a:gd name="T37" fmla="*/ 4563 h 4566"/>
                  <a:gd name="T38" fmla="*/ 2211 w 4567"/>
                  <a:gd name="T39" fmla="*/ 4563 h 4566"/>
                  <a:gd name="T40" fmla="*/ 2134 w 4567"/>
                  <a:gd name="T41" fmla="*/ 4560 h 4566"/>
                  <a:gd name="T42" fmla="*/ 2134 w 4567"/>
                  <a:gd name="T43" fmla="*/ 4560 h 4566"/>
                  <a:gd name="T44" fmla="*/ 1990 w 4567"/>
                  <a:gd name="T45" fmla="*/ 4546 h 4566"/>
                  <a:gd name="T46" fmla="*/ 1990 w 4567"/>
                  <a:gd name="T47" fmla="*/ 4546 h 4566"/>
                  <a:gd name="T48" fmla="*/ 1913 w 4567"/>
                  <a:gd name="T49" fmla="*/ 4535 h 4566"/>
                  <a:gd name="T50" fmla="*/ 1913 w 4567"/>
                  <a:gd name="T51" fmla="*/ 4535 h 4566"/>
                  <a:gd name="T52" fmla="*/ 1768 w 4567"/>
                  <a:gd name="T53" fmla="*/ 4507 h 4566"/>
                  <a:gd name="T54" fmla="*/ 1768 w 4567"/>
                  <a:gd name="T55" fmla="*/ 4507 h 4566"/>
                  <a:gd name="T56" fmla="*/ 1692 w 4567"/>
                  <a:gd name="T57" fmla="*/ 4488 h 4566"/>
                  <a:gd name="T58" fmla="*/ 1692 w 4567"/>
                  <a:gd name="T59" fmla="*/ 4488 h 4566"/>
                  <a:gd name="T60" fmla="*/ 1547 w 4567"/>
                  <a:gd name="T61" fmla="*/ 4443 h 4566"/>
                  <a:gd name="T62" fmla="*/ 1547 w 4567"/>
                  <a:gd name="T63" fmla="*/ 4443 h 4566"/>
                  <a:gd name="T64" fmla="*/ 0 w 4567"/>
                  <a:gd name="T65" fmla="*/ 2282 h 4566"/>
                  <a:gd name="T66" fmla="*/ 0 w 4567"/>
                  <a:gd name="T67" fmla="*/ 2282 h 4566"/>
                  <a:gd name="T68" fmla="*/ 2283 w 4567"/>
                  <a:gd name="T69" fmla="*/ 0 h 4566"/>
                  <a:gd name="T70" fmla="*/ 2283 w 4567"/>
                  <a:gd name="T71" fmla="*/ 0 h 4566"/>
                  <a:gd name="T72" fmla="*/ 4566 w 4567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7" h="4566">
                    <a:moveTo>
                      <a:pt x="4566" y="2282"/>
                    </a:moveTo>
                    <a:lnTo>
                      <a:pt x="4566" y="2282"/>
                    </a:lnTo>
                    <a:cubicBezTo>
                      <a:pt x="4566" y="3285"/>
                      <a:pt x="3919" y="4137"/>
                      <a:pt x="3020" y="4443"/>
                    </a:cubicBezTo>
                    <a:lnTo>
                      <a:pt x="3020" y="4443"/>
                    </a:lnTo>
                    <a:cubicBezTo>
                      <a:pt x="2972" y="4460"/>
                      <a:pt x="2924" y="4475"/>
                      <a:pt x="2875" y="4488"/>
                    </a:cubicBezTo>
                    <a:lnTo>
                      <a:pt x="2875" y="4488"/>
                    </a:lnTo>
                    <a:cubicBezTo>
                      <a:pt x="2850" y="4495"/>
                      <a:pt x="2824" y="4501"/>
                      <a:pt x="2798" y="4507"/>
                    </a:cubicBezTo>
                    <a:lnTo>
                      <a:pt x="2798" y="4507"/>
                    </a:lnTo>
                    <a:cubicBezTo>
                      <a:pt x="2751" y="4517"/>
                      <a:pt x="2703" y="4527"/>
                      <a:pt x="2654" y="4535"/>
                    </a:cubicBezTo>
                    <a:lnTo>
                      <a:pt x="2654" y="4535"/>
                    </a:lnTo>
                    <a:cubicBezTo>
                      <a:pt x="2628" y="4539"/>
                      <a:pt x="2603" y="4543"/>
                      <a:pt x="2577" y="4546"/>
                    </a:cubicBezTo>
                    <a:lnTo>
                      <a:pt x="2577" y="4546"/>
                    </a:lnTo>
                    <a:cubicBezTo>
                      <a:pt x="2530" y="4552"/>
                      <a:pt x="2481" y="4556"/>
                      <a:pt x="2432" y="4560"/>
                    </a:cubicBezTo>
                    <a:lnTo>
                      <a:pt x="2432" y="4560"/>
                    </a:lnTo>
                    <a:cubicBezTo>
                      <a:pt x="2407" y="4562"/>
                      <a:pt x="2382" y="4563"/>
                      <a:pt x="2356" y="4563"/>
                    </a:cubicBezTo>
                    <a:lnTo>
                      <a:pt x="2356" y="4563"/>
                    </a:lnTo>
                    <a:cubicBezTo>
                      <a:pt x="2332" y="4564"/>
                      <a:pt x="2308" y="4565"/>
                      <a:pt x="2283" y="4565"/>
                    </a:cubicBezTo>
                    <a:lnTo>
                      <a:pt x="2283" y="4565"/>
                    </a:lnTo>
                    <a:cubicBezTo>
                      <a:pt x="2259" y="4565"/>
                      <a:pt x="2236" y="4564"/>
                      <a:pt x="2211" y="4563"/>
                    </a:cubicBezTo>
                    <a:lnTo>
                      <a:pt x="2211" y="4563"/>
                    </a:lnTo>
                    <a:cubicBezTo>
                      <a:pt x="2186" y="4563"/>
                      <a:pt x="2159" y="4562"/>
                      <a:pt x="2134" y="4560"/>
                    </a:cubicBezTo>
                    <a:lnTo>
                      <a:pt x="2134" y="4560"/>
                    </a:lnTo>
                    <a:cubicBezTo>
                      <a:pt x="2085" y="4556"/>
                      <a:pt x="2038" y="4552"/>
                      <a:pt x="1990" y="4546"/>
                    </a:cubicBezTo>
                    <a:lnTo>
                      <a:pt x="1990" y="4546"/>
                    </a:lnTo>
                    <a:cubicBezTo>
                      <a:pt x="1964" y="4543"/>
                      <a:pt x="1939" y="4539"/>
                      <a:pt x="1913" y="4535"/>
                    </a:cubicBezTo>
                    <a:lnTo>
                      <a:pt x="1913" y="4535"/>
                    </a:lnTo>
                    <a:cubicBezTo>
                      <a:pt x="1865" y="4527"/>
                      <a:pt x="1816" y="4517"/>
                      <a:pt x="1768" y="4507"/>
                    </a:cubicBezTo>
                    <a:lnTo>
                      <a:pt x="1768" y="4507"/>
                    </a:lnTo>
                    <a:cubicBezTo>
                      <a:pt x="1743" y="4501"/>
                      <a:pt x="1717" y="4494"/>
                      <a:pt x="1692" y="4488"/>
                    </a:cubicBezTo>
                    <a:lnTo>
                      <a:pt x="1692" y="4488"/>
                    </a:lnTo>
                    <a:cubicBezTo>
                      <a:pt x="1643" y="4475"/>
                      <a:pt x="1595" y="4460"/>
                      <a:pt x="1547" y="4443"/>
                    </a:cubicBezTo>
                    <a:lnTo>
                      <a:pt x="1547" y="4443"/>
                    </a:lnTo>
                    <a:cubicBezTo>
                      <a:pt x="647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3" y="0"/>
                      <a:pt x="2283" y="0"/>
                    </a:cubicBezTo>
                    <a:lnTo>
                      <a:pt x="2283" y="0"/>
                    </a:lnTo>
                    <a:cubicBezTo>
                      <a:pt x="3544" y="0"/>
                      <a:pt x="4566" y="1021"/>
                      <a:pt x="4566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" name="Freeform 11">
                <a:extLst>
                  <a:ext uri="{FF2B5EF4-FFF2-40B4-BE49-F238E27FC236}">
                    <a16:creationId xmlns:a16="http://schemas.microsoft.com/office/drawing/2014/main" id="{8868F404-4765-11FD-83A0-FDA414E158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2162" y="7302487"/>
                <a:ext cx="3018259" cy="2825275"/>
              </a:xfrm>
              <a:custGeom>
                <a:avLst/>
                <a:gdLst>
                  <a:gd name="T0" fmla="*/ 0 w 3448"/>
                  <a:gd name="T1" fmla="*/ 0 h 3228"/>
                  <a:gd name="T2" fmla="*/ 0 w 3448"/>
                  <a:gd name="T3" fmla="*/ 377 h 3228"/>
                  <a:gd name="T4" fmla="*/ 600 w 3448"/>
                  <a:gd name="T5" fmla="*/ 487 h 3228"/>
                  <a:gd name="T6" fmla="*/ 600 w 3448"/>
                  <a:gd name="T7" fmla="*/ 756 h 3228"/>
                  <a:gd name="T8" fmla="*/ 987 w 3448"/>
                  <a:gd name="T9" fmla="*/ 865 h 3228"/>
                  <a:gd name="T10" fmla="*/ 987 w 3448"/>
                  <a:gd name="T11" fmla="*/ 3105 h 3228"/>
                  <a:gd name="T12" fmla="*/ 987 w 3448"/>
                  <a:gd name="T13" fmla="*/ 3105 h 3228"/>
                  <a:gd name="T14" fmla="*/ 1132 w 3448"/>
                  <a:gd name="T15" fmla="*/ 3150 h 3228"/>
                  <a:gd name="T16" fmla="*/ 1132 w 3448"/>
                  <a:gd name="T17" fmla="*/ 865 h 3228"/>
                  <a:gd name="T18" fmla="*/ 1208 w 3448"/>
                  <a:gd name="T19" fmla="*/ 865 h 3228"/>
                  <a:gd name="T20" fmla="*/ 1208 w 3448"/>
                  <a:gd name="T21" fmla="*/ 3169 h 3228"/>
                  <a:gd name="T22" fmla="*/ 1208 w 3448"/>
                  <a:gd name="T23" fmla="*/ 3169 h 3228"/>
                  <a:gd name="T24" fmla="*/ 1353 w 3448"/>
                  <a:gd name="T25" fmla="*/ 3197 h 3228"/>
                  <a:gd name="T26" fmla="*/ 1353 w 3448"/>
                  <a:gd name="T27" fmla="*/ 865 h 3228"/>
                  <a:gd name="T28" fmla="*/ 1430 w 3448"/>
                  <a:gd name="T29" fmla="*/ 865 h 3228"/>
                  <a:gd name="T30" fmla="*/ 1430 w 3448"/>
                  <a:gd name="T31" fmla="*/ 3208 h 3228"/>
                  <a:gd name="T32" fmla="*/ 1430 w 3448"/>
                  <a:gd name="T33" fmla="*/ 3208 h 3228"/>
                  <a:gd name="T34" fmla="*/ 1574 w 3448"/>
                  <a:gd name="T35" fmla="*/ 3222 h 3228"/>
                  <a:gd name="T36" fmla="*/ 1574 w 3448"/>
                  <a:gd name="T37" fmla="*/ 865 h 3228"/>
                  <a:gd name="T38" fmla="*/ 1651 w 3448"/>
                  <a:gd name="T39" fmla="*/ 865 h 3228"/>
                  <a:gd name="T40" fmla="*/ 1651 w 3448"/>
                  <a:gd name="T41" fmla="*/ 3225 h 3228"/>
                  <a:gd name="T42" fmla="*/ 1651 w 3448"/>
                  <a:gd name="T43" fmla="*/ 3225 h 3228"/>
                  <a:gd name="T44" fmla="*/ 1723 w 3448"/>
                  <a:gd name="T45" fmla="*/ 3227 h 3228"/>
                  <a:gd name="T46" fmla="*/ 1723 w 3448"/>
                  <a:gd name="T47" fmla="*/ 3227 h 3228"/>
                  <a:gd name="T48" fmla="*/ 1796 w 3448"/>
                  <a:gd name="T49" fmla="*/ 3225 h 3228"/>
                  <a:gd name="T50" fmla="*/ 1796 w 3448"/>
                  <a:gd name="T51" fmla="*/ 865 h 3228"/>
                  <a:gd name="T52" fmla="*/ 1872 w 3448"/>
                  <a:gd name="T53" fmla="*/ 865 h 3228"/>
                  <a:gd name="T54" fmla="*/ 1872 w 3448"/>
                  <a:gd name="T55" fmla="*/ 3222 h 3228"/>
                  <a:gd name="T56" fmla="*/ 1872 w 3448"/>
                  <a:gd name="T57" fmla="*/ 3222 h 3228"/>
                  <a:gd name="T58" fmla="*/ 2017 w 3448"/>
                  <a:gd name="T59" fmla="*/ 3208 h 3228"/>
                  <a:gd name="T60" fmla="*/ 2017 w 3448"/>
                  <a:gd name="T61" fmla="*/ 865 h 3228"/>
                  <a:gd name="T62" fmla="*/ 2094 w 3448"/>
                  <a:gd name="T63" fmla="*/ 865 h 3228"/>
                  <a:gd name="T64" fmla="*/ 2094 w 3448"/>
                  <a:gd name="T65" fmla="*/ 3197 h 3228"/>
                  <a:gd name="T66" fmla="*/ 2094 w 3448"/>
                  <a:gd name="T67" fmla="*/ 3197 h 3228"/>
                  <a:gd name="T68" fmla="*/ 2238 w 3448"/>
                  <a:gd name="T69" fmla="*/ 3169 h 3228"/>
                  <a:gd name="T70" fmla="*/ 2238 w 3448"/>
                  <a:gd name="T71" fmla="*/ 865 h 3228"/>
                  <a:gd name="T72" fmla="*/ 2315 w 3448"/>
                  <a:gd name="T73" fmla="*/ 865 h 3228"/>
                  <a:gd name="T74" fmla="*/ 2315 w 3448"/>
                  <a:gd name="T75" fmla="*/ 3150 h 3228"/>
                  <a:gd name="T76" fmla="*/ 2315 w 3448"/>
                  <a:gd name="T77" fmla="*/ 3150 h 3228"/>
                  <a:gd name="T78" fmla="*/ 2460 w 3448"/>
                  <a:gd name="T79" fmla="*/ 3105 h 3228"/>
                  <a:gd name="T80" fmla="*/ 2460 w 3448"/>
                  <a:gd name="T81" fmla="*/ 865 h 3228"/>
                  <a:gd name="T82" fmla="*/ 2848 w 3448"/>
                  <a:gd name="T83" fmla="*/ 756 h 3228"/>
                  <a:gd name="T84" fmla="*/ 2848 w 3448"/>
                  <a:gd name="T85" fmla="*/ 487 h 3228"/>
                  <a:gd name="T86" fmla="*/ 3447 w 3448"/>
                  <a:gd name="T87" fmla="*/ 377 h 3228"/>
                  <a:gd name="T88" fmla="*/ 3447 w 3448"/>
                  <a:gd name="T89" fmla="*/ 0 h 3228"/>
                  <a:gd name="T90" fmla="*/ 0 w 3448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8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600" y="487"/>
                    </a:lnTo>
                    <a:lnTo>
                      <a:pt x="600" y="756"/>
                    </a:lnTo>
                    <a:lnTo>
                      <a:pt x="987" y="865"/>
                    </a:lnTo>
                    <a:lnTo>
                      <a:pt x="987" y="3105"/>
                    </a:lnTo>
                    <a:lnTo>
                      <a:pt x="987" y="3105"/>
                    </a:lnTo>
                    <a:cubicBezTo>
                      <a:pt x="1035" y="3122"/>
                      <a:pt x="1083" y="3137"/>
                      <a:pt x="1132" y="3150"/>
                    </a:cubicBezTo>
                    <a:lnTo>
                      <a:pt x="1132" y="865"/>
                    </a:lnTo>
                    <a:lnTo>
                      <a:pt x="1208" y="865"/>
                    </a:lnTo>
                    <a:lnTo>
                      <a:pt x="1208" y="3169"/>
                    </a:lnTo>
                    <a:lnTo>
                      <a:pt x="1208" y="3169"/>
                    </a:lnTo>
                    <a:cubicBezTo>
                      <a:pt x="1256" y="3179"/>
                      <a:pt x="1305" y="3189"/>
                      <a:pt x="1353" y="3197"/>
                    </a:cubicBezTo>
                    <a:lnTo>
                      <a:pt x="1353" y="865"/>
                    </a:lnTo>
                    <a:lnTo>
                      <a:pt x="1430" y="865"/>
                    </a:lnTo>
                    <a:lnTo>
                      <a:pt x="1430" y="3208"/>
                    </a:lnTo>
                    <a:lnTo>
                      <a:pt x="1430" y="3208"/>
                    </a:lnTo>
                    <a:cubicBezTo>
                      <a:pt x="1478" y="3214"/>
                      <a:pt x="1525" y="3218"/>
                      <a:pt x="1574" y="3222"/>
                    </a:cubicBezTo>
                    <a:lnTo>
                      <a:pt x="1574" y="865"/>
                    </a:lnTo>
                    <a:lnTo>
                      <a:pt x="1651" y="865"/>
                    </a:lnTo>
                    <a:lnTo>
                      <a:pt x="1651" y="3225"/>
                    </a:lnTo>
                    <a:lnTo>
                      <a:pt x="1651" y="3225"/>
                    </a:lnTo>
                    <a:cubicBezTo>
                      <a:pt x="1676" y="3226"/>
                      <a:pt x="1699" y="3227"/>
                      <a:pt x="1723" y="3227"/>
                    </a:cubicBezTo>
                    <a:lnTo>
                      <a:pt x="1723" y="3227"/>
                    </a:lnTo>
                    <a:cubicBezTo>
                      <a:pt x="1748" y="3227"/>
                      <a:pt x="1772" y="3226"/>
                      <a:pt x="1796" y="3225"/>
                    </a:cubicBezTo>
                    <a:lnTo>
                      <a:pt x="1796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1" y="3218"/>
                      <a:pt x="1970" y="3214"/>
                      <a:pt x="2017" y="3208"/>
                    </a:cubicBezTo>
                    <a:lnTo>
                      <a:pt x="2017" y="865"/>
                    </a:lnTo>
                    <a:lnTo>
                      <a:pt x="2094" y="865"/>
                    </a:lnTo>
                    <a:lnTo>
                      <a:pt x="2094" y="3197"/>
                    </a:lnTo>
                    <a:lnTo>
                      <a:pt x="2094" y="3197"/>
                    </a:lnTo>
                    <a:cubicBezTo>
                      <a:pt x="2143" y="3189"/>
                      <a:pt x="2191" y="3179"/>
                      <a:pt x="2238" y="3169"/>
                    </a:cubicBezTo>
                    <a:lnTo>
                      <a:pt x="2238" y="865"/>
                    </a:lnTo>
                    <a:lnTo>
                      <a:pt x="2315" y="865"/>
                    </a:lnTo>
                    <a:lnTo>
                      <a:pt x="2315" y="3150"/>
                    </a:lnTo>
                    <a:lnTo>
                      <a:pt x="2315" y="3150"/>
                    </a:lnTo>
                    <a:cubicBezTo>
                      <a:pt x="2364" y="3137"/>
                      <a:pt x="2412" y="3122"/>
                      <a:pt x="2460" y="3105"/>
                    </a:cubicBezTo>
                    <a:lnTo>
                      <a:pt x="2460" y="865"/>
                    </a:lnTo>
                    <a:lnTo>
                      <a:pt x="2848" y="756"/>
                    </a:lnTo>
                    <a:lnTo>
                      <a:pt x="2848" y="487"/>
                    </a:lnTo>
                    <a:lnTo>
                      <a:pt x="3447" y="377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2E347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" name="Freeform 12">
                <a:extLst>
                  <a:ext uri="{FF2B5EF4-FFF2-40B4-BE49-F238E27FC236}">
                    <a16:creationId xmlns:a16="http://schemas.microsoft.com/office/drawing/2014/main" id="{33F028BE-A811-807E-69A2-8ACD2962D2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2162" y="7634418"/>
                <a:ext cx="3018259" cy="96490"/>
              </a:xfrm>
              <a:custGeom>
                <a:avLst/>
                <a:gdLst>
                  <a:gd name="T0" fmla="*/ 0 w 3448"/>
                  <a:gd name="T1" fmla="*/ 0 h 111"/>
                  <a:gd name="T2" fmla="*/ 600 w 3448"/>
                  <a:gd name="T3" fmla="*/ 110 h 111"/>
                  <a:gd name="T4" fmla="*/ 2848 w 3448"/>
                  <a:gd name="T5" fmla="*/ 110 h 111"/>
                  <a:gd name="T6" fmla="*/ 3447 w 3448"/>
                  <a:gd name="T7" fmla="*/ 0 h 111"/>
                  <a:gd name="T8" fmla="*/ 0 w 34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8" h="111">
                    <a:moveTo>
                      <a:pt x="0" y="0"/>
                    </a:moveTo>
                    <a:lnTo>
                      <a:pt x="600" y="110"/>
                    </a:lnTo>
                    <a:lnTo>
                      <a:pt x="2848" y="110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" name="Freeform 13">
                <a:extLst>
                  <a:ext uri="{FF2B5EF4-FFF2-40B4-BE49-F238E27FC236}">
                    <a16:creationId xmlns:a16="http://schemas.microsoft.com/office/drawing/2014/main" id="{DD4CDDC2-A132-CCDB-62E1-C3741F8AF7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7076" y="7966349"/>
                <a:ext cx="1968430" cy="96490"/>
              </a:xfrm>
              <a:custGeom>
                <a:avLst/>
                <a:gdLst>
                  <a:gd name="T0" fmla="*/ 387 w 2249"/>
                  <a:gd name="T1" fmla="*/ 109 h 110"/>
                  <a:gd name="T2" fmla="*/ 1860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7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7" y="109"/>
                    </a:moveTo>
                    <a:lnTo>
                      <a:pt x="1860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7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4633520-1A60-5BF1-D63A-BF297532360C}"/>
                </a:ext>
              </a:extLst>
            </p:cNvPr>
            <p:cNvSpPr txBox="1"/>
            <p:nvPr/>
          </p:nvSpPr>
          <p:spPr>
            <a:xfrm>
              <a:off x="2989508" y="3201596"/>
              <a:ext cx="164997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2000" b="1" dirty="0">
                  <a:solidFill>
                    <a:srgbClr val="5281B1"/>
                  </a:solidFill>
                  <a:cs typeface="Poppins" pitchFamily="2" charset="77"/>
                </a:rPr>
                <a:t>Exercising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436B549-49CA-C533-BBD2-F561FF5B612C}"/>
                </a:ext>
              </a:extLst>
            </p:cNvPr>
            <p:cNvSpPr txBox="1"/>
            <p:nvPr/>
          </p:nvSpPr>
          <p:spPr>
            <a:xfrm>
              <a:off x="5258044" y="3201596"/>
              <a:ext cx="1673945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2000" b="1" dirty="0">
                  <a:solidFill>
                    <a:srgbClr val="6FAE91"/>
                  </a:solidFill>
                  <a:cs typeface="Poppins" pitchFamily="2" charset="77"/>
                </a:rPr>
                <a:t>Maintenance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773E5FC-317C-EAA9-1E28-D162D45D5044}"/>
                </a:ext>
              </a:extLst>
            </p:cNvPr>
            <p:cNvSpPr txBox="1"/>
            <p:nvPr/>
          </p:nvSpPr>
          <p:spPr>
            <a:xfrm>
              <a:off x="7876829" y="3201596"/>
              <a:ext cx="1056958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2000" b="1" dirty="0">
                  <a:solidFill>
                    <a:srgbClr val="2E3478"/>
                  </a:solidFill>
                  <a:cs typeface="Poppins" pitchFamily="2" charset="77"/>
                </a:rPr>
                <a:t>Review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76FA4E7-5795-121B-BAF1-A119B491ADBE}"/>
                </a:ext>
              </a:extLst>
            </p:cNvPr>
            <p:cNvSpPr txBox="1"/>
            <p:nvPr/>
          </p:nvSpPr>
          <p:spPr>
            <a:xfrm>
              <a:off x="4603621" y="2284244"/>
              <a:ext cx="2982789" cy="324143"/>
            </a:xfrm>
            <a:prstGeom prst="rect">
              <a:avLst/>
            </a:prstGeom>
            <a:solidFill>
              <a:srgbClr val="999999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BCM as a Managed Service</a:t>
              </a:r>
            </a:p>
          </p:txBody>
        </p:sp>
        <p:cxnSp>
          <p:nvCxnSpPr>
            <p:cNvPr id="44" name="Connector: Elbow 43">
              <a:extLst>
                <a:ext uri="{FF2B5EF4-FFF2-40B4-BE49-F238E27FC236}">
                  <a16:creationId xmlns:a16="http://schemas.microsoft.com/office/drawing/2014/main" id="{28581008-EAF6-831B-30EC-99707B6D9540}"/>
                </a:ext>
              </a:extLst>
            </p:cNvPr>
            <p:cNvCxnSpPr>
              <a:cxnSpLocks/>
              <a:stCxn id="42" idx="1"/>
              <a:endCxn id="38" idx="0"/>
            </p:cNvCxnSpPr>
            <p:nvPr/>
          </p:nvCxnSpPr>
          <p:spPr>
            <a:xfrm rot="10800000" flipV="1">
              <a:off x="3814494" y="2446316"/>
              <a:ext cx="789127" cy="755280"/>
            </a:xfrm>
            <a:prstGeom prst="bentConnector2">
              <a:avLst/>
            </a:prstGeom>
            <a:ln w="5715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or: Elbow 48">
              <a:extLst>
                <a:ext uri="{FF2B5EF4-FFF2-40B4-BE49-F238E27FC236}">
                  <a16:creationId xmlns:a16="http://schemas.microsoft.com/office/drawing/2014/main" id="{7A007F74-E25B-D824-C65D-839DBFA177FD}"/>
                </a:ext>
              </a:extLst>
            </p:cNvPr>
            <p:cNvCxnSpPr>
              <a:cxnSpLocks/>
              <a:stCxn id="42" idx="3"/>
              <a:endCxn id="40" idx="0"/>
            </p:cNvCxnSpPr>
            <p:nvPr/>
          </p:nvCxnSpPr>
          <p:spPr>
            <a:xfrm>
              <a:off x="7586409" y="2446316"/>
              <a:ext cx="818898" cy="755280"/>
            </a:xfrm>
            <a:prstGeom prst="bentConnector2">
              <a:avLst/>
            </a:prstGeom>
            <a:ln w="5715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363CCDD1-F3BA-DD0C-3E56-25B3AFBBA559}"/>
                </a:ext>
              </a:extLst>
            </p:cNvPr>
            <p:cNvCxnSpPr>
              <a:stCxn id="42" idx="2"/>
              <a:endCxn id="39" idx="0"/>
            </p:cNvCxnSpPr>
            <p:nvPr/>
          </p:nvCxnSpPr>
          <p:spPr>
            <a:xfrm>
              <a:off x="6095015" y="2608387"/>
              <a:ext cx="2" cy="593209"/>
            </a:xfrm>
            <a:prstGeom prst="straightConnector1">
              <a:avLst/>
            </a:prstGeom>
            <a:ln w="5715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796359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B6C4104-9DF4-17A3-9CD3-78B341B852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9930" y="337038"/>
            <a:ext cx="1401327" cy="14013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CB38D9-731B-4473-9625-A958B10E539C}"/>
              </a:ext>
            </a:extLst>
          </p:cNvPr>
          <p:cNvSpPr txBox="1"/>
          <p:nvPr/>
        </p:nvSpPr>
        <p:spPr>
          <a:xfrm>
            <a:off x="486122" y="176176"/>
            <a:ext cx="79567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Three Pillars for Managed BCM (Pillar 1: Exercising)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99747CC-2C0F-0CC5-EEB5-AE8602FA2822}"/>
              </a:ext>
            </a:extLst>
          </p:cNvPr>
          <p:cNvGrpSpPr/>
          <p:nvPr/>
        </p:nvGrpSpPr>
        <p:grpSpPr>
          <a:xfrm>
            <a:off x="1439328" y="1412646"/>
            <a:ext cx="9313343" cy="4032708"/>
            <a:chOff x="2797439" y="2284244"/>
            <a:chExt cx="6597121" cy="285657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D0A87D4-3916-BF54-ADC1-105EB4156D47}"/>
                </a:ext>
              </a:extLst>
            </p:cNvPr>
            <p:cNvGrpSpPr/>
            <p:nvPr/>
          </p:nvGrpSpPr>
          <p:grpSpPr>
            <a:xfrm>
              <a:off x="2797439" y="3108669"/>
              <a:ext cx="2034112" cy="2032150"/>
              <a:chOff x="3462122" y="6133007"/>
              <a:chExt cx="3998614" cy="3994755"/>
            </a:xfrm>
          </p:grpSpPr>
          <p:sp>
            <p:nvSpPr>
              <p:cNvPr id="24" name="Freeform 2">
                <a:extLst>
                  <a:ext uri="{FF2B5EF4-FFF2-40B4-BE49-F238E27FC236}">
                    <a16:creationId xmlns:a16="http://schemas.microsoft.com/office/drawing/2014/main" id="{B2057691-519E-03A6-391F-300EC7C04D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2122" y="6133007"/>
                <a:ext cx="3998614" cy="3994755"/>
              </a:xfrm>
              <a:custGeom>
                <a:avLst/>
                <a:gdLst>
                  <a:gd name="T0" fmla="*/ 4566 w 4567"/>
                  <a:gd name="T1" fmla="*/ 2282 h 4566"/>
                  <a:gd name="T2" fmla="*/ 4566 w 4567"/>
                  <a:gd name="T3" fmla="*/ 2282 h 4566"/>
                  <a:gd name="T4" fmla="*/ 3019 w 4567"/>
                  <a:gd name="T5" fmla="*/ 4443 h 4566"/>
                  <a:gd name="T6" fmla="*/ 3019 w 4567"/>
                  <a:gd name="T7" fmla="*/ 4443 h 4566"/>
                  <a:gd name="T8" fmla="*/ 2875 w 4567"/>
                  <a:gd name="T9" fmla="*/ 4488 h 4566"/>
                  <a:gd name="T10" fmla="*/ 2875 w 4567"/>
                  <a:gd name="T11" fmla="*/ 4488 h 4566"/>
                  <a:gd name="T12" fmla="*/ 2798 w 4567"/>
                  <a:gd name="T13" fmla="*/ 4507 h 4566"/>
                  <a:gd name="T14" fmla="*/ 2798 w 4567"/>
                  <a:gd name="T15" fmla="*/ 4507 h 4566"/>
                  <a:gd name="T16" fmla="*/ 2654 w 4567"/>
                  <a:gd name="T17" fmla="*/ 4535 h 4566"/>
                  <a:gd name="T18" fmla="*/ 2654 w 4567"/>
                  <a:gd name="T19" fmla="*/ 4535 h 4566"/>
                  <a:gd name="T20" fmla="*/ 2577 w 4567"/>
                  <a:gd name="T21" fmla="*/ 4546 h 4566"/>
                  <a:gd name="T22" fmla="*/ 2577 w 4567"/>
                  <a:gd name="T23" fmla="*/ 4546 h 4566"/>
                  <a:gd name="T24" fmla="*/ 2432 w 4567"/>
                  <a:gd name="T25" fmla="*/ 4560 h 4566"/>
                  <a:gd name="T26" fmla="*/ 2432 w 4567"/>
                  <a:gd name="T27" fmla="*/ 4560 h 4566"/>
                  <a:gd name="T28" fmla="*/ 2356 w 4567"/>
                  <a:gd name="T29" fmla="*/ 4563 h 4566"/>
                  <a:gd name="T30" fmla="*/ 2356 w 4567"/>
                  <a:gd name="T31" fmla="*/ 4563 h 4566"/>
                  <a:gd name="T32" fmla="*/ 2283 w 4567"/>
                  <a:gd name="T33" fmla="*/ 4565 h 4566"/>
                  <a:gd name="T34" fmla="*/ 2283 w 4567"/>
                  <a:gd name="T35" fmla="*/ 4565 h 4566"/>
                  <a:gd name="T36" fmla="*/ 2211 w 4567"/>
                  <a:gd name="T37" fmla="*/ 4563 h 4566"/>
                  <a:gd name="T38" fmla="*/ 2211 w 4567"/>
                  <a:gd name="T39" fmla="*/ 4563 h 4566"/>
                  <a:gd name="T40" fmla="*/ 2134 w 4567"/>
                  <a:gd name="T41" fmla="*/ 4560 h 4566"/>
                  <a:gd name="T42" fmla="*/ 2134 w 4567"/>
                  <a:gd name="T43" fmla="*/ 4560 h 4566"/>
                  <a:gd name="T44" fmla="*/ 1990 w 4567"/>
                  <a:gd name="T45" fmla="*/ 4546 h 4566"/>
                  <a:gd name="T46" fmla="*/ 1990 w 4567"/>
                  <a:gd name="T47" fmla="*/ 4546 h 4566"/>
                  <a:gd name="T48" fmla="*/ 1913 w 4567"/>
                  <a:gd name="T49" fmla="*/ 4535 h 4566"/>
                  <a:gd name="T50" fmla="*/ 1913 w 4567"/>
                  <a:gd name="T51" fmla="*/ 4535 h 4566"/>
                  <a:gd name="T52" fmla="*/ 1769 w 4567"/>
                  <a:gd name="T53" fmla="*/ 4507 h 4566"/>
                  <a:gd name="T54" fmla="*/ 1769 w 4567"/>
                  <a:gd name="T55" fmla="*/ 4507 h 4566"/>
                  <a:gd name="T56" fmla="*/ 1692 w 4567"/>
                  <a:gd name="T57" fmla="*/ 4488 h 4566"/>
                  <a:gd name="T58" fmla="*/ 1692 w 4567"/>
                  <a:gd name="T59" fmla="*/ 4488 h 4566"/>
                  <a:gd name="T60" fmla="*/ 1547 w 4567"/>
                  <a:gd name="T61" fmla="*/ 4443 h 4566"/>
                  <a:gd name="T62" fmla="*/ 1547 w 4567"/>
                  <a:gd name="T63" fmla="*/ 4443 h 4566"/>
                  <a:gd name="T64" fmla="*/ 0 w 4567"/>
                  <a:gd name="T65" fmla="*/ 2282 h 4566"/>
                  <a:gd name="T66" fmla="*/ 0 w 4567"/>
                  <a:gd name="T67" fmla="*/ 2282 h 4566"/>
                  <a:gd name="T68" fmla="*/ 2283 w 4567"/>
                  <a:gd name="T69" fmla="*/ 0 h 4566"/>
                  <a:gd name="T70" fmla="*/ 2283 w 4567"/>
                  <a:gd name="T71" fmla="*/ 0 h 4566"/>
                  <a:gd name="T72" fmla="*/ 4566 w 4567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7" h="4566">
                    <a:moveTo>
                      <a:pt x="4566" y="2282"/>
                    </a:moveTo>
                    <a:lnTo>
                      <a:pt x="4566" y="2282"/>
                    </a:lnTo>
                    <a:cubicBezTo>
                      <a:pt x="4566" y="3285"/>
                      <a:pt x="3919" y="4137"/>
                      <a:pt x="3019" y="4443"/>
                    </a:cubicBezTo>
                    <a:lnTo>
                      <a:pt x="3019" y="4443"/>
                    </a:lnTo>
                    <a:cubicBezTo>
                      <a:pt x="2972" y="4460"/>
                      <a:pt x="2924" y="4475"/>
                      <a:pt x="2875" y="4488"/>
                    </a:cubicBezTo>
                    <a:lnTo>
                      <a:pt x="2875" y="4488"/>
                    </a:lnTo>
                    <a:cubicBezTo>
                      <a:pt x="2850" y="4495"/>
                      <a:pt x="2825" y="4501"/>
                      <a:pt x="2798" y="4507"/>
                    </a:cubicBezTo>
                    <a:lnTo>
                      <a:pt x="2798" y="4507"/>
                    </a:lnTo>
                    <a:cubicBezTo>
                      <a:pt x="2751" y="4517"/>
                      <a:pt x="2702" y="4527"/>
                      <a:pt x="2654" y="4535"/>
                    </a:cubicBezTo>
                    <a:lnTo>
                      <a:pt x="2654" y="4535"/>
                    </a:lnTo>
                    <a:cubicBezTo>
                      <a:pt x="2628" y="4539"/>
                      <a:pt x="2603" y="4543"/>
                      <a:pt x="2577" y="4546"/>
                    </a:cubicBezTo>
                    <a:lnTo>
                      <a:pt x="2577" y="4546"/>
                    </a:lnTo>
                    <a:cubicBezTo>
                      <a:pt x="2529" y="4552"/>
                      <a:pt x="2481" y="4556"/>
                      <a:pt x="2432" y="4560"/>
                    </a:cubicBezTo>
                    <a:lnTo>
                      <a:pt x="2432" y="4560"/>
                    </a:lnTo>
                    <a:cubicBezTo>
                      <a:pt x="2407" y="4562"/>
                      <a:pt x="2381" y="4563"/>
                      <a:pt x="2356" y="4563"/>
                    </a:cubicBezTo>
                    <a:lnTo>
                      <a:pt x="2356" y="4563"/>
                    </a:lnTo>
                    <a:cubicBezTo>
                      <a:pt x="2332" y="4564"/>
                      <a:pt x="2307" y="4565"/>
                      <a:pt x="2283" y="4565"/>
                    </a:cubicBezTo>
                    <a:lnTo>
                      <a:pt x="2283" y="4565"/>
                    </a:lnTo>
                    <a:cubicBezTo>
                      <a:pt x="2260" y="4565"/>
                      <a:pt x="2235" y="4564"/>
                      <a:pt x="2211" y="4563"/>
                    </a:cubicBezTo>
                    <a:lnTo>
                      <a:pt x="2211" y="4563"/>
                    </a:lnTo>
                    <a:cubicBezTo>
                      <a:pt x="2186" y="4563"/>
                      <a:pt x="2160" y="4562"/>
                      <a:pt x="2134" y="4560"/>
                    </a:cubicBezTo>
                    <a:lnTo>
                      <a:pt x="2134" y="4560"/>
                    </a:lnTo>
                    <a:cubicBezTo>
                      <a:pt x="2086" y="4556"/>
                      <a:pt x="2038" y="4552"/>
                      <a:pt x="1990" y="4546"/>
                    </a:cubicBezTo>
                    <a:lnTo>
                      <a:pt x="1990" y="4546"/>
                    </a:lnTo>
                    <a:cubicBezTo>
                      <a:pt x="1964" y="4543"/>
                      <a:pt x="1938" y="4539"/>
                      <a:pt x="1913" y="4535"/>
                    </a:cubicBezTo>
                    <a:lnTo>
                      <a:pt x="1913" y="4535"/>
                    </a:lnTo>
                    <a:cubicBezTo>
                      <a:pt x="1864" y="4527"/>
                      <a:pt x="1816" y="4517"/>
                      <a:pt x="1769" y="4507"/>
                    </a:cubicBezTo>
                    <a:lnTo>
                      <a:pt x="1769" y="4507"/>
                    </a:lnTo>
                    <a:cubicBezTo>
                      <a:pt x="1743" y="4501"/>
                      <a:pt x="1717" y="4494"/>
                      <a:pt x="1692" y="4488"/>
                    </a:cubicBezTo>
                    <a:lnTo>
                      <a:pt x="1692" y="4488"/>
                    </a:lnTo>
                    <a:cubicBezTo>
                      <a:pt x="1642" y="4475"/>
                      <a:pt x="1595" y="4460"/>
                      <a:pt x="1547" y="4443"/>
                    </a:cubicBezTo>
                    <a:lnTo>
                      <a:pt x="1547" y="4443"/>
                    </a:lnTo>
                    <a:cubicBezTo>
                      <a:pt x="648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3" y="0"/>
                      <a:pt x="2283" y="0"/>
                    </a:cubicBezTo>
                    <a:lnTo>
                      <a:pt x="2283" y="0"/>
                    </a:lnTo>
                    <a:cubicBezTo>
                      <a:pt x="3544" y="0"/>
                      <a:pt x="4566" y="1021"/>
                      <a:pt x="4566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" name="Freeform 3">
                <a:extLst>
                  <a:ext uri="{FF2B5EF4-FFF2-40B4-BE49-F238E27FC236}">
                    <a16:creationId xmlns:a16="http://schemas.microsoft.com/office/drawing/2014/main" id="{84B8C7AF-2B43-4193-3001-B5F7CB3F28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298" y="7302487"/>
                <a:ext cx="3018259" cy="2825275"/>
              </a:xfrm>
              <a:custGeom>
                <a:avLst/>
                <a:gdLst>
                  <a:gd name="T0" fmla="*/ 0 w 3448"/>
                  <a:gd name="T1" fmla="*/ 0 h 3228"/>
                  <a:gd name="T2" fmla="*/ 0 w 3448"/>
                  <a:gd name="T3" fmla="*/ 377 h 3228"/>
                  <a:gd name="T4" fmla="*/ 600 w 3448"/>
                  <a:gd name="T5" fmla="*/ 487 h 3228"/>
                  <a:gd name="T6" fmla="*/ 600 w 3448"/>
                  <a:gd name="T7" fmla="*/ 756 h 3228"/>
                  <a:gd name="T8" fmla="*/ 987 w 3448"/>
                  <a:gd name="T9" fmla="*/ 865 h 3228"/>
                  <a:gd name="T10" fmla="*/ 987 w 3448"/>
                  <a:gd name="T11" fmla="*/ 3105 h 3228"/>
                  <a:gd name="T12" fmla="*/ 987 w 3448"/>
                  <a:gd name="T13" fmla="*/ 3105 h 3228"/>
                  <a:gd name="T14" fmla="*/ 1132 w 3448"/>
                  <a:gd name="T15" fmla="*/ 3150 h 3228"/>
                  <a:gd name="T16" fmla="*/ 1132 w 3448"/>
                  <a:gd name="T17" fmla="*/ 865 h 3228"/>
                  <a:gd name="T18" fmla="*/ 1209 w 3448"/>
                  <a:gd name="T19" fmla="*/ 865 h 3228"/>
                  <a:gd name="T20" fmla="*/ 1209 w 3448"/>
                  <a:gd name="T21" fmla="*/ 3169 h 3228"/>
                  <a:gd name="T22" fmla="*/ 1209 w 3448"/>
                  <a:gd name="T23" fmla="*/ 3169 h 3228"/>
                  <a:gd name="T24" fmla="*/ 1353 w 3448"/>
                  <a:gd name="T25" fmla="*/ 3197 h 3228"/>
                  <a:gd name="T26" fmla="*/ 1353 w 3448"/>
                  <a:gd name="T27" fmla="*/ 865 h 3228"/>
                  <a:gd name="T28" fmla="*/ 1430 w 3448"/>
                  <a:gd name="T29" fmla="*/ 865 h 3228"/>
                  <a:gd name="T30" fmla="*/ 1430 w 3448"/>
                  <a:gd name="T31" fmla="*/ 3208 h 3228"/>
                  <a:gd name="T32" fmla="*/ 1430 w 3448"/>
                  <a:gd name="T33" fmla="*/ 3208 h 3228"/>
                  <a:gd name="T34" fmla="*/ 1574 w 3448"/>
                  <a:gd name="T35" fmla="*/ 3222 h 3228"/>
                  <a:gd name="T36" fmla="*/ 1574 w 3448"/>
                  <a:gd name="T37" fmla="*/ 865 h 3228"/>
                  <a:gd name="T38" fmla="*/ 1651 w 3448"/>
                  <a:gd name="T39" fmla="*/ 865 h 3228"/>
                  <a:gd name="T40" fmla="*/ 1651 w 3448"/>
                  <a:gd name="T41" fmla="*/ 3225 h 3228"/>
                  <a:gd name="T42" fmla="*/ 1651 w 3448"/>
                  <a:gd name="T43" fmla="*/ 3225 h 3228"/>
                  <a:gd name="T44" fmla="*/ 1723 w 3448"/>
                  <a:gd name="T45" fmla="*/ 3227 h 3228"/>
                  <a:gd name="T46" fmla="*/ 1723 w 3448"/>
                  <a:gd name="T47" fmla="*/ 3227 h 3228"/>
                  <a:gd name="T48" fmla="*/ 1796 w 3448"/>
                  <a:gd name="T49" fmla="*/ 3225 h 3228"/>
                  <a:gd name="T50" fmla="*/ 1796 w 3448"/>
                  <a:gd name="T51" fmla="*/ 865 h 3228"/>
                  <a:gd name="T52" fmla="*/ 1872 w 3448"/>
                  <a:gd name="T53" fmla="*/ 865 h 3228"/>
                  <a:gd name="T54" fmla="*/ 1872 w 3448"/>
                  <a:gd name="T55" fmla="*/ 3222 h 3228"/>
                  <a:gd name="T56" fmla="*/ 1872 w 3448"/>
                  <a:gd name="T57" fmla="*/ 3222 h 3228"/>
                  <a:gd name="T58" fmla="*/ 2017 w 3448"/>
                  <a:gd name="T59" fmla="*/ 3208 h 3228"/>
                  <a:gd name="T60" fmla="*/ 2017 w 3448"/>
                  <a:gd name="T61" fmla="*/ 865 h 3228"/>
                  <a:gd name="T62" fmla="*/ 2094 w 3448"/>
                  <a:gd name="T63" fmla="*/ 865 h 3228"/>
                  <a:gd name="T64" fmla="*/ 2094 w 3448"/>
                  <a:gd name="T65" fmla="*/ 3197 h 3228"/>
                  <a:gd name="T66" fmla="*/ 2094 w 3448"/>
                  <a:gd name="T67" fmla="*/ 3197 h 3228"/>
                  <a:gd name="T68" fmla="*/ 2238 w 3448"/>
                  <a:gd name="T69" fmla="*/ 3169 h 3228"/>
                  <a:gd name="T70" fmla="*/ 2238 w 3448"/>
                  <a:gd name="T71" fmla="*/ 865 h 3228"/>
                  <a:gd name="T72" fmla="*/ 2315 w 3448"/>
                  <a:gd name="T73" fmla="*/ 865 h 3228"/>
                  <a:gd name="T74" fmla="*/ 2315 w 3448"/>
                  <a:gd name="T75" fmla="*/ 3150 h 3228"/>
                  <a:gd name="T76" fmla="*/ 2315 w 3448"/>
                  <a:gd name="T77" fmla="*/ 3150 h 3228"/>
                  <a:gd name="T78" fmla="*/ 2459 w 3448"/>
                  <a:gd name="T79" fmla="*/ 3105 h 3228"/>
                  <a:gd name="T80" fmla="*/ 2459 w 3448"/>
                  <a:gd name="T81" fmla="*/ 865 h 3228"/>
                  <a:gd name="T82" fmla="*/ 2848 w 3448"/>
                  <a:gd name="T83" fmla="*/ 756 h 3228"/>
                  <a:gd name="T84" fmla="*/ 2848 w 3448"/>
                  <a:gd name="T85" fmla="*/ 487 h 3228"/>
                  <a:gd name="T86" fmla="*/ 3447 w 3448"/>
                  <a:gd name="T87" fmla="*/ 377 h 3228"/>
                  <a:gd name="T88" fmla="*/ 3447 w 3448"/>
                  <a:gd name="T89" fmla="*/ 0 h 3228"/>
                  <a:gd name="T90" fmla="*/ 0 w 3448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8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600" y="487"/>
                    </a:lnTo>
                    <a:lnTo>
                      <a:pt x="600" y="756"/>
                    </a:lnTo>
                    <a:lnTo>
                      <a:pt x="987" y="865"/>
                    </a:lnTo>
                    <a:lnTo>
                      <a:pt x="987" y="3105"/>
                    </a:lnTo>
                    <a:lnTo>
                      <a:pt x="987" y="3105"/>
                    </a:lnTo>
                    <a:cubicBezTo>
                      <a:pt x="1035" y="3122"/>
                      <a:pt x="1082" y="3137"/>
                      <a:pt x="1132" y="3150"/>
                    </a:cubicBezTo>
                    <a:lnTo>
                      <a:pt x="1132" y="865"/>
                    </a:lnTo>
                    <a:lnTo>
                      <a:pt x="1209" y="865"/>
                    </a:lnTo>
                    <a:lnTo>
                      <a:pt x="1209" y="3169"/>
                    </a:lnTo>
                    <a:lnTo>
                      <a:pt x="1209" y="3169"/>
                    </a:lnTo>
                    <a:cubicBezTo>
                      <a:pt x="1256" y="3179"/>
                      <a:pt x="1304" y="3189"/>
                      <a:pt x="1353" y="3197"/>
                    </a:cubicBezTo>
                    <a:lnTo>
                      <a:pt x="1353" y="865"/>
                    </a:lnTo>
                    <a:lnTo>
                      <a:pt x="1430" y="865"/>
                    </a:lnTo>
                    <a:lnTo>
                      <a:pt x="1430" y="3208"/>
                    </a:lnTo>
                    <a:lnTo>
                      <a:pt x="1430" y="3208"/>
                    </a:lnTo>
                    <a:cubicBezTo>
                      <a:pt x="1478" y="3214"/>
                      <a:pt x="1526" y="3218"/>
                      <a:pt x="1574" y="3222"/>
                    </a:cubicBezTo>
                    <a:lnTo>
                      <a:pt x="1574" y="865"/>
                    </a:lnTo>
                    <a:lnTo>
                      <a:pt x="1651" y="865"/>
                    </a:lnTo>
                    <a:lnTo>
                      <a:pt x="1651" y="3225"/>
                    </a:lnTo>
                    <a:lnTo>
                      <a:pt x="1651" y="3225"/>
                    </a:lnTo>
                    <a:cubicBezTo>
                      <a:pt x="1675" y="3226"/>
                      <a:pt x="1700" y="3227"/>
                      <a:pt x="1723" y="3227"/>
                    </a:cubicBezTo>
                    <a:lnTo>
                      <a:pt x="1723" y="3227"/>
                    </a:lnTo>
                    <a:cubicBezTo>
                      <a:pt x="1747" y="3227"/>
                      <a:pt x="1772" y="3226"/>
                      <a:pt x="1796" y="3225"/>
                    </a:cubicBezTo>
                    <a:lnTo>
                      <a:pt x="1796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1" y="3218"/>
                      <a:pt x="1969" y="3214"/>
                      <a:pt x="2017" y="3208"/>
                    </a:cubicBezTo>
                    <a:lnTo>
                      <a:pt x="2017" y="865"/>
                    </a:lnTo>
                    <a:lnTo>
                      <a:pt x="2094" y="865"/>
                    </a:lnTo>
                    <a:lnTo>
                      <a:pt x="2094" y="3197"/>
                    </a:lnTo>
                    <a:lnTo>
                      <a:pt x="2094" y="3197"/>
                    </a:lnTo>
                    <a:cubicBezTo>
                      <a:pt x="2142" y="3189"/>
                      <a:pt x="2191" y="3179"/>
                      <a:pt x="2238" y="3169"/>
                    </a:cubicBezTo>
                    <a:lnTo>
                      <a:pt x="2238" y="865"/>
                    </a:lnTo>
                    <a:lnTo>
                      <a:pt x="2315" y="865"/>
                    </a:lnTo>
                    <a:lnTo>
                      <a:pt x="2315" y="3150"/>
                    </a:lnTo>
                    <a:lnTo>
                      <a:pt x="2315" y="3150"/>
                    </a:lnTo>
                    <a:cubicBezTo>
                      <a:pt x="2364" y="3137"/>
                      <a:pt x="2412" y="3122"/>
                      <a:pt x="2459" y="3105"/>
                    </a:cubicBezTo>
                    <a:lnTo>
                      <a:pt x="2459" y="865"/>
                    </a:lnTo>
                    <a:lnTo>
                      <a:pt x="2848" y="756"/>
                    </a:lnTo>
                    <a:lnTo>
                      <a:pt x="2848" y="487"/>
                    </a:lnTo>
                    <a:lnTo>
                      <a:pt x="3447" y="377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5281B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" name="Freeform 4">
                <a:extLst>
                  <a:ext uri="{FF2B5EF4-FFF2-40B4-BE49-F238E27FC236}">
                    <a16:creationId xmlns:a16="http://schemas.microsoft.com/office/drawing/2014/main" id="{7ACE035B-EF85-54B7-7DA0-1F2E32F901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298" y="7634418"/>
                <a:ext cx="3018259" cy="96490"/>
              </a:xfrm>
              <a:custGeom>
                <a:avLst/>
                <a:gdLst>
                  <a:gd name="T0" fmla="*/ 0 w 3448"/>
                  <a:gd name="T1" fmla="*/ 0 h 111"/>
                  <a:gd name="T2" fmla="*/ 600 w 3448"/>
                  <a:gd name="T3" fmla="*/ 110 h 111"/>
                  <a:gd name="T4" fmla="*/ 2848 w 3448"/>
                  <a:gd name="T5" fmla="*/ 110 h 111"/>
                  <a:gd name="T6" fmla="*/ 3447 w 3448"/>
                  <a:gd name="T7" fmla="*/ 0 h 111"/>
                  <a:gd name="T8" fmla="*/ 0 w 34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8" h="111">
                    <a:moveTo>
                      <a:pt x="0" y="0"/>
                    </a:moveTo>
                    <a:lnTo>
                      <a:pt x="600" y="110"/>
                    </a:lnTo>
                    <a:lnTo>
                      <a:pt x="2848" y="110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7D599CEC-BD07-48EF-3650-5859F6AB99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77212" y="7966349"/>
                <a:ext cx="1968430" cy="96490"/>
              </a:xfrm>
              <a:custGeom>
                <a:avLst/>
                <a:gdLst>
                  <a:gd name="T0" fmla="*/ 387 w 2249"/>
                  <a:gd name="T1" fmla="*/ 109 h 110"/>
                  <a:gd name="T2" fmla="*/ 1860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7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7" y="109"/>
                    </a:moveTo>
                    <a:lnTo>
                      <a:pt x="1860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7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5B11B08-4ACB-BF97-8C4E-16DB0F50B442}"/>
                </a:ext>
              </a:extLst>
            </p:cNvPr>
            <p:cNvGrpSpPr/>
            <p:nvPr/>
          </p:nvGrpSpPr>
          <p:grpSpPr>
            <a:xfrm>
              <a:off x="5078943" y="3108669"/>
              <a:ext cx="2032148" cy="2032150"/>
              <a:chOff x="7947053" y="6133007"/>
              <a:chExt cx="3994753" cy="3994755"/>
            </a:xfrm>
          </p:grpSpPr>
          <p:sp>
            <p:nvSpPr>
              <p:cNvPr id="29" name="Freeform 6">
                <a:extLst>
                  <a:ext uri="{FF2B5EF4-FFF2-40B4-BE49-F238E27FC236}">
                    <a16:creationId xmlns:a16="http://schemas.microsoft.com/office/drawing/2014/main" id="{6A2B5E13-995F-6A0A-FC9D-B47DFD2D5F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47053" y="6133007"/>
                <a:ext cx="3994753" cy="3994755"/>
              </a:xfrm>
              <a:custGeom>
                <a:avLst/>
                <a:gdLst>
                  <a:gd name="T0" fmla="*/ 4565 w 4566"/>
                  <a:gd name="T1" fmla="*/ 2282 h 4566"/>
                  <a:gd name="T2" fmla="*/ 4565 w 4566"/>
                  <a:gd name="T3" fmla="*/ 2282 h 4566"/>
                  <a:gd name="T4" fmla="*/ 3019 w 4566"/>
                  <a:gd name="T5" fmla="*/ 4443 h 4566"/>
                  <a:gd name="T6" fmla="*/ 3019 w 4566"/>
                  <a:gd name="T7" fmla="*/ 4443 h 4566"/>
                  <a:gd name="T8" fmla="*/ 2874 w 4566"/>
                  <a:gd name="T9" fmla="*/ 4488 h 4566"/>
                  <a:gd name="T10" fmla="*/ 2874 w 4566"/>
                  <a:gd name="T11" fmla="*/ 4488 h 4566"/>
                  <a:gd name="T12" fmla="*/ 2798 w 4566"/>
                  <a:gd name="T13" fmla="*/ 4507 h 4566"/>
                  <a:gd name="T14" fmla="*/ 2798 w 4566"/>
                  <a:gd name="T15" fmla="*/ 4507 h 4566"/>
                  <a:gd name="T16" fmla="*/ 2652 w 4566"/>
                  <a:gd name="T17" fmla="*/ 4535 h 4566"/>
                  <a:gd name="T18" fmla="*/ 2652 w 4566"/>
                  <a:gd name="T19" fmla="*/ 4535 h 4566"/>
                  <a:gd name="T20" fmla="*/ 2576 w 4566"/>
                  <a:gd name="T21" fmla="*/ 4546 h 4566"/>
                  <a:gd name="T22" fmla="*/ 2576 w 4566"/>
                  <a:gd name="T23" fmla="*/ 4546 h 4566"/>
                  <a:gd name="T24" fmla="*/ 2432 w 4566"/>
                  <a:gd name="T25" fmla="*/ 4560 h 4566"/>
                  <a:gd name="T26" fmla="*/ 2432 w 4566"/>
                  <a:gd name="T27" fmla="*/ 4560 h 4566"/>
                  <a:gd name="T28" fmla="*/ 2355 w 4566"/>
                  <a:gd name="T29" fmla="*/ 4563 h 4566"/>
                  <a:gd name="T30" fmla="*/ 2355 w 4566"/>
                  <a:gd name="T31" fmla="*/ 4563 h 4566"/>
                  <a:gd name="T32" fmla="*/ 2283 w 4566"/>
                  <a:gd name="T33" fmla="*/ 4565 h 4566"/>
                  <a:gd name="T34" fmla="*/ 2283 w 4566"/>
                  <a:gd name="T35" fmla="*/ 4565 h 4566"/>
                  <a:gd name="T36" fmla="*/ 2210 w 4566"/>
                  <a:gd name="T37" fmla="*/ 4563 h 4566"/>
                  <a:gd name="T38" fmla="*/ 2210 w 4566"/>
                  <a:gd name="T39" fmla="*/ 4563 h 4566"/>
                  <a:gd name="T40" fmla="*/ 2134 w 4566"/>
                  <a:gd name="T41" fmla="*/ 4560 h 4566"/>
                  <a:gd name="T42" fmla="*/ 2134 w 4566"/>
                  <a:gd name="T43" fmla="*/ 4560 h 4566"/>
                  <a:gd name="T44" fmla="*/ 1988 w 4566"/>
                  <a:gd name="T45" fmla="*/ 4546 h 4566"/>
                  <a:gd name="T46" fmla="*/ 1988 w 4566"/>
                  <a:gd name="T47" fmla="*/ 4546 h 4566"/>
                  <a:gd name="T48" fmla="*/ 1912 w 4566"/>
                  <a:gd name="T49" fmla="*/ 4535 h 4566"/>
                  <a:gd name="T50" fmla="*/ 1912 w 4566"/>
                  <a:gd name="T51" fmla="*/ 4535 h 4566"/>
                  <a:gd name="T52" fmla="*/ 1768 w 4566"/>
                  <a:gd name="T53" fmla="*/ 4507 h 4566"/>
                  <a:gd name="T54" fmla="*/ 1768 w 4566"/>
                  <a:gd name="T55" fmla="*/ 4507 h 4566"/>
                  <a:gd name="T56" fmla="*/ 1691 w 4566"/>
                  <a:gd name="T57" fmla="*/ 4488 h 4566"/>
                  <a:gd name="T58" fmla="*/ 1691 w 4566"/>
                  <a:gd name="T59" fmla="*/ 4488 h 4566"/>
                  <a:gd name="T60" fmla="*/ 1546 w 4566"/>
                  <a:gd name="T61" fmla="*/ 4443 h 4566"/>
                  <a:gd name="T62" fmla="*/ 1546 w 4566"/>
                  <a:gd name="T63" fmla="*/ 4443 h 4566"/>
                  <a:gd name="T64" fmla="*/ 0 w 4566"/>
                  <a:gd name="T65" fmla="*/ 2282 h 4566"/>
                  <a:gd name="T66" fmla="*/ 0 w 4566"/>
                  <a:gd name="T67" fmla="*/ 2282 h 4566"/>
                  <a:gd name="T68" fmla="*/ 2283 w 4566"/>
                  <a:gd name="T69" fmla="*/ 0 h 4566"/>
                  <a:gd name="T70" fmla="*/ 2283 w 4566"/>
                  <a:gd name="T71" fmla="*/ 0 h 4566"/>
                  <a:gd name="T72" fmla="*/ 4565 w 4566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6" h="4566">
                    <a:moveTo>
                      <a:pt x="4565" y="2282"/>
                    </a:moveTo>
                    <a:lnTo>
                      <a:pt x="4565" y="2282"/>
                    </a:lnTo>
                    <a:cubicBezTo>
                      <a:pt x="4565" y="3285"/>
                      <a:pt x="3918" y="4137"/>
                      <a:pt x="3019" y="4443"/>
                    </a:cubicBezTo>
                    <a:lnTo>
                      <a:pt x="3019" y="4443"/>
                    </a:lnTo>
                    <a:cubicBezTo>
                      <a:pt x="2971" y="4460"/>
                      <a:pt x="2923" y="4475"/>
                      <a:pt x="2874" y="4488"/>
                    </a:cubicBezTo>
                    <a:lnTo>
                      <a:pt x="2874" y="4488"/>
                    </a:lnTo>
                    <a:cubicBezTo>
                      <a:pt x="2848" y="4495"/>
                      <a:pt x="2823" y="4501"/>
                      <a:pt x="2798" y="4507"/>
                    </a:cubicBezTo>
                    <a:lnTo>
                      <a:pt x="2798" y="4507"/>
                    </a:lnTo>
                    <a:cubicBezTo>
                      <a:pt x="2750" y="4517"/>
                      <a:pt x="2701" y="4527"/>
                      <a:pt x="2652" y="4535"/>
                    </a:cubicBezTo>
                    <a:lnTo>
                      <a:pt x="2652" y="4535"/>
                    </a:lnTo>
                    <a:cubicBezTo>
                      <a:pt x="2627" y="4539"/>
                      <a:pt x="2602" y="4543"/>
                      <a:pt x="2576" y="4546"/>
                    </a:cubicBezTo>
                    <a:lnTo>
                      <a:pt x="2576" y="4546"/>
                    </a:lnTo>
                    <a:cubicBezTo>
                      <a:pt x="2528" y="4552"/>
                      <a:pt x="2480" y="4556"/>
                      <a:pt x="2432" y="4560"/>
                    </a:cubicBezTo>
                    <a:lnTo>
                      <a:pt x="2432" y="4560"/>
                    </a:lnTo>
                    <a:cubicBezTo>
                      <a:pt x="2406" y="4562"/>
                      <a:pt x="2380" y="4563"/>
                      <a:pt x="2355" y="4563"/>
                    </a:cubicBezTo>
                    <a:lnTo>
                      <a:pt x="2355" y="4563"/>
                    </a:lnTo>
                    <a:cubicBezTo>
                      <a:pt x="2330" y="4564"/>
                      <a:pt x="2307" y="4565"/>
                      <a:pt x="2283" y="4565"/>
                    </a:cubicBezTo>
                    <a:lnTo>
                      <a:pt x="2283" y="4565"/>
                    </a:lnTo>
                    <a:cubicBezTo>
                      <a:pt x="2258" y="4565"/>
                      <a:pt x="2234" y="4564"/>
                      <a:pt x="2210" y="4563"/>
                    </a:cubicBezTo>
                    <a:lnTo>
                      <a:pt x="2210" y="4563"/>
                    </a:lnTo>
                    <a:cubicBezTo>
                      <a:pt x="2184" y="4563"/>
                      <a:pt x="2159" y="4562"/>
                      <a:pt x="2134" y="4560"/>
                    </a:cubicBezTo>
                    <a:lnTo>
                      <a:pt x="2134" y="4560"/>
                    </a:lnTo>
                    <a:cubicBezTo>
                      <a:pt x="2085" y="4556"/>
                      <a:pt x="2036" y="4552"/>
                      <a:pt x="1988" y="4546"/>
                    </a:cubicBezTo>
                    <a:lnTo>
                      <a:pt x="1988" y="4546"/>
                    </a:lnTo>
                    <a:cubicBezTo>
                      <a:pt x="1963" y="4543"/>
                      <a:pt x="1938" y="4539"/>
                      <a:pt x="1912" y="4535"/>
                    </a:cubicBezTo>
                    <a:lnTo>
                      <a:pt x="1912" y="4535"/>
                    </a:lnTo>
                    <a:cubicBezTo>
                      <a:pt x="1863" y="4527"/>
                      <a:pt x="1815" y="4517"/>
                      <a:pt x="1768" y="4507"/>
                    </a:cubicBezTo>
                    <a:lnTo>
                      <a:pt x="1768" y="4507"/>
                    </a:lnTo>
                    <a:cubicBezTo>
                      <a:pt x="1741" y="4501"/>
                      <a:pt x="1716" y="4494"/>
                      <a:pt x="1691" y="4488"/>
                    </a:cubicBezTo>
                    <a:lnTo>
                      <a:pt x="1691" y="4488"/>
                    </a:lnTo>
                    <a:cubicBezTo>
                      <a:pt x="1642" y="4475"/>
                      <a:pt x="1593" y="4460"/>
                      <a:pt x="1546" y="4443"/>
                    </a:cubicBezTo>
                    <a:lnTo>
                      <a:pt x="1546" y="4443"/>
                    </a:lnTo>
                    <a:cubicBezTo>
                      <a:pt x="646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2" y="0"/>
                      <a:pt x="2283" y="0"/>
                    </a:cubicBezTo>
                    <a:lnTo>
                      <a:pt x="2283" y="0"/>
                    </a:lnTo>
                    <a:cubicBezTo>
                      <a:pt x="3543" y="0"/>
                      <a:pt x="4565" y="1021"/>
                      <a:pt x="4565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" name="Freeform 7">
                <a:extLst>
                  <a:ext uri="{FF2B5EF4-FFF2-40B4-BE49-F238E27FC236}">
                    <a16:creationId xmlns:a16="http://schemas.microsoft.com/office/drawing/2014/main" id="{C5019B78-9111-639C-0461-CECF35F68D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7230" y="7302487"/>
                <a:ext cx="3018259" cy="2825275"/>
              </a:xfrm>
              <a:custGeom>
                <a:avLst/>
                <a:gdLst>
                  <a:gd name="T0" fmla="*/ 0 w 3447"/>
                  <a:gd name="T1" fmla="*/ 0 h 3228"/>
                  <a:gd name="T2" fmla="*/ 0 w 3447"/>
                  <a:gd name="T3" fmla="*/ 377 h 3228"/>
                  <a:gd name="T4" fmla="*/ 598 w 3447"/>
                  <a:gd name="T5" fmla="*/ 487 h 3228"/>
                  <a:gd name="T6" fmla="*/ 598 w 3447"/>
                  <a:gd name="T7" fmla="*/ 756 h 3228"/>
                  <a:gd name="T8" fmla="*/ 986 w 3447"/>
                  <a:gd name="T9" fmla="*/ 865 h 3228"/>
                  <a:gd name="T10" fmla="*/ 986 w 3447"/>
                  <a:gd name="T11" fmla="*/ 3105 h 3228"/>
                  <a:gd name="T12" fmla="*/ 986 w 3447"/>
                  <a:gd name="T13" fmla="*/ 3105 h 3228"/>
                  <a:gd name="T14" fmla="*/ 1131 w 3447"/>
                  <a:gd name="T15" fmla="*/ 3150 h 3228"/>
                  <a:gd name="T16" fmla="*/ 1131 w 3447"/>
                  <a:gd name="T17" fmla="*/ 865 h 3228"/>
                  <a:gd name="T18" fmla="*/ 1208 w 3447"/>
                  <a:gd name="T19" fmla="*/ 865 h 3228"/>
                  <a:gd name="T20" fmla="*/ 1208 w 3447"/>
                  <a:gd name="T21" fmla="*/ 3169 h 3228"/>
                  <a:gd name="T22" fmla="*/ 1208 w 3447"/>
                  <a:gd name="T23" fmla="*/ 3169 h 3228"/>
                  <a:gd name="T24" fmla="*/ 1352 w 3447"/>
                  <a:gd name="T25" fmla="*/ 3197 h 3228"/>
                  <a:gd name="T26" fmla="*/ 1352 w 3447"/>
                  <a:gd name="T27" fmla="*/ 865 h 3228"/>
                  <a:gd name="T28" fmla="*/ 1428 w 3447"/>
                  <a:gd name="T29" fmla="*/ 865 h 3228"/>
                  <a:gd name="T30" fmla="*/ 1428 w 3447"/>
                  <a:gd name="T31" fmla="*/ 3208 h 3228"/>
                  <a:gd name="T32" fmla="*/ 1428 w 3447"/>
                  <a:gd name="T33" fmla="*/ 3208 h 3228"/>
                  <a:gd name="T34" fmla="*/ 1574 w 3447"/>
                  <a:gd name="T35" fmla="*/ 3222 h 3228"/>
                  <a:gd name="T36" fmla="*/ 1574 w 3447"/>
                  <a:gd name="T37" fmla="*/ 865 h 3228"/>
                  <a:gd name="T38" fmla="*/ 1650 w 3447"/>
                  <a:gd name="T39" fmla="*/ 865 h 3228"/>
                  <a:gd name="T40" fmla="*/ 1650 w 3447"/>
                  <a:gd name="T41" fmla="*/ 3225 h 3228"/>
                  <a:gd name="T42" fmla="*/ 1650 w 3447"/>
                  <a:gd name="T43" fmla="*/ 3225 h 3228"/>
                  <a:gd name="T44" fmla="*/ 1723 w 3447"/>
                  <a:gd name="T45" fmla="*/ 3227 h 3228"/>
                  <a:gd name="T46" fmla="*/ 1723 w 3447"/>
                  <a:gd name="T47" fmla="*/ 3227 h 3228"/>
                  <a:gd name="T48" fmla="*/ 1795 w 3447"/>
                  <a:gd name="T49" fmla="*/ 3225 h 3228"/>
                  <a:gd name="T50" fmla="*/ 1795 w 3447"/>
                  <a:gd name="T51" fmla="*/ 865 h 3228"/>
                  <a:gd name="T52" fmla="*/ 1872 w 3447"/>
                  <a:gd name="T53" fmla="*/ 865 h 3228"/>
                  <a:gd name="T54" fmla="*/ 1872 w 3447"/>
                  <a:gd name="T55" fmla="*/ 3222 h 3228"/>
                  <a:gd name="T56" fmla="*/ 1872 w 3447"/>
                  <a:gd name="T57" fmla="*/ 3222 h 3228"/>
                  <a:gd name="T58" fmla="*/ 2016 w 3447"/>
                  <a:gd name="T59" fmla="*/ 3208 h 3228"/>
                  <a:gd name="T60" fmla="*/ 2016 w 3447"/>
                  <a:gd name="T61" fmla="*/ 865 h 3228"/>
                  <a:gd name="T62" fmla="*/ 2092 w 3447"/>
                  <a:gd name="T63" fmla="*/ 865 h 3228"/>
                  <a:gd name="T64" fmla="*/ 2092 w 3447"/>
                  <a:gd name="T65" fmla="*/ 3197 h 3228"/>
                  <a:gd name="T66" fmla="*/ 2092 w 3447"/>
                  <a:gd name="T67" fmla="*/ 3197 h 3228"/>
                  <a:gd name="T68" fmla="*/ 2238 w 3447"/>
                  <a:gd name="T69" fmla="*/ 3169 h 3228"/>
                  <a:gd name="T70" fmla="*/ 2238 w 3447"/>
                  <a:gd name="T71" fmla="*/ 865 h 3228"/>
                  <a:gd name="T72" fmla="*/ 2314 w 3447"/>
                  <a:gd name="T73" fmla="*/ 865 h 3228"/>
                  <a:gd name="T74" fmla="*/ 2314 w 3447"/>
                  <a:gd name="T75" fmla="*/ 3150 h 3228"/>
                  <a:gd name="T76" fmla="*/ 2314 w 3447"/>
                  <a:gd name="T77" fmla="*/ 3150 h 3228"/>
                  <a:gd name="T78" fmla="*/ 2459 w 3447"/>
                  <a:gd name="T79" fmla="*/ 3105 h 3228"/>
                  <a:gd name="T80" fmla="*/ 2459 w 3447"/>
                  <a:gd name="T81" fmla="*/ 865 h 3228"/>
                  <a:gd name="T82" fmla="*/ 2846 w 3447"/>
                  <a:gd name="T83" fmla="*/ 756 h 3228"/>
                  <a:gd name="T84" fmla="*/ 2846 w 3447"/>
                  <a:gd name="T85" fmla="*/ 487 h 3228"/>
                  <a:gd name="T86" fmla="*/ 3446 w 3447"/>
                  <a:gd name="T87" fmla="*/ 377 h 3228"/>
                  <a:gd name="T88" fmla="*/ 3446 w 3447"/>
                  <a:gd name="T89" fmla="*/ 0 h 3228"/>
                  <a:gd name="T90" fmla="*/ 0 w 3447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7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598" y="487"/>
                    </a:lnTo>
                    <a:lnTo>
                      <a:pt x="598" y="756"/>
                    </a:lnTo>
                    <a:lnTo>
                      <a:pt x="986" y="865"/>
                    </a:lnTo>
                    <a:lnTo>
                      <a:pt x="986" y="3105"/>
                    </a:lnTo>
                    <a:lnTo>
                      <a:pt x="986" y="3105"/>
                    </a:lnTo>
                    <a:cubicBezTo>
                      <a:pt x="1033" y="3122"/>
                      <a:pt x="1082" y="3137"/>
                      <a:pt x="1131" y="3150"/>
                    </a:cubicBezTo>
                    <a:lnTo>
                      <a:pt x="1131" y="865"/>
                    </a:lnTo>
                    <a:lnTo>
                      <a:pt x="1208" y="865"/>
                    </a:lnTo>
                    <a:lnTo>
                      <a:pt x="1208" y="3169"/>
                    </a:lnTo>
                    <a:lnTo>
                      <a:pt x="1208" y="3169"/>
                    </a:lnTo>
                    <a:cubicBezTo>
                      <a:pt x="1255" y="3179"/>
                      <a:pt x="1303" y="3189"/>
                      <a:pt x="1352" y="3197"/>
                    </a:cubicBezTo>
                    <a:lnTo>
                      <a:pt x="1352" y="865"/>
                    </a:lnTo>
                    <a:lnTo>
                      <a:pt x="1428" y="865"/>
                    </a:lnTo>
                    <a:lnTo>
                      <a:pt x="1428" y="3208"/>
                    </a:lnTo>
                    <a:lnTo>
                      <a:pt x="1428" y="3208"/>
                    </a:lnTo>
                    <a:cubicBezTo>
                      <a:pt x="1476" y="3214"/>
                      <a:pt x="1525" y="3218"/>
                      <a:pt x="1574" y="3222"/>
                    </a:cubicBezTo>
                    <a:lnTo>
                      <a:pt x="1574" y="865"/>
                    </a:lnTo>
                    <a:lnTo>
                      <a:pt x="1650" y="865"/>
                    </a:lnTo>
                    <a:lnTo>
                      <a:pt x="1650" y="3225"/>
                    </a:lnTo>
                    <a:lnTo>
                      <a:pt x="1650" y="3225"/>
                    </a:lnTo>
                    <a:cubicBezTo>
                      <a:pt x="1674" y="3226"/>
                      <a:pt x="1698" y="3227"/>
                      <a:pt x="1723" y="3227"/>
                    </a:cubicBezTo>
                    <a:lnTo>
                      <a:pt x="1723" y="3227"/>
                    </a:lnTo>
                    <a:cubicBezTo>
                      <a:pt x="1747" y="3227"/>
                      <a:pt x="1770" y="3226"/>
                      <a:pt x="1795" y="3225"/>
                    </a:cubicBezTo>
                    <a:lnTo>
                      <a:pt x="1795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0" y="3218"/>
                      <a:pt x="1968" y="3214"/>
                      <a:pt x="2016" y="3208"/>
                    </a:cubicBezTo>
                    <a:lnTo>
                      <a:pt x="2016" y="865"/>
                    </a:lnTo>
                    <a:lnTo>
                      <a:pt x="2092" y="865"/>
                    </a:lnTo>
                    <a:lnTo>
                      <a:pt x="2092" y="3197"/>
                    </a:lnTo>
                    <a:lnTo>
                      <a:pt x="2092" y="3197"/>
                    </a:lnTo>
                    <a:cubicBezTo>
                      <a:pt x="2141" y="3189"/>
                      <a:pt x="2190" y="3179"/>
                      <a:pt x="2238" y="3169"/>
                    </a:cubicBezTo>
                    <a:lnTo>
                      <a:pt x="2238" y="865"/>
                    </a:lnTo>
                    <a:lnTo>
                      <a:pt x="2314" y="865"/>
                    </a:lnTo>
                    <a:lnTo>
                      <a:pt x="2314" y="3150"/>
                    </a:lnTo>
                    <a:lnTo>
                      <a:pt x="2314" y="3150"/>
                    </a:lnTo>
                    <a:cubicBezTo>
                      <a:pt x="2363" y="3137"/>
                      <a:pt x="2411" y="3122"/>
                      <a:pt x="2459" y="3105"/>
                    </a:cubicBezTo>
                    <a:lnTo>
                      <a:pt x="2459" y="865"/>
                    </a:lnTo>
                    <a:lnTo>
                      <a:pt x="2846" y="756"/>
                    </a:lnTo>
                    <a:lnTo>
                      <a:pt x="2846" y="487"/>
                    </a:lnTo>
                    <a:lnTo>
                      <a:pt x="3446" y="377"/>
                    </a:lnTo>
                    <a:lnTo>
                      <a:pt x="344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6FAE9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Freeform 8">
                <a:extLst>
                  <a:ext uri="{FF2B5EF4-FFF2-40B4-BE49-F238E27FC236}">
                    <a16:creationId xmlns:a16="http://schemas.microsoft.com/office/drawing/2014/main" id="{1A0C4206-CDF0-6595-10D3-5E4D336869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7230" y="7634418"/>
                <a:ext cx="3018259" cy="96490"/>
              </a:xfrm>
              <a:custGeom>
                <a:avLst/>
                <a:gdLst>
                  <a:gd name="T0" fmla="*/ 0 w 3447"/>
                  <a:gd name="T1" fmla="*/ 0 h 111"/>
                  <a:gd name="T2" fmla="*/ 598 w 3447"/>
                  <a:gd name="T3" fmla="*/ 110 h 111"/>
                  <a:gd name="T4" fmla="*/ 2846 w 3447"/>
                  <a:gd name="T5" fmla="*/ 110 h 111"/>
                  <a:gd name="T6" fmla="*/ 3446 w 3447"/>
                  <a:gd name="T7" fmla="*/ 0 h 111"/>
                  <a:gd name="T8" fmla="*/ 0 w 3447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7" h="111">
                    <a:moveTo>
                      <a:pt x="0" y="0"/>
                    </a:moveTo>
                    <a:lnTo>
                      <a:pt x="598" y="110"/>
                    </a:lnTo>
                    <a:lnTo>
                      <a:pt x="2846" y="110"/>
                    </a:lnTo>
                    <a:lnTo>
                      <a:pt x="344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Freeform 9">
                <a:extLst>
                  <a:ext uri="{FF2B5EF4-FFF2-40B4-BE49-F238E27FC236}">
                    <a16:creationId xmlns:a16="http://schemas.microsoft.com/office/drawing/2014/main" id="{8CCB9146-DB6E-7B00-E91F-9C46B37D9A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62144" y="7966349"/>
                <a:ext cx="1968430" cy="96490"/>
              </a:xfrm>
              <a:custGeom>
                <a:avLst/>
                <a:gdLst>
                  <a:gd name="T0" fmla="*/ 388 w 2249"/>
                  <a:gd name="T1" fmla="*/ 109 h 110"/>
                  <a:gd name="T2" fmla="*/ 1861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8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8" y="109"/>
                    </a:moveTo>
                    <a:lnTo>
                      <a:pt x="1861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8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1D968E50-C9D0-BF77-601B-D1F604356A16}"/>
                </a:ext>
              </a:extLst>
            </p:cNvPr>
            <p:cNvGrpSpPr/>
            <p:nvPr/>
          </p:nvGrpSpPr>
          <p:grpSpPr>
            <a:xfrm>
              <a:off x="7360448" y="3108669"/>
              <a:ext cx="2034112" cy="2032150"/>
              <a:chOff x="12431985" y="6133007"/>
              <a:chExt cx="3998614" cy="3994755"/>
            </a:xfrm>
          </p:grpSpPr>
          <p:sp>
            <p:nvSpPr>
              <p:cNvPr id="34" name="Freeform 10">
                <a:extLst>
                  <a:ext uri="{FF2B5EF4-FFF2-40B4-BE49-F238E27FC236}">
                    <a16:creationId xmlns:a16="http://schemas.microsoft.com/office/drawing/2014/main" id="{DF329D62-34F9-E227-A3D2-072FB34B26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31985" y="6133007"/>
                <a:ext cx="3998614" cy="3994755"/>
              </a:xfrm>
              <a:custGeom>
                <a:avLst/>
                <a:gdLst>
                  <a:gd name="T0" fmla="*/ 4566 w 4567"/>
                  <a:gd name="T1" fmla="*/ 2282 h 4566"/>
                  <a:gd name="T2" fmla="*/ 4566 w 4567"/>
                  <a:gd name="T3" fmla="*/ 2282 h 4566"/>
                  <a:gd name="T4" fmla="*/ 3020 w 4567"/>
                  <a:gd name="T5" fmla="*/ 4443 h 4566"/>
                  <a:gd name="T6" fmla="*/ 3020 w 4567"/>
                  <a:gd name="T7" fmla="*/ 4443 h 4566"/>
                  <a:gd name="T8" fmla="*/ 2875 w 4567"/>
                  <a:gd name="T9" fmla="*/ 4488 h 4566"/>
                  <a:gd name="T10" fmla="*/ 2875 w 4567"/>
                  <a:gd name="T11" fmla="*/ 4488 h 4566"/>
                  <a:gd name="T12" fmla="*/ 2798 w 4567"/>
                  <a:gd name="T13" fmla="*/ 4507 h 4566"/>
                  <a:gd name="T14" fmla="*/ 2798 w 4567"/>
                  <a:gd name="T15" fmla="*/ 4507 h 4566"/>
                  <a:gd name="T16" fmla="*/ 2654 w 4567"/>
                  <a:gd name="T17" fmla="*/ 4535 h 4566"/>
                  <a:gd name="T18" fmla="*/ 2654 w 4567"/>
                  <a:gd name="T19" fmla="*/ 4535 h 4566"/>
                  <a:gd name="T20" fmla="*/ 2577 w 4567"/>
                  <a:gd name="T21" fmla="*/ 4546 h 4566"/>
                  <a:gd name="T22" fmla="*/ 2577 w 4567"/>
                  <a:gd name="T23" fmla="*/ 4546 h 4566"/>
                  <a:gd name="T24" fmla="*/ 2432 w 4567"/>
                  <a:gd name="T25" fmla="*/ 4560 h 4566"/>
                  <a:gd name="T26" fmla="*/ 2432 w 4567"/>
                  <a:gd name="T27" fmla="*/ 4560 h 4566"/>
                  <a:gd name="T28" fmla="*/ 2356 w 4567"/>
                  <a:gd name="T29" fmla="*/ 4563 h 4566"/>
                  <a:gd name="T30" fmla="*/ 2356 w 4567"/>
                  <a:gd name="T31" fmla="*/ 4563 h 4566"/>
                  <a:gd name="T32" fmla="*/ 2283 w 4567"/>
                  <a:gd name="T33" fmla="*/ 4565 h 4566"/>
                  <a:gd name="T34" fmla="*/ 2283 w 4567"/>
                  <a:gd name="T35" fmla="*/ 4565 h 4566"/>
                  <a:gd name="T36" fmla="*/ 2211 w 4567"/>
                  <a:gd name="T37" fmla="*/ 4563 h 4566"/>
                  <a:gd name="T38" fmla="*/ 2211 w 4567"/>
                  <a:gd name="T39" fmla="*/ 4563 h 4566"/>
                  <a:gd name="T40" fmla="*/ 2134 w 4567"/>
                  <a:gd name="T41" fmla="*/ 4560 h 4566"/>
                  <a:gd name="T42" fmla="*/ 2134 w 4567"/>
                  <a:gd name="T43" fmla="*/ 4560 h 4566"/>
                  <a:gd name="T44" fmla="*/ 1990 w 4567"/>
                  <a:gd name="T45" fmla="*/ 4546 h 4566"/>
                  <a:gd name="T46" fmla="*/ 1990 w 4567"/>
                  <a:gd name="T47" fmla="*/ 4546 h 4566"/>
                  <a:gd name="T48" fmla="*/ 1913 w 4567"/>
                  <a:gd name="T49" fmla="*/ 4535 h 4566"/>
                  <a:gd name="T50" fmla="*/ 1913 w 4567"/>
                  <a:gd name="T51" fmla="*/ 4535 h 4566"/>
                  <a:gd name="T52" fmla="*/ 1768 w 4567"/>
                  <a:gd name="T53" fmla="*/ 4507 h 4566"/>
                  <a:gd name="T54" fmla="*/ 1768 w 4567"/>
                  <a:gd name="T55" fmla="*/ 4507 h 4566"/>
                  <a:gd name="T56" fmla="*/ 1692 w 4567"/>
                  <a:gd name="T57" fmla="*/ 4488 h 4566"/>
                  <a:gd name="T58" fmla="*/ 1692 w 4567"/>
                  <a:gd name="T59" fmla="*/ 4488 h 4566"/>
                  <a:gd name="T60" fmla="*/ 1547 w 4567"/>
                  <a:gd name="T61" fmla="*/ 4443 h 4566"/>
                  <a:gd name="T62" fmla="*/ 1547 w 4567"/>
                  <a:gd name="T63" fmla="*/ 4443 h 4566"/>
                  <a:gd name="T64" fmla="*/ 0 w 4567"/>
                  <a:gd name="T65" fmla="*/ 2282 h 4566"/>
                  <a:gd name="T66" fmla="*/ 0 w 4567"/>
                  <a:gd name="T67" fmla="*/ 2282 h 4566"/>
                  <a:gd name="T68" fmla="*/ 2283 w 4567"/>
                  <a:gd name="T69" fmla="*/ 0 h 4566"/>
                  <a:gd name="T70" fmla="*/ 2283 w 4567"/>
                  <a:gd name="T71" fmla="*/ 0 h 4566"/>
                  <a:gd name="T72" fmla="*/ 4566 w 4567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7" h="4566">
                    <a:moveTo>
                      <a:pt x="4566" y="2282"/>
                    </a:moveTo>
                    <a:lnTo>
                      <a:pt x="4566" y="2282"/>
                    </a:lnTo>
                    <a:cubicBezTo>
                      <a:pt x="4566" y="3285"/>
                      <a:pt x="3919" y="4137"/>
                      <a:pt x="3020" y="4443"/>
                    </a:cubicBezTo>
                    <a:lnTo>
                      <a:pt x="3020" y="4443"/>
                    </a:lnTo>
                    <a:cubicBezTo>
                      <a:pt x="2972" y="4460"/>
                      <a:pt x="2924" y="4475"/>
                      <a:pt x="2875" y="4488"/>
                    </a:cubicBezTo>
                    <a:lnTo>
                      <a:pt x="2875" y="4488"/>
                    </a:lnTo>
                    <a:cubicBezTo>
                      <a:pt x="2850" y="4495"/>
                      <a:pt x="2824" y="4501"/>
                      <a:pt x="2798" y="4507"/>
                    </a:cubicBezTo>
                    <a:lnTo>
                      <a:pt x="2798" y="4507"/>
                    </a:lnTo>
                    <a:cubicBezTo>
                      <a:pt x="2751" y="4517"/>
                      <a:pt x="2703" y="4527"/>
                      <a:pt x="2654" y="4535"/>
                    </a:cubicBezTo>
                    <a:lnTo>
                      <a:pt x="2654" y="4535"/>
                    </a:lnTo>
                    <a:cubicBezTo>
                      <a:pt x="2628" y="4539"/>
                      <a:pt x="2603" y="4543"/>
                      <a:pt x="2577" y="4546"/>
                    </a:cubicBezTo>
                    <a:lnTo>
                      <a:pt x="2577" y="4546"/>
                    </a:lnTo>
                    <a:cubicBezTo>
                      <a:pt x="2530" y="4552"/>
                      <a:pt x="2481" y="4556"/>
                      <a:pt x="2432" y="4560"/>
                    </a:cubicBezTo>
                    <a:lnTo>
                      <a:pt x="2432" y="4560"/>
                    </a:lnTo>
                    <a:cubicBezTo>
                      <a:pt x="2407" y="4562"/>
                      <a:pt x="2382" y="4563"/>
                      <a:pt x="2356" y="4563"/>
                    </a:cubicBezTo>
                    <a:lnTo>
                      <a:pt x="2356" y="4563"/>
                    </a:lnTo>
                    <a:cubicBezTo>
                      <a:pt x="2332" y="4564"/>
                      <a:pt x="2308" y="4565"/>
                      <a:pt x="2283" y="4565"/>
                    </a:cubicBezTo>
                    <a:lnTo>
                      <a:pt x="2283" y="4565"/>
                    </a:lnTo>
                    <a:cubicBezTo>
                      <a:pt x="2259" y="4565"/>
                      <a:pt x="2236" y="4564"/>
                      <a:pt x="2211" y="4563"/>
                    </a:cubicBezTo>
                    <a:lnTo>
                      <a:pt x="2211" y="4563"/>
                    </a:lnTo>
                    <a:cubicBezTo>
                      <a:pt x="2186" y="4563"/>
                      <a:pt x="2159" y="4562"/>
                      <a:pt x="2134" y="4560"/>
                    </a:cubicBezTo>
                    <a:lnTo>
                      <a:pt x="2134" y="4560"/>
                    </a:lnTo>
                    <a:cubicBezTo>
                      <a:pt x="2085" y="4556"/>
                      <a:pt x="2038" y="4552"/>
                      <a:pt x="1990" y="4546"/>
                    </a:cubicBezTo>
                    <a:lnTo>
                      <a:pt x="1990" y="4546"/>
                    </a:lnTo>
                    <a:cubicBezTo>
                      <a:pt x="1964" y="4543"/>
                      <a:pt x="1939" y="4539"/>
                      <a:pt x="1913" y="4535"/>
                    </a:cubicBezTo>
                    <a:lnTo>
                      <a:pt x="1913" y="4535"/>
                    </a:lnTo>
                    <a:cubicBezTo>
                      <a:pt x="1865" y="4527"/>
                      <a:pt x="1816" y="4517"/>
                      <a:pt x="1768" y="4507"/>
                    </a:cubicBezTo>
                    <a:lnTo>
                      <a:pt x="1768" y="4507"/>
                    </a:lnTo>
                    <a:cubicBezTo>
                      <a:pt x="1743" y="4501"/>
                      <a:pt x="1717" y="4494"/>
                      <a:pt x="1692" y="4488"/>
                    </a:cubicBezTo>
                    <a:lnTo>
                      <a:pt x="1692" y="4488"/>
                    </a:lnTo>
                    <a:cubicBezTo>
                      <a:pt x="1643" y="4475"/>
                      <a:pt x="1595" y="4460"/>
                      <a:pt x="1547" y="4443"/>
                    </a:cubicBezTo>
                    <a:lnTo>
                      <a:pt x="1547" y="4443"/>
                    </a:lnTo>
                    <a:cubicBezTo>
                      <a:pt x="647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3" y="0"/>
                      <a:pt x="2283" y="0"/>
                    </a:cubicBezTo>
                    <a:lnTo>
                      <a:pt x="2283" y="0"/>
                    </a:lnTo>
                    <a:cubicBezTo>
                      <a:pt x="3544" y="0"/>
                      <a:pt x="4566" y="1021"/>
                      <a:pt x="4566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" name="Freeform 11">
                <a:extLst>
                  <a:ext uri="{FF2B5EF4-FFF2-40B4-BE49-F238E27FC236}">
                    <a16:creationId xmlns:a16="http://schemas.microsoft.com/office/drawing/2014/main" id="{8868F404-4765-11FD-83A0-FDA414E158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2162" y="7302487"/>
                <a:ext cx="3018259" cy="2825275"/>
              </a:xfrm>
              <a:custGeom>
                <a:avLst/>
                <a:gdLst>
                  <a:gd name="T0" fmla="*/ 0 w 3448"/>
                  <a:gd name="T1" fmla="*/ 0 h 3228"/>
                  <a:gd name="T2" fmla="*/ 0 w 3448"/>
                  <a:gd name="T3" fmla="*/ 377 h 3228"/>
                  <a:gd name="T4" fmla="*/ 600 w 3448"/>
                  <a:gd name="T5" fmla="*/ 487 h 3228"/>
                  <a:gd name="T6" fmla="*/ 600 w 3448"/>
                  <a:gd name="T7" fmla="*/ 756 h 3228"/>
                  <a:gd name="T8" fmla="*/ 987 w 3448"/>
                  <a:gd name="T9" fmla="*/ 865 h 3228"/>
                  <a:gd name="T10" fmla="*/ 987 w 3448"/>
                  <a:gd name="T11" fmla="*/ 3105 h 3228"/>
                  <a:gd name="T12" fmla="*/ 987 w 3448"/>
                  <a:gd name="T13" fmla="*/ 3105 h 3228"/>
                  <a:gd name="T14" fmla="*/ 1132 w 3448"/>
                  <a:gd name="T15" fmla="*/ 3150 h 3228"/>
                  <a:gd name="T16" fmla="*/ 1132 w 3448"/>
                  <a:gd name="T17" fmla="*/ 865 h 3228"/>
                  <a:gd name="T18" fmla="*/ 1208 w 3448"/>
                  <a:gd name="T19" fmla="*/ 865 h 3228"/>
                  <a:gd name="T20" fmla="*/ 1208 w 3448"/>
                  <a:gd name="T21" fmla="*/ 3169 h 3228"/>
                  <a:gd name="T22" fmla="*/ 1208 w 3448"/>
                  <a:gd name="T23" fmla="*/ 3169 h 3228"/>
                  <a:gd name="T24" fmla="*/ 1353 w 3448"/>
                  <a:gd name="T25" fmla="*/ 3197 h 3228"/>
                  <a:gd name="T26" fmla="*/ 1353 w 3448"/>
                  <a:gd name="T27" fmla="*/ 865 h 3228"/>
                  <a:gd name="T28" fmla="*/ 1430 w 3448"/>
                  <a:gd name="T29" fmla="*/ 865 h 3228"/>
                  <a:gd name="T30" fmla="*/ 1430 w 3448"/>
                  <a:gd name="T31" fmla="*/ 3208 h 3228"/>
                  <a:gd name="T32" fmla="*/ 1430 w 3448"/>
                  <a:gd name="T33" fmla="*/ 3208 h 3228"/>
                  <a:gd name="T34" fmla="*/ 1574 w 3448"/>
                  <a:gd name="T35" fmla="*/ 3222 h 3228"/>
                  <a:gd name="T36" fmla="*/ 1574 w 3448"/>
                  <a:gd name="T37" fmla="*/ 865 h 3228"/>
                  <a:gd name="T38" fmla="*/ 1651 w 3448"/>
                  <a:gd name="T39" fmla="*/ 865 h 3228"/>
                  <a:gd name="T40" fmla="*/ 1651 w 3448"/>
                  <a:gd name="T41" fmla="*/ 3225 h 3228"/>
                  <a:gd name="T42" fmla="*/ 1651 w 3448"/>
                  <a:gd name="T43" fmla="*/ 3225 h 3228"/>
                  <a:gd name="T44" fmla="*/ 1723 w 3448"/>
                  <a:gd name="T45" fmla="*/ 3227 h 3228"/>
                  <a:gd name="T46" fmla="*/ 1723 w 3448"/>
                  <a:gd name="T47" fmla="*/ 3227 h 3228"/>
                  <a:gd name="T48" fmla="*/ 1796 w 3448"/>
                  <a:gd name="T49" fmla="*/ 3225 h 3228"/>
                  <a:gd name="T50" fmla="*/ 1796 w 3448"/>
                  <a:gd name="T51" fmla="*/ 865 h 3228"/>
                  <a:gd name="T52" fmla="*/ 1872 w 3448"/>
                  <a:gd name="T53" fmla="*/ 865 h 3228"/>
                  <a:gd name="T54" fmla="*/ 1872 w 3448"/>
                  <a:gd name="T55" fmla="*/ 3222 h 3228"/>
                  <a:gd name="T56" fmla="*/ 1872 w 3448"/>
                  <a:gd name="T57" fmla="*/ 3222 h 3228"/>
                  <a:gd name="T58" fmla="*/ 2017 w 3448"/>
                  <a:gd name="T59" fmla="*/ 3208 h 3228"/>
                  <a:gd name="T60" fmla="*/ 2017 w 3448"/>
                  <a:gd name="T61" fmla="*/ 865 h 3228"/>
                  <a:gd name="T62" fmla="*/ 2094 w 3448"/>
                  <a:gd name="T63" fmla="*/ 865 h 3228"/>
                  <a:gd name="T64" fmla="*/ 2094 w 3448"/>
                  <a:gd name="T65" fmla="*/ 3197 h 3228"/>
                  <a:gd name="T66" fmla="*/ 2094 w 3448"/>
                  <a:gd name="T67" fmla="*/ 3197 h 3228"/>
                  <a:gd name="T68" fmla="*/ 2238 w 3448"/>
                  <a:gd name="T69" fmla="*/ 3169 h 3228"/>
                  <a:gd name="T70" fmla="*/ 2238 w 3448"/>
                  <a:gd name="T71" fmla="*/ 865 h 3228"/>
                  <a:gd name="T72" fmla="*/ 2315 w 3448"/>
                  <a:gd name="T73" fmla="*/ 865 h 3228"/>
                  <a:gd name="T74" fmla="*/ 2315 w 3448"/>
                  <a:gd name="T75" fmla="*/ 3150 h 3228"/>
                  <a:gd name="T76" fmla="*/ 2315 w 3448"/>
                  <a:gd name="T77" fmla="*/ 3150 h 3228"/>
                  <a:gd name="T78" fmla="*/ 2460 w 3448"/>
                  <a:gd name="T79" fmla="*/ 3105 h 3228"/>
                  <a:gd name="T80" fmla="*/ 2460 w 3448"/>
                  <a:gd name="T81" fmla="*/ 865 h 3228"/>
                  <a:gd name="T82" fmla="*/ 2848 w 3448"/>
                  <a:gd name="T83" fmla="*/ 756 h 3228"/>
                  <a:gd name="T84" fmla="*/ 2848 w 3448"/>
                  <a:gd name="T85" fmla="*/ 487 h 3228"/>
                  <a:gd name="T86" fmla="*/ 3447 w 3448"/>
                  <a:gd name="T87" fmla="*/ 377 h 3228"/>
                  <a:gd name="T88" fmla="*/ 3447 w 3448"/>
                  <a:gd name="T89" fmla="*/ 0 h 3228"/>
                  <a:gd name="T90" fmla="*/ 0 w 3448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8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600" y="487"/>
                    </a:lnTo>
                    <a:lnTo>
                      <a:pt x="600" y="756"/>
                    </a:lnTo>
                    <a:lnTo>
                      <a:pt x="987" y="865"/>
                    </a:lnTo>
                    <a:lnTo>
                      <a:pt x="987" y="3105"/>
                    </a:lnTo>
                    <a:lnTo>
                      <a:pt x="987" y="3105"/>
                    </a:lnTo>
                    <a:cubicBezTo>
                      <a:pt x="1035" y="3122"/>
                      <a:pt x="1083" y="3137"/>
                      <a:pt x="1132" y="3150"/>
                    </a:cubicBezTo>
                    <a:lnTo>
                      <a:pt x="1132" y="865"/>
                    </a:lnTo>
                    <a:lnTo>
                      <a:pt x="1208" y="865"/>
                    </a:lnTo>
                    <a:lnTo>
                      <a:pt x="1208" y="3169"/>
                    </a:lnTo>
                    <a:lnTo>
                      <a:pt x="1208" y="3169"/>
                    </a:lnTo>
                    <a:cubicBezTo>
                      <a:pt x="1256" y="3179"/>
                      <a:pt x="1305" y="3189"/>
                      <a:pt x="1353" y="3197"/>
                    </a:cubicBezTo>
                    <a:lnTo>
                      <a:pt x="1353" y="865"/>
                    </a:lnTo>
                    <a:lnTo>
                      <a:pt x="1430" y="865"/>
                    </a:lnTo>
                    <a:lnTo>
                      <a:pt x="1430" y="3208"/>
                    </a:lnTo>
                    <a:lnTo>
                      <a:pt x="1430" y="3208"/>
                    </a:lnTo>
                    <a:cubicBezTo>
                      <a:pt x="1478" y="3214"/>
                      <a:pt x="1525" y="3218"/>
                      <a:pt x="1574" y="3222"/>
                    </a:cubicBezTo>
                    <a:lnTo>
                      <a:pt x="1574" y="865"/>
                    </a:lnTo>
                    <a:lnTo>
                      <a:pt x="1651" y="865"/>
                    </a:lnTo>
                    <a:lnTo>
                      <a:pt x="1651" y="3225"/>
                    </a:lnTo>
                    <a:lnTo>
                      <a:pt x="1651" y="3225"/>
                    </a:lnTo>
                    <a:cubicBezTo>
                      <a:pt x="1676" y="3226"/>
                      <a:pt x="1699" y="3227"/>
                      <a:pt x="1723" y="3227"/>
                    </a:cubicBezTo>
                    <a:lnTo>
                      <a:pt x="1723" y="3227"/>
                    </a:lnTo>
                    <a:cubicBezTo>
                      <a:pt x="1748" y="3227"/>
                      <a:pt x="1772" y="3226"/>
                      <a:pt x="1796" y="3225"/>
                    </a:cubicBezTo>
                    <a:lnTo>
                      <a:pt x="1796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1" y="3218"/>
                      <a:pt x="1970" y="3214"/>
                      <a:pt x="2017" y="3208"/>
                    </a:cubicBezTo>
                    <a:lnTo>
                      <a:pt x="2017" y="865"/>
                    </a:lnTo>
                    <a:lnTo>
                      <a:pt x="2094" y="865"/>
                    </a:lnTo>
                    <a:lnTo>
                      <a:pt x="2094" y="3197"/>
                    </a:lnTo>
                    <a:lnTo>
                      <a:pt x="2094" y="3197"/>
                    </a:lnTo>
                    <a:cubicBezTo>
                      <a:pt x="2143" y="3189"/>
                      <a:pt x="2191" y="3179"/>
                      <a:pt x="2238" y="3169"/>
                    </a:cubicBezTo>
                    <a:lnTo>
                      <a:pt x="2238" y="865"/>
                    </a:lnTo>
                    <a:lnTo>
                      <a:pt x="2315" y="865"/>
                    </a:lnTo>
                    <a:lnTo>
                      <a:pt x="2315" y="3150"/>
                    </a:lnTo>
                    <a:lnTo>
                      <a:pt x="2315" y="3150"/>
                    </a:lnTo>
                    <a:cubicBezTo>
                      <a:pt x="2364" y="3137"/>
                      <a:pt x="2412" y="3122"/>
                      <a:pt x="2460" y="3105"/>
                    </a:cubicBezTo>
                    <a:lnTo>
                      <a:pt x="2460" y="865"/>
                    </a:lnTo>
                    <a:lnTo>
                      <a:pt x="2848" y="756"/>
                    </a:lnTo>
                    <a:lnTo>
                      <a:pt x="2848" y="487"/>
                    </a:lnTo>
                    <a:lnTo>
                      <a:pt x="3447" y="377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2E347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" name="Freeform 12">
                <a:extLst>
                  <a:ext uri="{FF2B5EF4-FFF2-40B4-BE49-F238E27FC236}">
                    <a16:creationId xmlns:a16="http://schemas.microsoft.com/office/drawing/2014/main" id="{33F028BE-A811-807E-69A2-8ACD2962D2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2162" y="7634418"/>
                <a:ext cx="3018259" cy="96490"/>
              </a:xfrm>
              <a:custGeom>
                <a:avLst/>
                <a:gdLst>
                  <a:gd name="T0" fmla="*/ 0 w 3448"/>
                  <a:gd name="T1" fmla="*/ 0 h 111"/>
                  <a:gd name="T2" fmla="*/ 600 w 3448"/>
                  <a:gd name="T3" fmla="*/ 110 h 111"/>
                  <a:gd name="T4" fmla="*/ 2848 w 3448"/>
                  <a:gd name="T5" fmla="*/ 110 h 111"/>
                  <a:gd name="T6" fmla="*/ 3447 w 3448"/>
                  <a:gd name="T7" fmla="*/ 0 h 111"/>
                  <a:gd name="T8" fmla="*/ 0 w 34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8" h="111">
                    <a:moveTo>
                      <a:pt x="0" y="0"/>
                    </a:moveTo>
                    <a:lnTo>
                      <a:pt x="600" y="110"/>
                    </a:lnTo>
                    <a:lnTo>
                      <a:pt x="2848" y="110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" name="Freeform 13">
                <a:extLst>
                  <a:ext uri="{FF2B5EF4-FFF2-40B4-BE49-F238E27FC236}">
                    <a16:creationId xmlns:a16="http://schemas.microsoft.com/office/drawing/2014/main" id="{DD4CDDC2-A132-CCDB-62E1-C3741F8AF7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7076" y="7966349"/>
                <a:ext cx="1968430" cy="96490"/>
              </a:xfrm>
              <a:custGeom>
                <a:avLst/>
                <a:gdLst>
                  <a:gd name="T0" fmla="*/ 387 w 2249"/>
                  <a:gd name="T1" fmla="*/ 109 h 110"/>
                  <a:gd name="T2" fmla="*/ 1860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7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7" y="109"/>
                    </a:moveTo>
                    <a:lnTo>
                      <a:pt x="1860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7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4633520-1A60-5BF1-D63A-BF297532360C}"/>
                </a:ext>
              </a:extLst>
            </p:cNvPr>
            <p:cNvSpPr txBox="1"/>
            <p:nvPr/>
          </p:nvSpPr>
          <p:spPr>
            <a:xfrm>
              <a:off x="2989508" y="3216340"/>
              <a:ext cx="1649972" cy="3706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2800" b="1" dirty="0">
                  <a:solidFill>
                    <a:srgbClr val="5281B1"/>
                  </a:solidFill>
                  <a:cs typeface="Poppins" pitchFamily="2" charset="77"/>
                </a:rPr>
                <a:t>Exercising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436B549-49CA-C533-BBD2-F561FF5B612C}"/>
                </a:ext>
              </a:extLst>
            </p:cNvPr>
            <p:cNvSpPr txBox="1"/>
            <p:nvPr/>
          </p:nvSpPr>
          <p:spPr>
            <a:xfrm>
              <a:off x="5258044" y="3216340"/>
              <a:ext cx="1673945" cy="3706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2800" b="1" dirty="0">
                  <a:solidFill>
                    <a:srgbClr val="6FAE91"/>
                  </a:solidFill>
                  <a:cs typeface="Poppins" pitchFamily="2" charset="77"/>
                </a:rPr>
                <a:t>Maintenance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773E5FC-317C-EAA9-1E28-D162D45D5044}"/>
                </a:ext>
              </a:extLst>
            </p:cNvPr>
            <p:cNvSpPr txBox="1"/>
            <p:nvPr/>
          </p:nvSpPr>
          <p:spPr>
            <a:xfrm>
              <a:off x="7876829" y="3216340"/>
              <a:ext cx="1056958" cy="3706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2800" b="1" dirty="0">
                  <a:solidFill>
                    <a:srgbClr val="2E3478"/>
                  </a:solidFill>
                  <a:cs typeface="Poppins" pitchFamily="2" charset="77"/>
                </a:rPr>
                <a:t>Review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76FA4E7-5795-121B-BAF1-A119B491ADBE}"/>
                </a:ext>
              </a:extLst>
            </p:cNvPr>
            <p:cNvSpPr txBox="1"/>
            <p:nvPr/>
          </p:nvSpPr>
          <p:spPr>
            <a:xfrm>
              <a:off x="4603621" y="2284244"/>
              <a:ext cx="2982789" cy="370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Managed BCM (Validation)</a:t>
              </a:r>
            </a:p>
          </p:txBody>
        </p:sp>
        <p:cxnSp>
          <p:nvCxnSpPr>
            <p:cNvPr id="44" name="Connector: Elbow 43">
              <a:extLst>
                <a:ext uri="{FF2B5EF4-FFF2-40B4-BE49-F238E27FC236}">
                  <a16:creationId xmlns:a16="http://schemas.microsoft.com/office/drawing/2014/main" id="{28581008-EAF6-831B-30EC-99707B6D9540}"/>
                </a:ext>
              </a:extLst>
            </p:cNvPr>
            <p:cNvCxnSpPr>
              <a:cxnSpLocks/>
              <a:stCxn id="42" idx="1"/>
              <a:endCxn id="38" idx="0"/>
            </p:cNvCxnSpPr>
            <p:nvPr/>
          </p:nvCxnSpPr>
          <p:spPr>
            <a:xfrm rot="10800000" flipV="1">
              <a:off x="3814494" y="2469556"/>
              <a:ext cx="789127" cy="746784"/>
            </a:xfrm>
            <a:prstGeom prst="bent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or: Elbow 48">
              <a:extLst>
                <a:ext uri="{FF2B5EF4-FFF2-40B4-BE49-F238E27FC236}">
                  <a16:creationId xmlns:a16="http://schemas.microsoft.com/office/drawing/2014/main" id="{7A007F74-E25B-D824-C65D-839DBFA177FD}"/>
                </a:ext>
              </a:extLst>
            </p:cNvPr>
            <p:cNvCxnSpPr>
              <a:cxnSpLocks/>
              <a:stCxn id="42" idx="3"/>
              <a:endCxn id="40" idx="0"/>
            </p:cNvCxnSpPr>
            <p:nvPr/>
          </p:nvCxnSpPr>
          <p:spPr>
            <a:xfrm>
              <a:off x="7586410" y="2469556"/>
              <a:ext cx="818898" cy="746784"/>
            </a:xfrm>
            <a:prstGeom prst="bent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363CCDD1-F3BA-DD0C-3E56-25B3AFBBA559}"/>
                </a:ext>
              </a:extLst>
            </p:cNvPr>
            <p:cNvCxnSpPr>
              <a:stCxn id="42" idx="2"/>
              <a:endCxn id="39" idx="0"/>
            </p:cNvCxnSpPr>
            <p:nvPr/>
          </p:nvCxnSpPr>
          <p:spPr>
            <a:xfrm>
              <a:off x="6095015" y="2654868"/>
              <a:ext cx="1" cy="56147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6646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B6C4104-9DF4-17A3-9CD3-78B341B852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9930" y="337038"/>
            <a:ext cx="1401327" cy="14013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CB38D9-731B-4473-9625-A958B10E539C}"/>
              </a:ext>
            </a:extLst>
          </p:cNvPr>
          <p:cNvSpPr txBox="1"/>
          <p:nvPr/>
        </p:nvSpPr>
        <p:spPr>
          <a:xfrm>
            <a:off x="486122" y="176176"/>
            <a:ext cx="79567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Three Pillars for Managed BCM (Pillar 1: Exercising)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99747CC-2C0F-0CC5-EEB5-AE8602FA2822}"/>
              </a:ext>
            </a:extLst>
          </p:cNvPr>
          <p:cNvGrpSpPr/>
          <p:nvPr/>
        </p:nvGrpSpPr>
        <p:grpSpPr>
          <a:xfrm>
            <a:off x="1439328" y="1406333"/>
            <a:ext cx="9313343" cy="4045333"/>
            <a:chOff x="2797439" y="2284244"/>
            <a:chExt cx="6597121" cy="2865518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D0A87D4-3916-BF54-ADC1-105EB4156D47}"/>
                </a:ext>
              </a:extLst>
            </p:cNvPr>
            <p:cNvGrpSpPr/>
            <p:nvPr/>
          </p:nvGrpSpPr>
          <p:grpSpPr>
            <a:xfrm>
              <a:off x="2797439" y="3108670"/>
              <a:ext cx="2034112" cy="2041092"/>
              <a:chOff x="3462122" y="6133006"/>
              <a:chExt cx="3998614" cy="4012332"/>
            </a:xfrm>
          </p:grpSpPr>
          <p:sp>
            <p:nvSpPr>
              <p:cNvPr id="24" name="Freeform 2">
                <a:extLst>
                  <a:ext uri="{FF2B5EF4-FFF2-40B4-BE49-F238E27FC236}">
                    <a16:creationId xmlns:a16="http://schemas.microsoft.com/office/drawing/2014/main" id="{B2057691-519E-03A6-391F-300EC7C04D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2122" y="6133006"/>
                <a:ext cx="3998614" cy="3994755"/>
              </a:xfrm>
              <a:custGeom>
                <a:avLst/>
                <a:gdLst>
                  <a:gd name="T0" fmla="*/ 4566 w 4567"/>
                  <a:gd name="T1" fmla="*/ 2282 h 4566"/>
                  <a:gd name="T2" fmla="*/ 4566 w 4567"/>
                  <a:gd name="T3" fmla="*/ 2282 h 4566"/>
                  <a:gd name="T4" fmla="*/ 3019 w 4567"/>
                  <a:gd name="T5" fmla="*/ 4443 h 4566"/>
                  <a:gd name="T6" fmla="*/ 3019 w 4567"/>
                  <a:gd name="T7" fmla="*/ 4443 h 4566"/>
                  <a:gd name="T8" fmla="*/ 2875 w 4567"/>
                  <a:gd name="T9" fmla="*/ 4488 h 4566"/>
                  <a:gd name="T10" fmla="*/ 2875 w 4567"/>
                  <a:gd name="T11" fmla="*/ 4488 h 4566"/>
                  <a:gd name="T12" fmla="*/ 2798 w 4567"/>
                  <a:gd name="T13" fmla="*/ 4507 h 4566"/>
                  <a:gd name="T14" fmla="*/ 2798 w 4567"/>
                  <a:gd name="T15" fmla="*/ 4507 h 4566"/>
                  <a:gd name="T16" fmla="*/ 2654 w 4567"/>
                  <a:gd name="T17" fmla="*/ 4535 h 4566"/>
                  <a:gd name="T18" fmla="*/ 2654 w 4567"/>
                  <a:gd name="T19" fmla="*/ 4535 h 4566"/>
                  <a:gd name="T20" fmla="*/ 2577 w 4567"/>
                  <a:gd name="T21" fmla="*/ 4546 h 4566"/>
                  <a:gd name="T22" fmla="*/ 2577 w 4567"/>
                  <a:gd name="T23" fmla="*/ 4546 h 4566"/>
                  <a:gd name="T24" fmla="*/ 2432 w 4567"/>
                  <a:gd name="T25" fmla="*/ 4560 h 4566"/>
                  <a:gd name="T26" fmla="*/ 2432 w 4567"/>
                  <a:gd name="T27" fmla="*/ 4560 h 4566"/>
                  <a:gd name="T28" fmla="*/ 2356 w 4567"/>
                  <a:gd name="T29" fmla="*/ 4563 h 4566"/>
                  <a:gd name="T30" fmla="*/ 2356 w 4567"/>
                  <a:gd name="T31" fmla="*/ 4563 h 4566"/>
                  <a:gd name="T32" fmla="*/ 2283 w 4567"/>
                  <a:gd name="T33" fmla="*/ 4565 h 4566"/>
                  <a:gd name="T34" fmla="*/ 2283 w 4567"/>
                  <a:gd name="T35" fmla="*/ 4565 h 4566"/>
                  <a:gd name="T36" fmla="*/ 2211 w 4567"/>
                  <a:gd name="T37" fmla="*/ 4563 h 4566"/>
                  <a:gd name="T38" fmla="*/ 2211 w 4567"/>
                  <a:gd name="T39" fmla="*/ 4563 h 4566"/>
                  <a:gd name="T40" fmla="*/ 2134 w 4567"/>
                  <a:gd name="T41" fmla="*/ 4560 h 4566"/>
                  <a:gd name="T42" fmla="*/ 2134 w 4567"/>
                  <a:gd name="T43" fmla="*/ 4560 h 4566"/>
                  <a:gd name="T44" fmla="*/ 1990 w 4567"/>
                  <a:gd name="T45" fmla="*/ 4546 h 4566"/>
                  <a:gd name="T46" fmla="*/ 1990 w 4567"/>
                  <a:gd name="T47" fmla="*/ 4546 h 4566"/>
                  <a:gd name="T48" fmla="*/ 1913 w 4567"/>
                  <a:gd name="T49" fmla="*/ 4535 h 4566"/>
                  <a:gd name="T50" fmla="*/ 1913 w 4567"/>
                  <a:gd name="T51" fmla="*/ 4535 h 4566"/>
                  <a:gd name="T52" fmla="*/ 1769 w 4567"/>
                  <a:gd name="T53" fmla="*/ 4507 h 4566"/>
                  <a:gd name="T54" fmla="*/ 1769 w 4567"/>
                  <a:gd name="T55" fmla="*/ 4507 h 4566"/>
                  <a:gd name="T56" fmla="*/ 1692 w 4567"/>
                  <a:gd name="T57" fmla="*/ 4488 h 4566"/>
                  <a:gd name="T58" fmla="*/ 1692 w 4567"/>
                  <a:gd name="T59" fmla="*/ 4488 h 4566"/>
                  <a:gd name="T60" fmla="*/ 1547 w 4567"/>
                  <a:gd name="T61" fmla="*/ 4443 h 4566"/>
                  <a:gd name="T62" fmla="*/ 1547 w 4567"/>
                  <a:gd name="T63" fmla="*/ 4443 h 4566"/>
                  <a:gd name="T64" fmla="*/ 0 w 4567"/>
                  <a:gd name="T65" fmla="*/ 2282 h 4566"/>
                  <a:gd name="T66" fmla="*/ 0 w 4567"/>
                  <a:gd name="T67" fmla="*/ 2282 h 4566"/>
                  <a:gd name="T68" fmla="*/ 2283 w 4567"/>
                  <a:gd name="T69" fmla="*/ 0 h 4566"/>
                  <a:gd name="T70" fmla="*/ 2283 w 4567"/>
                  <a:gd name="T71" fmla="*/ 0 h 4566"/>
                  <a:gd name="T72" fmla="*/ 4566 w 4567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7" h="4566">
                    <a:moveTo>
                      <a:pt x="4566" y="2282"/>
                    </a:moveTo>
                    <a:lnTo>
                      <a:pt x="4566" y="2282"/>
                    </a:lnTo>
                    <a:cubicBezTo>
                      <a:pt x="4566" y="3285"/>
                      <a:pt x="3919" y="4137"/>
                      <a:pt x="3019" y="4443"/>
                    </a:cubicBezTo>
                    <a:lnTo>
                      <a:pt x="3019" y="4443"/>
                    </a:lnTo>
                    <a:cubicBezTo>
                      <a:pt x="2972" y="4460"/>
                      <a:pt x="2924" y="4475"/>
                      <a:pt x="2875" y="4488"/>
                    </a:cubicBezTo>
                    <a:lnTo>
                      <a:pt x="2875" y="4488"/>
                    </a:lnTo>
                    <a:cubicBezTo>
                      <a:pt x="2850" y="4495"/>
                      <a:pt x="2825" y="4501"/>
                      <a:pt x="2798" y="4507"/>
                    </a:cubicBezTo>
                    <a:lnTo>
                      <a:pt x="2798" y="4507"/>
                    </a:lnTo>
                    <a:cubicBezTo>
                      <a:pt x="2751" y="4517"/>
                      <a:pt x="2702" y="4527"/>
                      <a:pt x="2654" y="4535"/>
                    </a:cubicBezTo>
                    <a:lnTo>
                      <a:pt x="2654" y="4535"/>
                    </a:lnTo>
                    <a:cubicBezTo>
                      <a:pt x="2628" y="4539"/>
                      <a:pt x="2603" y="4543"/>
                      <a:pt x="2577" y="4546"/>
                    </a:cubicBezTo>
                    <a:lnTo>
                      <a:pt x="2577" y="4546"/>
                    </a:lnTo>
                    <a:cubicBezTo>
                      <a:pt x="2529" y="4552"/>
                      <a:pt x="2481" y="4556"/>
                      <a:pt x="2432" y="4560"/>
                    </a:cubicBezTo>
                    <a:lnTo>
                      <a:pt x="2432" y="4560"/>
                    </a:lnTo>
                    <a:cubicBezTo>
                      <a:pt x="2407" y="4562"/>
                      <a:pt x="2381" y="4563"/>
                      <a:pt x="2356" y="4563"/>
                    </a:cubicBezTo>
                    <a:lnTo>
                      <a:pt x="2356" y="4563"/>
                    </a:lnTo>
                    <a:cubicBezTo>
                      <a:pt x="2332" y="4564"/>
                      <a:pt x="2307" y="4565"/>
                      <a:pt x="2283" y="4565"/>
                    </a:cubicBezTo>
                    <a:lnTo>
                      <a:pt x="2283" y="4565"/>
                    </a:lnTo>
                    <a:cubicBezTo>
                      <a:pt x="2260" y="4565"/>
                      <a:pt x="2235" y="4564"/>
                      <a:pt x="2211" y="4563"/>
                    </a:cubicBezTo>
                    <a:lnTo>
                      <a:pt x="2211" y="4563"/>
                    </a:lnTo>
                    <a:cubicBezTo>
                      <a:pt x="2186" y="4563"/>
                      <a:pt x="2160" y="4562"/>
                      <a:pt x="2134" y="4560"/>
                    </a:cubicBezTo>
                    <a:lnTo>
                      <a:pt x="2134" y="4560"/>
                    </a:lnTo>
                    <a:cubicBezTo>
                      <a:pt x="2086" y="4556"/>
                      <a:pt x="2038" y="4552"/>
                      <a:pt x="1990" y="4546"/>
                    </a:cubicBezTo>
                    <a:lnTo>
                      <a:pt x="1990" y="4546"/>
                    </a:lnTo>
                    <a:cubicBezTo>
                      <a:pt x="1964" y="4543"/>
                      <a:pt x="1938" y="4539"/>
                      <a:pt x="1913" y="4535"/>
                    </a:cubicBezTo>
                    <a:lnTo>
                      <a:pt x="1913" y="4535"/>
                    </a:lnTo>
                    <a:cubicBezTo>
                      <a:pt x="1864" y="4527"/>
                      <a:pt x="1816" y="4517"/>
                      <a:pt x="1769" y="4507"/>
                    </a:cubicBezTo>
                    <a:lnTo>
                      <a:pt x="1769" y="4507"/>
                    </a:lnTo>
                    <a:cubicBezTo>
                      <a:pt x="1743" y="4501"/>
                      <a:pt x="1717" y="4494"/>
                      <a:pt x="1692" y="4488"/>
                    </a:cubicBezTo>
                    <a:lnTo>
                      <a:pt x="1692" y="4488"/>
                    </a:lnTo>
                    <a:cubicBezTo>
                      <a:pt x="1642" y="4475"/>
                      <a:pt x="1595" y="4460"/>
                      <a:pt x="1547" y="4443"/>
                    </a:cubicBezTo>
                    <a:lnTo>
                      <a:pt x="1547" y="4443"/>
                    </a:lnTo>
                    <a:cubicBezTo>
                      <a:pt x="648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3" y="0"/>
                      <a:pt x="2283" y="0"/>
                    </a:cubicBezTo>
                    <a:lnTo>
                      <a:pt x="2283" y="0"/>
                    </a:lnTo>
                    <a:cubicBezTo>
                      <a:pt x="3544" y="0"/>
                      <a:pt x="4566" y="1021"/>
                      <a:pt x="4566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" name="Freeform 3">
                <a:extLst>
                  <a:ext uri="{FF2B5EF4-FFF2-40B4-BE49-F238E27FC236}">
                    <a16:creationId xmlns:a16="http://schemas.microsoft.com/office/drawing/2014/main" id="{84B8C7AF-2B43-4193-3001-B5F7CB3F28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295" y="7320063"/>
                <a:ext cx="3018259" cy="2825275"/>
              </a:xfrm>
              <a:custGeom>
                <a:avLst/>
                <a:gdLst>
                  <a:gd name="T0" fmla="*/ 0 w 3448"/>
                  <a:gd name="T1" fmla="*/ 0 h 3228"/>
                  <a:gd name="T2" fmla="*/ 0 w 3448"/>
                  <a:gd name="T3" fmla="*/ 377 h 3228"/>
                  <a:gd name="T4" fmla="*/ 600 w 3448"/>
                  <a:gd name="T5" fmla="*/ 487 h 3228"/>
                  <a:gd name="T6" fmla="*/ 600 w 3448"/>
                  <a:gd name="T7" fmla="*/ 756 h 3228"/>
                  <a:gd name="T8" fmla="*/ 987 w 3448"/>
                  <a:gd name="T9" fmla="*/ 865 h 3228"/>
                  <a:gd name="T10" fmla="*/ 987 w 3448"/>
                  <a:gd name="T11" fmla="*/ 3105 h 3228"/>
                  <a:gd name="T12" fmla="*/ 987 w 3448"/>
                  <a:gd name="T13" fmla="*/ 3105 h 3228"/>
                  <a:gd name="T14" fmla="*/ 1132 w 3448"/>
                  <a:gd name="T15" fmla="*/ 3150 h 3228"/>
                  <a:gd name="T16" fmla="*/ 1132 w 3448"/>
                  <a:gd name="T17" fmla="*/ 865 h 3228"/>
                  <a:gd name="T18" fmla="*/ 1209 w 3448"/>
                  <a:gd name="T19" fmla="*/ 865 h 3228"/>
                  <a:gd name="T20" fmla="*/ 1209 w 3448"/>
                  <a:gd name="T21" fmla="*/ 3169 h 3228"/>
                  <a:gd name="T22" fmla="*/ 1209 w 3448"/>
                  <a:gd name="T23" fmla="*/ 3169 h 3228"/>
                  <a:gd name="T24" fmla="*/ 1353 w 3448"/>
                  <a:gd name="T25" fmla="*/ 3197 h 3228"/>
                  <a:gd name="T26" fmla="*/ 1353 w 3448"/>
                  <a:gd name="T27" fmla="*/ 865 h 3228"/>
                  <a:gd name="T28" fmla="*/ 1430 w 3448"/>
                  <a:gd name="T29" fmla="*/ 865 h 3228"/>
                  <a:gd name="T30" fmla="*/ 1430 w 3448"/>
                  <a:gd name="T31" fmla="*/ 3208 h 3228"/>
                  <a:gd name="T32" fmla="*/ 1430 w 3448"/>
                  <a:gd name="T33" fmla="*/ 3208 h 3228"/>
                  <a:gd name="T34" fmla="*/ 1574 w 3448"/>
                  <a:gd name="T35" fmla="*/ 3222 h 3228"/>
                  <a:gd name="T36" fmla="*/ 1574 w 3448"/>
                  <a:gd name="T37" fmla="*/ 865 h 3228"/>
                  <a:gd name="T38" fmla="*/ 1651 w 3448"/>
                  <a:gd name="T39" fmla="*/ 865 h 3228"/>
                  <a:gd name="T40" fmla="*/ 1651 w 3448"/>
                  <a:gd name="T41" fmla="*/ 3225 h 3228"/>
                  <a:gd name="T42" fmla="*/ 1651 w 3448"/>
                  <a:gd name="T43" fmla="*/ 3225 h 3228"/>
                  <a:gd name="T44" fmla="*/ 1723 w 3448"/>
                  <a:gd name="T45" fmla="*/ 3227 h 3228"/>
                  <a:gd name="T46" fmla="*/ 1723 w 3448"/>
                  <a:gd name="T47" fmla="*/ 3227 h 3228"/>
                  <a:gd name="T48" fmla="*/ 1796 w 3448"/>
                  <a:gd name="T49" fmla="*/ 3225 h 3228"/>
                  <a:gd name="T50" fmla="*/ 1796 w 3448"/>
                  <a:gd name="T51" fmla="*/ 865 h 3228"/>
                  <a:gd name="T52" fmla="*/ 1872 w 3448"/>
                  <a:gd name="T53" fmla="*/ 865 h 3228"/>
                  <a:gd name="T54" fmla="*/ 1872 w 3448"/>
                  <a:gd name="T55" fmla="*/ 3222 h 3228"/>
                  <a:gd name="T56" fmla="*/ 1872 w 3448"/>
                  <a:gd name="T57" fmla="*/ 3222 h 3228"/>
                  <a:gd name="T58" fmla="*/ 2017 w 3448"/>
                  <a:gd name="T59" fmla="*/ 3208 h 3228"/>
                  <a:gd name="T60" fmla="*/ 2017 w 3448"/>
                  <a:gd name="T61" fmla="*/ 865 h 3228"/>
                  <a:gd name="T62" fmla="*/ 2094 w 3448"/>
                  <a:gd name="T63" fmla="*/ 865 h 3228"/>
                  <a:gd name="T64" fmla="*/ 2094 w 3448"/>
                  <a:gd name="T65" fmla="*/ 3197 h 3228"/>
                  <a:gd name="T66" fmla="*/ 2094 w 3448"/>
                  <a:gd name="T67" fmla="*/ 3197 h 3228"/>
                  <a:gd name="T68" fmla="*/ 2238 w 3448"/>
                  <a:gd name="T69" fmla="*/ 3169 h 3228"/>
                  <a:gd name="T70" fmla="*/ 2238 w 3448"/>
                  <a:gd name="T71" fmla="*/ 865 h 3228"/>
                  <a:gd name="T72" fmla="*/ 2315 w 3448"/>
                  <a:gd name="T73" fmla="*/ 865 h 3228"/>
                  <a:gd name="T74" fmla="*/ 2315 w 3448"/>
                  <a:gd name="T75" fmla="*/ 3150 h 3228"/>
                  <a:gd name="T76" fmla="*/ 2315 w 3448"/>
                  <a:gd name="T77" fmla="*/ 3150 h 3228"/>
                  <a:gd name="T78" fmla="*/ 2459 w 3448"/>
                  <a:gd name="T79" fmla="*/ 3105 h 3228"/>
                  <a:gd name="T80" fmla="*/ 2459 w 3448"/>
                  <a:gd name="T81" fmla="*/ 865 h 3228"/>
                  <a:gd name="T82" fmla="*/ 2848 w 3448"/>
                  <a:gd name="T83" fmla="*/ 756 h 3228"/>
                  <a:gd name="T84" fmla="*/ 2848 w 3448"/>
                  <a:gd name="T85" fmla="*/ 487 h 3228"/>
                  <a:gd name="T86" fmla="*/ 3447 w 3448"/>
                  <a:gd name="T87" fmla="*/ 377 h 3228"/>
                  <a:gd name="T88" fmla="*/ 3447 w 3448"/>
                  <a:gd name="T89" fmla="*/ 0 h 3228"/>
                  <a:gd name="T90" fmla="*/ 0 w 3448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8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600" y="487"/>
                    </a:lnTo>
                    <a:lnTo>
                      <a:pt x="600" y="756"/>
                    </a:lnTo>
                    <a:lnTo>
                      <a:pt x="987" y="865"/>
                    </a:lnTo>
                    <a:lnTo>
                      <a:pt x="987" y="3105"/>
                    </a:lnTo>
                    <a:lnTo>
                      <a:pt x="987" y="3105"/>
                    </a:lnTo>
                    <a:cubicBezTo>
                      <a:pt x="1035" y="3122"/>
                      <a:pt x="1082" y="3137"/>
                      <a:pt x="1132" y="3150"/>
                    </a:cubicBezTo>
                    <a:lnTo>
                      <a:pt x="1132" y="865"/>
                    </a:lnTo>
                    <a:lnTo>
                      <a:pt x="1209" y="865"/>
                    </a:lnTo>
                    <a:lnTo>
                      <a:pt x="1209" y="3169"/>
                    </a:lnTo>
                    <a:lnTo>
                      <a:pt x="1209" y="3169"/>
                    </a:lnTo>
                    <a:cubicBezTo>
                      <a:pt x="1256" y="3179"/>
                      <a:pt x="1304" y="3189"/>
                      <a:pt x="1353" y="3197"/>
                    </a:cubicBezTo>
                    <a:lnTo>
                      <a:pt x="1353" y="865"/>
                    </a:lnTo>
                    <a:lnTo>
                      <a:pt x="1430" y="865"/>
                    </a:lnTo>
                    <a:lnTo>
                      <a:pt x="1430" y="3208"/>
                    </a:lnTo>
                    <a:lnTo>
                      <a:pt x="1430" y="3208"/>
                    </a:lnTo>
                    <a:cubicBezTo>
                      <a:pt x="1478" y="3214"/>
                      <a:pt x="1526" y="3218"/>
                      <a:pt x="1574" y="3222"/>
                    </a:cubicBezTo>
                    <a:lnTo>
                      <a:pt x="1574" y="865"/>
                    </a:lnTo>
                    <a:lnTo>
                      <a:pt x="1651" y="865"/>
                    </a:lnTo>
                    <a:lnTo>
                      <a:pt x="1651" y="3225"/>
                    </a:lnTo>
                    <a:lnTo>
                      <a:pt x="1651" y="3225"/>
                    </a:lnTo>
                    <a:cubicBezTo>
                      <a:pt x="1675" y="3226"/>
                      <a:pt x="1700" y="3227"/>
                      <a:pt x="1723" y="3227"/>
                    </a:cubicBezTo>
                    <a:lnTo>
                      <a:pt x="1723" y="3227"/>
                    </a:lnTo>
                    <a:cubicBezTo>
                      <a:pt x="1747" y="3227"/>
                      <a:pt x="1772" y="3226"/>
                      <a:pt x="1796" y="3225"/>
                    </a:cubicBezTo>
                    <a:lnTo>
                      <a:pt x="1796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1" y="3218"/>
                      <a:pt x="1969" y="3214"/>
                      <a:pt x="2017" y="3208"/>
                    </a:cubicBezTo>
                    <a:lnTo>
                      <a:pt x="2017" y="865"/>
                    </a:lnTo>
                    <a:lnTo>
                      <a:pt x="2094" y="865"/>
                    </a:lnTo>
                    <a:lnTo>
                      <a:pt x="2094" y="3197"/>
                    </a:lnTo>
                    <a:lnTo>
                      <a:pt x="2094" y="3197"/>
                    </a:lnTo>
                    <a:cubicBezTo>
                      <a:pt x="2142" y="3189"/>
                      <a:pt x="2191" y="3179"/>
                      <a:pt x="2238" y="3169"/>
                    </a:cubicBezTo>
                    <a:lnTo>
                      <a:pt x="2238" y="865"/>
                    </a:lnTo>
                    <a:lnTo>
                      <a:pt x="2315" y="865"/>
                    </a:lnTo>
                    <a:lnTo>
                      <a:pt x="2315" y="3150"/>
                    </a:lnTo>
                    <a:lnTo>
                      <a:pt x="2315" y="3150"/>
                    </a:lnTo>
                    <a:cubicBezTo>
                      <a:pt x="2364" y="3137"/>
                      <a:pt x="2412" y="3122"/>
                      <a:pt x="2459" y="3105"/>
                    </a:cubicBezTo>
                    <a:lnTo>
                      <a:pt x="2459" y="865"/>
                    </a:lnTo>
                    <a:lnTo>
                      <a:pt x="2848" y="756"/>
                    </a:lnTo>
                    <a:lnTo>
                      <a:pt x="2848" y="487"/>
                    </a:lnTo>
                    <a:lnTo>
                      <a:pt x="3447" y="377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5281B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" name="Freeform 4">
                <a:extLst>
                  <a:ext uri="{FF2B5EF4-FFF2-40B4-BE49-F238E27FC236}">
                    <a16:creationId xmlns:a16="http://schemas.microsoft.com/office/drawing/2014/main" id="{7ACE035B-EF85-54B7-7DA0-1F2E32F901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298" y="7634418"/>
                <a:ext cx="3018259" cy="96490"/>
              </a:xfrm>
              <a:custGeom>
                <a:avLst/>
                <a:gdLst>
                  <a:gd name="T0" fmla="*/ 0 w 3448"/>
                  <a:gd name="T1" fmla="*/ 0 h 111"/>
                  <a:gd name="T2" fmla="*/ 600 w 3448"/>
                  <a:gd name="T3" fmla="*/ 110 h 111"/>
                  <a:gd name="T4" fmla="*/ 2848 w 3448"/>
                  <a:gd name="T5" fmla="*/ 110 h 111"/>
                  <a:gd name="T6" fmla="*/ 3447 w 3448"/>
                  <a:gd name="T7" fmla="*/ 0 h 111"/>
                  <a:gd name="T8" fmla="*/ 0 w 34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8" h="111">
                    <a:moveTo>
                      <a:pt x="0" y="0"/>
                    </a:moveTo>
                    <a:lnTo>
                      <a:pt x="600" y="110"/>
                    </a:lnTo>
                    <a:lnTo>
                      <a:pt x="2848" y="110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7D599CEC-BD07-48EF-3650-5859F6AB99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77212" y="7966349"/>
                <a:ext cx="1968430" cy="96490"/>
              </a:xfrm>
              <a:custGeom>
                <a:avLst/>
                <a:gdLst>
                  <a:gd name="T0" fmla="*/ 387 w 2249"/>
                  <a:gd name="T1" fmla="*/ 109 h 110"/>
                  <a:gd name="T2" fmla="*/ 1860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7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7" y="109"/>
                    </a:moveTo>
                    <a:lnTo>
                      <a:pt x="1860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7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5B11B08-4ACB-BF97-8C4E-16DB0F50B442}"/>
                </a:ext>
              </a:extLst>
            </p:cNvPr>
            <p:cNvGrpSpPr/>
            <p:nvPr/>
          </p:nvGrpSpPr>
          <p:grpSpPr>
            <a:xfrm>
              <a:off x="5078943" y="3108668"/>
              <a:ext cx="2032148" cy="2032150"/>
              <a:chOff x="7947054" y="6133006"/>
              <a:chExt cx="3994753" cy="3994756"/>
            </a:xfrm>
          </p:grpSpPr>
          <p:sp>
            <p:nvSpPr>
              <p:cNvPr id="29" name="Freeform 6">
                <a:extLst>
                  <a:ext uri="{FF2B5EF4-FFF2-40B4-BE49-F238E27FC236}">
                    <a16:creationId xmlns:a16="http://schemas.microsoft.com/office/drawing/2014/main" id="{6A2B5E13-995F-6A0A-FC9D-B47DFD2D5F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47054" y="6133006"/>
                <a:ext cx="3994753" cy="3994756"/>
              </a:xfrm>
              <a:custGeom>
                <a:avLst/>
                <a:gdLst>
                  <a:gd name="T0" fmla="*/ 4565 w 4566"/>
                  <a:gd name="T1" fmla="*/ 2282 h 4566"/>
                  <a:gd name="T2" fmla="*/ 4565 w 4566"/>
                  <a:gd name="T3" fmla="*/ 2282 h 4566"/>
                  <a:gd name="T4" fmla="*/ 3019 w 4566"/>
                  <a:gd name="T5" fmla="*/ 4443 h 4566"/>
                  <a:gd name="T6" fmla="*/ 3019 w 4566"/>
                  <a:gd name="T7" fmla="*/ 4443 h 4566"/>
                  <a:gd name="T8" fmla="*/ 2874 w 4566"/>
                  <a:gd name="T9" fmla="*/ 4488 h 4566"/>
                  <a:gd name="T10" fmla="*/ 2874 w 4566"/>
                  <a:gd name="T11" fmla="*/ 4488 h 4566"/>
                  <a:gd name="T12" fmla="*/ 2798 w 4566"/>
                  <a:gd name="T13" fmla="*/ 4507 h 4566"/>
                  <a:gd name="T14" fmla="*/ 2798 w 4566"/>
                  <a:gd name="T15" fmla="*/ 4507 h 4566"/>
                  <a:gd name="T16" fmla="*/ 2652 w 4566"/>
                  <a:gd name="T17" fmla="*/ 4535 h 4566"/>
                  <a:gd name="T18" fmla="*/ 2652 w 4566"/>
                  <a:gd name="T19" fmla="*/ 4535 h 4566"/>
                  <a:gd name="T20" fmla="*/ 2576 w 4566"/>
                  <a:gd name="T21" fmla="*/ 4546 h 4566"/>
                  <a:gd name="T22" fmla="*/ 2576 w 4566"/>
                  <a:gd name="T23" fmla="*/ 4546 h 4566"/>
                  <a:gd name="T24" fmla="*/ 2432 w 4566"/>
                  <a:gd name="T25" fmla="*/ 4560 h 4566"/>
                  <a:gd name="T26" fmla="*/ 2432 w 4566"/>
                  <a:gd name="T27" fmla="*/ 4560 h 4566"/>
                  <a:gd name="T28" fmla="*/ 2355 w 4566"/>
                  <a:gd name="T29" fmla="*/ 4563 h 4566"/>
                  <a:gd name="T30" fmla="*/ 2355 w 4566"/>
                  <a:gd name="T31" fmla="*/ 4563 h 4566"/>
                  <a:gd name="T32" fmla="*/ 2283 w 4566"/>
                  <a:gd name="T33" fmla="*/ 4565 h 4566"/>
                  <a:gd name="T34" fmla="*/ 2283 w 4566"/>
                  <a:gd name="T35" fmla="*/ 4565 h 4566"/>
                  <a:gd name="T36" fmla="*/ 2210 w 4566"/>
                  <a:gd name="T37" fmla="*/ 4563 h 4566"/>
                  <a:gd name="T38" fmla="*/ 2210 w 4566"/>
                  <a:gd name="T39" fmla="*/ 4563 h 4566"/>
                  <a:gd name="T40" fmla="*/ 2134 w 4566"/>
                  <a:gd name="T41" fmla="*/ 4560 h 4566"/>
                  <a:gd name="T42" fmla="*/ 2134 w 4566"/>
                  <a:gd name="T43" fmla="*/ 4560 h 4566"/>
                  <a:gd name="T44" fmla="*/ 1988 w 4566"/>
                  <a:gd name="T45" fmla="*/ 4546 h 4566"/>
                  <a:gd name="T46" fmla="*/ 1988 w 4566"/>
                  <a:gd name="T47" fmla="*/ 4546 h 4566"/>
                  <a:gd name="T48" fmla="*/ 1912 w 4566"/>
                  <a:gd name="T49" fmla="*/ 4535 h 4566"/>
                  <a:gd name="T50" fmla="*/ 1912 w 4566"/>
                  <a:gd name="T51" fmla="*/ 4535 h 4566"/>
                  <a:gd name="T52" fmla="*/ 1768 w 4566"/>
                  <a:gd name="T53" fmla="*/ 4507 h 4566"/>
                  <a:gd name="T54" fmla="*/ 1768 w 4566"/>
                  <a:gd name="T55" fmla="*/ 4507 h 4566"/>
                  <a:gd name="T56" fmla="*/ 1691 w 4566"/>
                  <a:gd name="T57" fmla="*/ 4488 h 4566"/>
                  <a:gd name="T58" fmla="*/ 1691 w 4566"/>
                  <a:gd name="T59" fmla="*/ 4488 h 4566"/>
                  <a:gd name="T60" fmla="*/ 1546 w 4566"/>
                  <a:gd name="T61" fmla="*/ 4443 h 4566"/>
                  <a:gd name="T62" fmla="*/ 1546 w 4566"/>
                  <a:gd name="T63" fmla="*/ 4443 h 4566"/>
                  <a:gd name="T64" fmla="*/ 0 w 4566"/>
                  <a:gd name="T65" fmla="*/ 2282 h 4566"/>
                  <a:gd name="T66" fmla="*/ 0 w 4566"/>
                  <a:gd name="T67" fmla="*/ 2282 h 4566"/>
                  <a:gd name="T68" fmla="*/ 2283 w 4566"/>
                  <a:gd name="T69" fmla="*/ 0 h 4566"/>
                  <a:gd name="T70" fmla="*/ 2283 w 4566"/>
                  <a:gd name="T71" fmla="*/ 0 h 4566"/>
                  <a:gd name="T72" fmla="*/ 4565 w 4566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6" h="4566">
                    <a:moveTo>
                      <a:pt x="4565" y="2282"/>
                    </a:moveTo>
                    <a:lnTo>
                      <a:pt x="4565" y="2282"/>
                    </a:lnTo>
                    <a:cubicBezTo>
                      <a:pt x="4565" y="3285"/>
                      <a:pt x="3918" y="4137"/>
                      <a:pt x="3019" y="4443"/>
                    </a:cubicBezTo>
                    <a:lnTo>
                      <a:pt x="3019" y="4443"/>
                    </a:lnTo>
                    <a:cubicBezTo>
                      <a:pt x="2971" y="4460"/>
                      <a:pt x="2923" y="4475"/>
                      <a:pt x="2874" y="4488"/>
                    </a:cubicBezTo>
                    <a:lnTo>
                      <a:pt x="2874" y="4488"/>
                    </a:lnTo>
                    <a:cubicBezTo>
                      <a:pt x="2848" y="4495"/>
                      <a:pt x="2823" y="4501"/>
                      <a:pt x="2798" y="4507"/>
                    </a:cubicBezTo>
                    <a:lnTo>
                      <a:pt x="2798" y="4507"/>
                    </a:lnTo>
                    <a:cubicBezTo>
                      <a:pt x="2750" y="4517"/>
                      <a:pt x="2701" y="4527"/>
                      <a:pt x="2652" y="4535"/>
                    </a:cubicBezTo>
                    <a:lnTo>
                      <a:pt x="2652" y="4535"/>
                    </a:lnTo>
                    <a:cubicBezTo>
                      <a:pt x="2627" y="4539"/>
                      <a:pt x="2602" y="4543"/>
                      <a:pt x="2576" y="4546"/>
                    </a:cubicBezTo>
                    <a:lnTo>
                      <a:pt x="2576" y="4546"/>
                    </a:lnTo>
                    <a:cubicBezTo>
                      <a:pt x="2528" y="4552"/>
                      <a:pt x="2480" y="4556"/>
                      <a:pt x="2432" y="4560"/>
                    </a:cubicBezTo>
                    <a:lnTo>
                      <a:pt x="2432" y="4560"/>
                    </a:lnTo>
                    <a:cubicBezTo>
                      <a:pt x="2406" y="4562"/>
                      <a:pt x="2380" y="4563"/>
                      <a:pt x="2355" y="4563"/>
                    </a:cubicBezTo>
                    <a:lnTo>
                      <a:pt x="2355" y="4563"/>
                    </a:lnTo>
                    <a:cubicBezTo>
                      <a:pt x="2330" y="4564"/>
                      <a:pt x="2307" y="4565"/>
                      <a:pt x="2283" y="4565"/>
                    </a:cubicBezTo>
                    <a:lnTo>
                      <a:pt x="2283" y="4565"/>
                    </a:lnTo>
                    <a:cubicBezTo>
                      <a:pt x="2258" y="4565"/>
                      <a:pt x="2234" y="4564"/>
                      <a:pt x="2210" y="4563"/>
                    </a:cubicBezTo>
                    <a:lnTo>
                      <a:pt x="2210" y="4563"/>
                    </a:lnTo>
                    <a:cubicBezTo>
                      <a:pt x="2184" y="4563"/>
                      <a:pt x="2159" y="4562"/>
                      <a:pt x="2134" y="4560"/>
                    </a:cubicBezTo>
                    <a:lnTo>
                      <a:pt x="2134" y="4560"/>
                    </a:lnTo>
                    <a:cubicBezTo>
                      <a:pt x="2085" y="4556"/>
                      <a:pt x="2036" y="4552"/>
                      <a:pt x="1988" y="4546"/>
                    </a:cubicBezTo>
                    <a:lnTo>
                      <a:pt x="1988" y="4546"/>
                    </a:lnTo>
                    <a:cubicBezTo>
                      <a:pt x="1963" y="4543"/>
                      <a:pt x="1938" y="4539"/>
                      <a:pt x="1912" y="4535"/>
                    </a:cubicBezTo>
                    <a:lnTo>
                      <a:pt x="1912" y="4535"/>
                    </a:lnTo>
                    <a:cubicBezTo>
                      <a:pt x="1863" y="4527"/>
                      <a:pt x="1815" y="4517"/>
                      <a:pt x="1768" y="4507"/>
                    </a:cubicBezTo>
                    <a:lnTo>
                      <a:pt x="1768" y="4507"/>
                    </a:lnTo>
                    <a:cubicBezTo>
                      <a:pt x="1741" y="4501"/>
                      <a:pt x="1716" y="4494"/>
                      <a:pt x="1691" y="4488"/>
                    </a:cubicBezTo>
                    <a:lnTo>
                      <a:pt x="1691" y="4488"/>
                    </a:lnTo>
                    <a:cubicBezTo>
                      <a:pt x="1642" y="4475"/>
                      <a:pt x="1593" y="4460"/>
                      <a:pt x="1546" y="4443"/>
                    </a:cubicBezTo>
                    <a:lnTo>
                      <a:pt x="1546" y="4443"/>
                    </a:lnTo>
                    <a:cubicBezTo>
                      <a:pt x="646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2" y="0"/>
                      <a:pt x="2283" y="0"/>
                    </a:cubicBezTo>
                    <a:lnTo>
                      <a:pt x="2283" y="0"/>
                    </a:lnTo>
                    <a:cubicBezTo>
                      <a:pt x="3543" y="0"/>
                      <a:pt x="4565" y="1021"/>
                      <a:pt x="4565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" name="Freeform 7">
                <a:extLst>
                  <a:ext uri="{FF2B5EF4-FFF2-40B4-BE49-F238E27FC236}">
                    <a16:creationId xmlns:a16="http://schemas.microsoft.com/office/drawing/2014/main" id="{C5019B78-9111-639C-0461-CECF35F68D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7230" y="7302487"/>
                <a:ext cx="3018259" cy="2825275"/>
              </a:xfrm>
              <a:custGeom>
                <a:avLst/>
                <a:gdLst>
                  <a:gd name="T0" fmla="*/ 0 w 3447"/>
                  <a:gd name="T1" fmla="*/ 0 h 3228"/>
                  <a:gd name="T2" fmla="*/ 0 w 3447"/>
                  <a:gd name="T3" fmla="*/ 377 h 3228"/>
                  <a:gd name="T4" fmla="*/ 598 w 3447"/>
                  <a:gd name="T5" fmla="*/ 487 h 3228"/>
                  <a:gd name="T6" fmla="*/ 598 w 3447"/>
                  <a:gd name="T7" fmla="*/ 756 h 3228"/>
                  <a:gd name="T8" fmla="*/ 986 w 3447"/>
                  <a:gd name="T9" fmla="*/ 865 h 3228"/>
                  <a:gd name="T10" fmla="*/ 986 w 3447"/>
                  <a:gd name="T11" fmla="*/ 3105 h 3228"/>
                  <a:gd name="T12" fmla="*/ 986 w 3447"/>
                  <a:gd name="T13" fmla="*/ 3105 h 3228"/>
                  <a:gd name="T14" fmla="*/ 1131 w 3447"/>
                  <a:gd name="T15" fmla="*/ 3150 h 3228"/>
                  <a:gd name="T16" fmla="*/ 1131 w 3447"/>
                  <a:gd name="T17" fmla="*/ 865 h 3228"/>
                  <a:gd name="T18" fmla="*/ 1208 w 3447"/>
                  <a:gd name="T19" fmla="*/ 865 h 3228"/>
                  <a:gd name="T20" fmla="*/ 1208 w 3447"/>
                  <a:gd name="T21" fmla="*/ 3169 h 3228"/>
                  <a:gd name="T22" fmla="*/ 1208 w 3447"/>
                  <a:gd name="T23" fmla="*/ 3169 h 3228"/>
                  <a:gd name="T24" fmla="*/ 1352 w 3447"/>
                  <a:gd name="T25" fmla="*/ 3197 h 3228"/>
                  <a:gd name="T26" fmla="*/ 1352 w 3447"/>
                  <a:gd name="T27" fmla="*/ 865 h 3228"/>
                  <a:gd name="T28" fmla="*/ 1428 w 3447"/>
                  <a:gd name="T29" fmla="*/ 865 h 3228"/>
                  <a:gd name="T30" fmla="*/ 1428 w 3447"/>
                  <a:gd name="T31" fmla="*/ 3208 h 3228"/>
                  <a:gd name="T32" fmla="*/ 1428 w 3447"/>
                  <a:gd name="T33" fmla="*/ 3208 h 3228"/>
                  <a:gd name="T34" fmla="*/ 1574 w 3447"/>
                  <a:gd name="T35" fmla="*/ 3222 h 3228"/>
                  <a:gd name="T36" fmla="*/ 1574 w 3447"/>
                  <a:gd name="T37" fmla="*/ 865 h 3228"/>
                  <a:gd name="T38" fmla="*/ 1650 w 3447"/>
                  <a:gd name="T39" fmla="*/ 865 h 3228"/>
                  <a:gd name="T40" fmla="*/ 1650 w 3447"/>
                  <a:gd name="T41" fmla="*/ 3225 h 3228"/>
                  <a:gd name="T42" fmla="*/ 1650 w 3447"/>
                  <a:gd name="T43" fmla="*/ 3225 h 3228"/>
                  <a:gd name="T44" fmla="*/ 1723 w 3447"/>
                  <a:gd name="T45" fmla="*/ 3227 h 3228"/>
                  <a:gd name="T46" fmla="*/ 1723 w 3447"/>
                  <a:gd name="T47" fmla="*/ 3227 h 3228"/>
                  <a:gd name="T48" fmla="*/ 1795 w 3447"/>
                  <a:gd name="T49" fmla="*/ 3225 h 3228"/>
                  <a:gd name="T50" fmla="*/ 1795 w 3447"/>
                  <a:gd name="T51" fmla="*/ 865 h 3228"/>
                  <a:gd name="T52" fmla="*/ 1872 w 3447"/>
                  <a:gd name="T53" fmla="*/ 865 h 3228"/>
                  <a:gd name="T54" fmla="*/ 1872 w 3447"/>
                  <a:gd name="T55" fmla="*/ 3222 h 3228"/>
                  <a:gd name="T56" fmla="*/ 1872 w 3447"/>
                  <a:gd name="T57" fmla="*/ 3222 h 3228"/>
                  <a:gd name="T58" fmla="*/ 2016 w 3447"/>
                  <a:gd name="T59" fmla="*/ 3208 h 3228"/>
                  <a:gd name="T60" fmla="*/ 2016 w 3447"/>
                  <a:gd name="T61" fmla="*/ 865 h 3228"/>
                  <a:gd name="T62" fmla="*/ 2092 w 3447"/>
                  <a:gd name="T63" fmla="*/ 865 h 3228"/>
                  <a:gd name="T64" fmla="*/ 2092 w 3447"/>
                  <a:gd name="T65" fmla="*/ 3197 h 3228"/>
                  <a:gd name="T66" fmla="*/ 2092 w 3447"/>
                  <a:gd name="T67" fmla="*/ 3197 h 3228"/>
                  <a:gd name="T68" fmla="*/ 2238 w 3447"/>
                  <a:gd name="T69" fmla="*/ 3169 h 3228"/>
                  <a:gd name="T70" fmla="*/ 2238 w 3447"/>
                  <a:gd name="T71" fmla="*/ 865 h 3228"/>
                  <a:gd name="T72" fmla="*/ 2314 w 3447"/>
                  <a:gd name="T73" fmla="*/ 865 h 3228"/>
                  <a:gd name="T74" fmla="*/ 2314 w 3447"/>
                  <a:gd name="T75" fmla="*/ 3150 h 3228"/>
                  <a:gd name="T76" fmla="*/ 2314 w 3447"/>
                  <a:gd name="T77" fmla="*/ 3150 h 3228"/>
                  <a:gd name="T78" fmla="*/ 2459 w 3447"/>
                  <a:gd name="T79" fmla="*/ 3105 h 3228"/>
                  <a:gd name="T80" fmla="*/ 2459 w 3447"/>
                  <a:gd name="T81" fmla="*/ 865 h 3228"/>
                  <a:gd name="T82" fmla="*/ 2846 w 3447"/>
                  <a:gd name="T83" fmla="*/ 756 h 3228"/>
                  <a:gd name="T84" fmla="*/ 2846 w 3447"/>
                  <a:gd name="T85" fmla="*/ 487 h 3228"/>
                  <a:gd name="T86" fmla="*/ 3446 w 3447"/>
                  <a:gd name="T87" fmla="*/ 377 h 3228"/>
                  <a:gd name="T88" fmla="*/ 3446 w 3447"/>
                  <a:gd name="T89" fmla="*/ 0 h 3228"/>
                  <a:gd name="T90" fmla="*/ 0 w 3447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7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598" y="487"/>
                    </a:lnTo>
                    <a:lnTo>
                      <a:pt x="598" y="756"/>
                    </a:lnTo>
                    <a:lnTo>
                      <a:pt x="986" y="865"/>
                    </a:lnTo>
                    <a:lnTo>
                      <a:pt x="986" y="3105"/>
                    </a:lnTo>
                    <a:lnTo>
                      <a:pt x="986" y="3105"/>
                    </a:lnTo>
                    <a:cubicBezTo>
                      <a:pt x="1033" y="3122"/>
                      <a:pt x="1082" y="3137"/>
                      <a:pt x="1131" y="3150"/>
                    </a:cubicBezTo>
                    <a:lnTo>
                      <a:pt x="1131" y="865"/>
                    </a:lnTo>
                    <a:lnTo>
                      <a:pt x="1208" y="865"/>
                    </a:lnTo>
                    <a:lnTo>
                      <a:pt x="1208" y="3169"/>
                    </a:lnTo>
                    <a:lnTo>
                      <a:pt x="1208" y="3169"/>
                    </a:lnTo>
                    <a:cubicBezTo>
                      <a:pt x="1255" y="3179"/>
                      <a:pt x="1303" y="3189"/>
                      <a:pt x="1352" y="3197"/>
                    </a:cubicBezTo>
                    <a:lnTo>
                      <a:pt x="1352" y="865"/>
                    </a:lnTo>
                    <a:lnTo>
                      <a:pt x="1428" y="865"/>
                    </a:lnTo>
                    <a:lnTo>
                      <a:pt x="1428" y="3208"/>
                    </a:lnTo>
                    <a:lnTo>
                      <a:pt x="1428" y="3208"/>
                    </a:lnTo>
                    <a:cubicBezTo>
                      <a:pt x="1476" y="3214"/>
                      <a:pt x="1525" y="3218"/>
                      <a:pt x="1574" y="3222"/>
                    </a:cubicBezTo>
                    <a:lnTo>
                      <a:pt x="1574" y="865"/>
                    </a:lnTo>
                    <a:lnTo>
                      <a:pt x="1650" y="865"/>
                    </a:lnTo>
                    <a:lnTo>
                      <a:pt x="1650" y="3225"/>
                    </a:lnTo>
                    <a:lnTo>
                      <a:pt x="1650" y="3225"/>
                    </a:lnTo>
                    <a:cubicBezTo>
                      <a:pt x="1674" y="3226"/>
                      <a:pt x="1698" y="3227"/>
                      <a:pt x="1723" y="3227"/>
                    </a:cubicBezTo>
                    <a:lnTo>
                      <a:pt x="1723" y="3227"/>
                    </a:lnTo>
                    <a:cubicBezTo>
                      <a:pt x="1747" y="3227"/>
                      <a:pt x="1770" y="3226"/>
                      <a:pt x="1795" y="3225"/>
                    </a:cubicBezTo>
                    <a:lnTo>
                      <a:pt x="1795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0" y="3218"/>
                      <a:pt x="1968" y="3214"/>
                      <a:pt x="2016" y="3208"/>
                    </a:cubicBezTo>
                    <a:lnTo>
                      <a:pt x="2016" y="865"/>
                    </a:lnTo>
                    <a:lnTo>
                      <a:pt x="2092" y="865"/>
                    </a:lnTo>
                    <a:lnTo>
                      <a:pt x="2092" y="3197"/>
                    </a:lnTo>
                    <a:lnTo>
                      <a:pt x="2092" y="3197"/>
                    </a:lnTo>
                    <a:cubicBezTo>
                      <a:pt x="2141" y="3189"/>
                      <a:pt x="2190" y="3179"/>
                      <a:pt x="2238" y="3169"/>
                    </a:cubicBezTo>
                    <a:lnTo>
                      <a:pt x="2238" y="865"/>
                    </a:lnTo>
                    <a:lnTo>
                      <a:pt x="2314" y="865"/>
                    </a:lnTo>
                    <a:lnTo>
                      <a:pt x="2314" y="3150"/>
                    </a:lnTo>
                    <a:lnTo>
                      <a:pt x="2314" y="3150"/>
                    </a:lnTo>
                    <a:cubicBezTo>
                      <a:pt x="2363" y="3137"/>
                      <a:pt x="2411" y="3122"/>
                      <a:pt x="2459" y="3105"/>
                    </a:cubicBezTo>
                    <a:lnTo>
                      <a:pt x="2459" y="865"/>
                    </a:lnTo>
                    <a:lnTo>
                      <a:pt x="2846" y="756"/>
                    </a:lnTo>
                    <a:lnTo>
                      <a:pt x="2846" y="487"/>
                    </a:lnTo>
                    <a:lnTo>
                      <a:pt x="3446" y="377"/>
                    </a:lnTo>
                    <a:lnTo>
                      <a:pt x="3446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Freeform 8">
                <a:extLst>
                  <a:ext uri="{FF2B5EF4-FFF2-40B4-BE49-F238E27FC236}">
                    <a16:creationId xmlns:a16="http://schemas.microsoft.com/office/drawing/2014/main" id="{1A0C4206-CDF0-6595-10D3-5E4D336869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7230" y="7634418"/>
                <a:ext cx="3018259" cy="96490"/>
              </a:xfrm>
              <a:custGeom>
                <a:avLst/>
                <a:gdLst>
                  <a:gd name="T0" fmla="*/ 0 w 3447"/>
                  <a:gd name="T1" fmla="*/ 0 h 111"/>
                  <a:gd name="T2" fmla="*/ 598 w 3447"/>
                  <a:gd name="T3" fmla="*/ 110 h 111"/>
                  <a:gd name="T4" fmla="*/ 2846 w 3447"/>
                  <a:gd name="T5" fmla="*/ 110 h 111"/>
                  <a:gd name="T6" fmla="*/ 3446 w 3447"/>
                  <a:gd name="T7" fmla="*/ 0 h 111"/>
                  <a:gd name="T8" fmla="*/ 0 w 3447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7" h="111">
                    <a:moveTo>
                      <a:pt x="0" y="0"/>
                    </a:moveTo>
                    <a:lnTo>
                      <a:pt x="598" y="110"/>
                    </a:lnTo>
                    <a:lnTo>
                      <a:pt x="2846" y="110"/>
                    </a:lnTo>
                    <a:lnTo>
                      <a:pt x="344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Freeform 9">
                <a:extLst>
                  <a:ext uri="{FF2B5EF4-FFF2-40B4-BE49-F238E27FC236}">
                    <a16:creationId xmlns:a16="http://schemas.microsoft.com/office/drawing/2014/main" id="{8CCB9146-DB6E-7B00-E91F-9C46B37D9A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62144" y="7966349"/>
                <a:ext cx="1968430" cy="96490"/>
              </a:xfrm>
              <a:custGeom>
                <a:avLst/>
                <a:gdLst>
                  <a:gd name="T0" fmla="*/ 388 w 2249"/>
                  <a:gd name="T1" fmla="*/ 109 h 110"/>
                  <a:gd name="T2" fmla="*/ 1861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8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8" y="109"/>
                    </a:moveTo>
                    <a:lnTo>
                      <a:pt x="1861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8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1D968E50-C9D0-BF77-601B-D1F604356A16}"/>
                </a:ext>
              </a:extLst>
            </p:cNvPr>
            <p:cNvGrpSpPr/>
            <p:nvPr/>
          </p:nvGrpSpPr>
          <p:grpSpPr>
            <a:xfrm>
              <a:off x="7360448" y="3108669"/>
              <a:ext cx="2034112" cy="2032150"/>
              <a:chOff x="12431985" y="6133007"/>
              <a:chExt cx="3998614" cy="3994755"/>
            </a:xfrm>
          </p:grpSpPr>
          <p:sp>
            <p:nvSpPr>
              <p:cNvPr id="34" name="Freeform 10">
                <a:extLst>
                  <a:ext uri="{FF2B5EF4-FFF2-40B4-BE49-F238E27FC236}">
                    <a16:creationId xmlns:a16="http://schemas.microsoft.com/office/drawing/2014/main" id="{DF329D62-34F9-E227-A3D2-072FB34B26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31985" y="6133007"/>
                <a:ext cx="3998614" cy="3994755"/>
              </a:xfrm>
              <a:custGeom>
                <a:avLst/>
                <a:gdLst>
                  <a:gd name="T0" fmla="*/ 4566 w 4567"/>
                  <a:gd name="T1" fmla="*/ 2282 h 4566"/>
                  <a:gd name="T2" fmla="*/ 4566 w 4567"/>
                  <a:gd name="T3" fmla="*/ 2282 h 4566"/>
                  <a:gd name="T4" fmla="*/ 3020 w 4567"/>
                  <a:gd name="T5" fmla="*/ 4443 h 4566"/>
                  <a:gd name="T6" fmla="*/ 3020 w 4567"/>
                  <a:gd name="T7" fmla="*/ 4443 h 4566"/>
                  <a:gd name="T8" fmla="*/ 2875 w 4567"/>
                  <a:gd name="T9" fmla="*/ 4488 h 4566"/>
                  <a:gd name="T10" fmla="*/ 2875 w 4567"/>
                  <a:gd name="T11" fmla="*/ 4488 h 4566"/>
                  <a:gd name="T12" fmla="*/ 2798 w 4567"/>
                  <a:gd name="T13" fmla="*/ 4507 h 4566"/>
                  <a:gd name="T14" fmla="*/ 2798 w 4567"/>
                  <a:gd name="T15" fmla="*/ 4507 h 4566"/>
                  <a:gd name="T16" fmla="*/ 2654 w 4567"/>
                  <a:gd name="T17" fmla="*/ 4535 h 4566"/>
                  <a:gd name="T18" fmla="*/ 2654 w 4567"/>
                  <a:gd name="T19" fmla="*/ 4535 h 4566"/>
                  <a:gd name="T20" fmla="*/ 2577 w 4567"/>
                  <a:gd name="T21" fmla="*/ 4546 h 4566"/>
                  <a:gd name="T22" fmla="*/ 2577 w 4567"/>
                  <a:gd name="T23" fmla="*/ 4546 h 4566"/>
                  <a:gd name="T24" fmla="*/ 2432 w 4567"/>
                  <a:gd name="T25" fmla="*/ 4560 h 4566"/>
                  <a:gd name="T26" fmla="*/ 2432 w 4567"/>
                  <a:gd name="T27" fmla="*/ 4560 h 4566"/>
                  <a:gd name="T28" fmla="*/ 2356 w 4567"/>
                  <a:gd name="T29" fmla="*/ 4563 h 4566"/>
                  <a:gd name="T30" fmla="*/ 2356 w 4567"/>
                  <a:gd name="T31" fmla="*/ 4563 h 4566"/>
                  <a:gd name="T32" fmla="*/ 2283 w 4567"/>
                  <a:gd name="T33" fmla="*/ 4565 h 4566"/>
                  <a:gd name="T34" fmla="*/ 2283 w 4567"/>
                  <a:gd name="T35" fmla="*/ 4565 h 4566"/>
                  <a:gd name="T36" fmla="*/ 2211 w 4567"/>
                  <a:gd name="T37" fmla="*/ 4563 h 4566"/>
                  <a:gd name="T38" fmla="*/ 2211 w 4567"/>
                  <a:gd name="T39" fmla="*/ 4563 h 4566"/>
                  <a:gd name="T40" fmla="*/ 2134 w 4567"/>
                  <a:gd name="T41" fmla="*/ 4560 h 4566"/>
                  <a:gd name="T42" fmla="*/ 2134 w 4567"/>
                  <a:gd name="T43" fmla="*/ 4560 h 4566"/>
                  <a:gd name="T44" fmla="*/ 1990 w 4567"/>
                  <a:gd name="T45" fmla="*/ 4546 h 4566"/>
                  <a:gd name="T46" fmla="*/ 1990 w 4567"/>
                  <a:gd name="T47" fmla="*/ 4546 h 4566"/>
                  <a:gd name="T48" fmla="*/ 1913 w 4567"/>
                  <a:gd name="T49" fmla="*/ 4535 h 4566"/>
                  <a:gd name="T50" fmla="*/ 1913 w 4567"/>
                  <a:gd name="T51" fmla="*/ 4535 h 4566"/>
                  <a:gd name="T52" fmla="*/ 1768 w 4567"/>
                  <a:gd name="T53" fmla="*/ 4507 h 4566"/>
                  <a:gd name="T54" fmla="*/ 1768 w 4567"/>
                  <a:gd name="T55" fmla="*/ 4507 h 4566"/>
                  <a:gd name="T56" fmla="*/ 1692 w 4567"/>
                  <a:gd name="T57" fmla="*/ 4488 h 4566"/>
                  <a:gd name="T58" fmla="*/ 1692 w 4567"/>
                  <a:gd name="T59" fmla="*/ 4488 h 4566"/>
                  <a:gd name="T60" fmla="*/ 1547 w 4567"/>
                  <a:gd name="T61" fmla="*/ 4443 h 4566"/>
                  <a:gd name="T62" fmla="*/ 1547 w 4567"/>
                  <a:gd name="T63" fmla="*/ 4443 h 4566"/>
                  <a:gd name="T64" fmla="*/ 0 w 4567"/>
                  <a:gd name="T65" fmla="*/ 2282 h 4566"/>
                  <a:gd name="T66" fmla="*/ 0 w 4567"/>
                  <a:gd name="T67" fmla="*/ 2282 h 4566"/>
                  <a:gd name="T68" fmla="*/ 2283 w 4567"/>
                  <a:gd name="T69" fmla="*/ 0 h 4566"/>
                  <a:gd name="T70" fmla="*/ 2283 w 4567"/>
                  <a:gd name="T71" fmla="*/ 0 h 4566"/>
                  <a:gd name="T72" fmla="*/ 4566 w 4567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7" h="4566">
                    <a:moveTo>
                      <a:pt x="4566" y="2282"/>
                    </a:moveTo>
                    <a:lnTo>
                      <a:pt x="4566" y="2282"/>
                    </a:lnTo>
                    <a:cubicBezTo>
                      <a:pt x="4566" y="3285"/>
                      <a:pt x="3919" y="4137"/>
                      <a:pt x="3020" y="4443"/>
                    </a:cubicBezTo>
                    <a:lnTo>
                      <a:pt x="3020" y="4443"/>
                    </a:lnTo>
                    <a:cubicBezTo>
                      <a:pt x="2972" y="4460"/>
                      <a:pt x="2924" y="4475"/>
                      <a:pt x="2875" y="4488"/>
                    </a:cubicBezTo>
                    <a:lnTo>
                      <a:pt x="2875" y="4488"/>
                    </a:lnTo>
                    <a:cubicBezTo>
                      <a:pt x="2850" y="4495"/>
                      <a:pt x="2824" y="4501"/>
                      <a:pt x="2798" y="4507"/>
                    </a:cubicBezTo>
                    <a:lnTo>
                      <a:pt x="2798" y="4507"/>
                    </a:lnTo>
                    <a:cubicBezTo>
                      <a:pt x="2751" y="4517"/>
                      <a:pt x="2703" y="4527"/>
                      <a:pt x="2654" y="4535"/>
                    </a:cubicBezTo>
                    <a:lnTo>
                      <a:pt x="2654" y="4535"/>
                    </a:lnTo>
                    <a:cubicBezTo>
                      <a:pt x="2628" y="4539"/>
                      <a:pt x="2603" y="4543"/>
                      <a:pt x="2577" y="4546"/>
                    </a:cubicBezTo>
                    <a:lnTo>
                      <a:pt x="2577" y="4546"/>
                    </a:lnTo>
                    <a:cubicBezTo>
                      <a:pt x="2530" y="4552"/>
                      <a:pt x="2481" y="4556"/>
                      <a:pt x="2432" y="4560"/>
                    </a:cubicBezTo>
                    <a:lnTo>
                      <a:pt x="2432" y="4560"/>
                    </a:lnTo>
                    <a:cubicBezTo>
                      <a:pt x="2407" y="4562"/>
                      <a:pt x="2382" y="4563"/>
                      <a:pt x="2356" y="4563"/>
                    </a:cubicBezTo>
                    <a:lnTo>
                      <a:pt x="2356" y="4563"/>
                    </a:lnTo>
                    <a:cubicBezTo>
                      <a:pt x="2332" y="4564"/>
                      <a:pt x="2308" y="4565"/>
                      <a:pt x="2283" y="4565"/>
                    </a:cubicBezTo>
                    <a:lnTo>
                      <a:pt x="2283" y="4565"/>
                    </a:lnTo>
                    <a:cubicBezTo>
                      <a:pt x="2259" y="4565"/>
                      <a:pt x="2236" y="4564"/>
                      <a:pt x="2211" y="4563"/>
                    </a:cubicBezTo>
                    <a:lnTo>
                      <a:pt x="2211" y="4563"/>
                    </a:lnTo>
                    <a:cubicBezTo>
                      <a:pt x="2186" y="4563"/>
                      <a:pt x="2159" y="4562"/>
                      <a:pt x="2134" y="4560"/>
                    </a:cubicBezTo>
                    <a:lnTo>
                      <a:pt x="2134" y="4560"/>
                    </a:lnTo>
                    <a:cubicBezTo>
                      <a:pt x="2085" y="4556"/>
                      <a:pt x="2038" y="4552"/>
                      <a:pt x="1990" y="4546"/>
                    </a:cubicBezTo>
                    <a:lnTo>
                      <a:pt x="1990" y="4546"/>
                    </a:lnTo>
                    <a:cubicBezTo>
                      <a:pt x="1964" y="4543"/>
                      <a:pt x="1939" y="4539"/>
                      <a:pt x="1913" y="4535"/>
                    </a:cubicBezTo>
                    <a:lnTo>
                      <a:pt x="1913" y="4535"/>
                    </a:lnTo>
                    <a:cubicBezTo>
                      <a:pt x="1865" y="4527"/>
                      <a:pt x="1816" y="4517"/>
                      <a:pt x="1768" y="4507"/>
                    </a:cubicBezTo>
                    <a:lnTo>
                      <a:pt x="1768" y="4507"/>
                    </a:lnTo>
                    <a:cubicBezTo>
                      <a:pt x="1743" y="4501"/>
                      <a:pt x="1717" y="4494"/>
                      <a:pt x="1692" y="4488"/>
                    </a:cubicBezTo>
                    <a:lnTo>
                      <a:pt x="1692" y="4488"/>
                    </a:lnTo>
                    <a:cubicBezTo>
                      <a:pt x="1643" y="4475"/>
                      <a:pt x="1595" y="4460"/>
                      <a:pt x="1547" y="4443"/>
                    </a:cubicBezTo>
                    <a:lnTo>
                      <a:pt x="1547" y="4443"/>
                    </a:lnTo>
                    <a:cubicBezTo>
                      <a:pt x="647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3" y="0"/>
                      <a:pt x="2283" y="0"/>
                    </a:cubicBezTo>
                    <a:lnTo>
                      <a:pt x="2283" y="0"/>
                    </a:lnTo>
                    <a:cubicBezTo>
                      <a:pt x="3544" y="0"/>
                      <a:pt x="4566" y="1021"/>
                      <a:pt x="4566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" name="Freeform 11">
                <a:extLst>
                  <a:ext uri="{FF2B5EF4-FFF2-40B4-BE49-F238E27FC236}">
                    <a16:creationId xmlns:a16="http://schemas.microsoft.com/office/drawing/2014/main" id="{8868F404-4765-11FD-83A0-FDA414E158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2162" y="7302487"/>
                <a:ext cx="3018259" cy="2825275"/>
              </a:xfrm>
              <a:custGeom>
                <a:avLst/>
                <a:gdLst>
                  <a:gd name="T0" fmla="*/ 0 w 3448"/>
                  <a:gd name="T1" fmla="*/ 0 h 3228"/>
                  <a:gd name="T2" fmla="*/ 0 w 3448"/>
                  <a:gd name="T3" fmla="*/ 377 h 3228"/>
                  <a:gd name="T4" fmla="*/ 600 w 3448"/>
                  <a:gd name="T5" fmla="*/ 487 h 3228"/>
                  <a:gd name="T6" fmla="*/ 600 w 3448"/>
                  <a:gd name="T7" fmla="*/ 756 h 3228"/>
                  <a:gd name="T8" fmla="*/ 987 w 3448"/>
                  <a:gd name="T9" fmla="*/ 865 h 3228"/>
                  <a:gd name="T10" fmla="*/ 987 w 3448"/>
                  <a:gd name="T11" fmla="*/ 3105 h 3228"/>
                  <a:gd name="T12" fmla="*/ 987 w 3448"/>
                  <a:gd name="T13" fmla="*/ 3105 h 3228"/>
                  <a:gd name="T14" fmla="*/ 1132 w 3448"/>
                  <a:gd name="T15" fmla="*/ 3150 h 3228"/>
                  <a:gd name="T16" fmla="*/ 1132 w 3448"/>
                  <a:gd name="T17" fmla="*/ 865 h 3228"/>
                  <a:gd name="T18" fmla="*/ 1208 w 3448"/>
                  <a:gd name="T19" fmla="*/ 865 h 3228"/>
                  <a:gd name="T20" fmla="*/ 1208 w 3448"/>
                  <a:gd name="T21" fmla="*/ 3169 h 3228"/>
                  <a:gd name="T22" fmla="*/ 1208 w 3448"/>
                  <a:gd name="T23" fmla="*/ 3169 h 3228"/>
                  <a:gd name="T24" fmla="*/ 1353 w 3448"/>
                  <a:gd name="T25" fmla="*/ 3197 h 3228"/>
                  <a:gd name="T26" fmla="*/ 1353 w 3448"/>
                  <a:gd name="T27" fmla="*/ 865 h 3228"/>
                  <a:gd name="T28" fmla="*/ 1430 w 3448"/>
                  <a:gd name="T29" fmla="*/ 865 h 3228"/>
                  <a:gd name="T30" fmla="*/ 1430 w 3448"/>
                  <a:gd name="T31" fmla="*/ 3208 h 3228"/>
                  <a:gd name="T32" fmla="*/ 1430 w 3448"/>
                  <a:gd name="T33" fmla="*/ 3208 h 3228"/>
                  <a:gd name="T34" fmla="*/ 1574 w 3448"/>
                  <a:gd name="T35" fmla="*/ 3222 h 3228"/>
                  <a:gd name="T36" fmla="*/ 1574 w 3448"/>
                  <a:gd name="T37" fmla="*/ 865 h 3228"/>
                  <a:gd name="T38" fmla="*/ 1651 w 3448"/>
                  <a:gd name="T39" fmla="*/ 865 h 3228"/>
                  <a:gd name="T40" fmla="*/ 1651 w 3448"/>
                  <a:gd name="T41" fmla="*/ 3225 h 3228"/>
                  <a:gd name="T42" fmla="*/ 1651 w 3448"/>
                  <a:gd name="T43" fmla="*/ 3225 h 3228"/>
                  <a:gd name="T44" fmla="*/ 1723 w 3448"/>
                  <a:gd name="T45" fmla="*/ 3227 h 3228"/>
                  <a:gd name="T46" fmla="*/ 1723 w 3448"/>
                  <a:gd name="T47" fmla="*/ 3227 h 3228"/>
                  <a:gd name="T48" fmla="*/ 1796 w 3448"/>
                  <a:gd name="T49" fmla="*/ 3225 h 3228"/>
                  <a:gd name="T50" fmla="*/ 1796 w 3448"/>
                  <a:gd name="T51" fmla="*/ 865 h 3228"/>
                  <a:gd name="T52" fmla="*/ 1872 w 3448"/>
                  <a:gd name="T53" fmla="*/ 865 h 3228"/>
                  <a:gd name="T54" fmla="*/ 1872 w 3448"/>
                  <a:gd name="T55" fmla="*/ 3222 h 3228"/>
                  <a:gd name="T56" fmla="*/ 1872 w 3448"/>
                  <a:gd name="T57" fmla="*/ 3222 h 3228"/>
                  <a:gd name="T58" fmla="*/ 2017 w 3448"/>
                  <a:gd name="T59" fmla="*/ 3208 h 3228"/>
                  <a:gd name="T60" fmla="*/ 2017 w 3448"/>
                  <a:gd name="T61" fmla="*/ 865 h 3228"/>
                  <a:gd name="T62" fmla="*/ 2094 w 3448"/>
                  <a:gd name="T63" fmla="*/ 865 h 3228"/>
                  <a:gd name="T64" fmla="*/ 2094 w 3448"/>
                  <a:gd name="T65" fmla="*/ 3197 h 3228"/>
                  <a:gd name="T66" fmla="*/ 2094 w 3448"/>
                  <a:gd name="T67" fmla="*/ 3197 h 3228"/>
                  <a:gd name="T68" fmla="*/ 2238 w 3448"/>
                  <a:gd name="T69" fmla="*/ 3169 h 3228"/>
                  <a:gd name="T70" fmla="*/ 2238 w 3448"/>
                  <a:gd name="T71" fmla="*/ 865 h 3228"/>
                  <a:gd name="T72" fmla="*/ 2315 w 3448"/>
                  <a:gd name="T73" fmla="*/ 865 h 3228"/>
                  <a:gd name="T74" fmla="*/ 2315 w 3448"/>
                  <a:gd name="T75" fmla="*/ 3150 h 3228"/>
                  <a:gd name="T76" fmla="*/ 2315 w 3448"/>
                  <a:gd name="T77" fmla="*/ 3150 h 3228"/>
                  <a:gd name="T78" fmla="*/ 2460 w 3448"/>
                  <a:gd name="T79" fmla="*/ 3105 h 3228"/>
                  <a:gd name="T80" fmla="*/ 2460 w 3448"/>
                  <a:gd name="T81" fmla="*/ 865 h 3228"/>
                  <a:gd name="T82" fmla="*/ 2848 w 3448"/>
                  <a:gd name="T83" fmla="*/ 756 h 3228"/>
                  <a:gd name="T84" fmla="*/ 2848 w 3448"/>
                  <a:gd name="T85" fmla="*/ 487 h 3228"/>
                  <a:gd name="T86" fmla="*/ 3447 w 3448"/>
                  <a:gd name="T87" fmla="*/ 377 h 3228"/>
                  <a:gd name="T88" fmla="*/ 3447 w 3448"/>
                  <a:gd name="T89" fmla="*/ 0 h 3228"/>
                  <a:gd name="T90" fmla="*/ 0 w 3448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8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600" y="487"/>
                    </a:lnTo>
                    <a:lnTo>
                      <a:pt x="600" y="756"/>
                    </a:lnTo>
                    <a:lnTo>
                      <a:pt x="987" y="865"/>
                    </a:lnTo>
                    <a:lnTo>
                      <a:pt x="987" y="3105"/>
                    </a:lnTo>
                    <a:lnTo>
                      <a:pt x="987" y="3105"/>
                    </a:lnTo>
                    <a:cubicBezTo>
                      <a:pt x="1035" y="3122"/>
                      <a:pt x="1083" y="3137"/>
                      <a:pt x="1132" y="3150"/>
                    </a:cubicBezTo>
                    <a:lnTo>
                      <a:pt x="1132" y="865"/>
                    </a:lnTo>
                    <a:lnTo>
                      <a:pt x="1208" y="865"/>
                    </a:lnTo>
                    <a:lnTo>
                      <a:pt x="1208" y="3169"/>
                    </a:lnTo>
                    <a:lnTo>
                      <a:pt x="1208" y="3169"/>
                    </a:lnTo>
                    <a:cubicBezTo>
                      <a:pt x="1256" y="3179"/>
                      <a:pt x="1305" y="3189"/>
                      <a:pt x="1353" y="3197"/>
                    </a:cubicBezTo>
                    <a:lnTo>
                      <a:pt x="1353" y="865"/>
                    </a:lnTo>
                    <a:lnTo>
                      <a:pt x="1430" y="865"/>
                    </a:lnTo>
                    <a:lnTo>
                      <a:pt x="1430" y="3208"/>
                    </a:lnTo>
                    <a:lnTo>
                      <a:pt x="1430" y="3208"/>
                    </a:lnTo>
                    <a:cubicBezTo>
                      <a:pt x="1478" y="3214"/>
                      <a:pt x="1525" y="3218"/>
                      <a:pt x="1574" y="3222"/>
                    </a:cubicBezTo>
                    <a:lnTo>
                      <a:pt x="1574" y="865"/>
                    </a:lnTo>
                    <a:lnTo>
                      <a:pt x="1651" y="865"/>
                    </a:lnTo>
                    <a:lnTo>
                      <a:pt x="1651" y="3225"/>
                    </a:lnTo>
                    <a:lnTo>
                      <a:pt x="1651" y="3225"/>
                    </a:lnTo>
                    <a:cubicBezTo>
                      <a:pt x="1676" y="3226"/>
                      <a:pt x="1699" y="3227"/>
                      <a:pt x="1723" y="3227"/>
                    </a:cubicBezTo>
                    <a:lnTo>
                      <a:pt x="1723" y="3227"/>
                    </a:lnTo>
                    <a:cubicBezTo>
                      <a:pt x="1748" y="3227"/>
                      <a:pt x="1772" y="3226"/>
                      <a:pt x="1796" y="3225"/>
                    </a:cubicBezTo>
                    <a:lnTo>
                      <a:pt x="1796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1" y="3218"/>
                      <a:pt x="1970" y="3214"/>
                      <a:pt x="2017" y="3208"/>
                    </a:cubicBezTo>
                    <a:lnTo>
                      <a:pt x="2017" y="865"/>
                    </a:lnTo>
                    <a:lnTo>
                      <a:pt x="2094" y="865"/>
                    </a:lnTo>
                    <a:lnTo>
                      <a:pt x="2094" y="3197"/>
                    </a:lnTo>
                    <a:lnTo>
                      <a:pt x="2094" y="3197"/>
                    </a:lnTo>
                    <a:cubicBezTo>
                      <a:pt x="2143" y="3189"/>
                      <a:pt x="2191" y="3179"/>
                      <a:pt x="2238" y="3169"/>
                    </a:cubicBezTo>
                    <a:lnTo>
                      <a:pt x="2238" y="865"/>
                    </a:lnTo>
                    <a:lnTo>
                      <a:pt x="2315" y="865"/>
                    </a:lnTo>
                    <a:lnTo>
                      <a:pt x="2315" y="3150"/>
                    </a:lnTo>
                    <a:lnTo>
                      <a:pt x="2315" y="3150"/>
                    </a:lnTo>
                    <a:cubicBezTo>
                      <a:pt x="2364" y="3137"/>
                      <a:pt x="2412" y="3122"/>
                      <a:pt x="2460" y="3105"/>
                    </a:cubicBezTo>
                    <a:lnTo>
                      <a:pt x="2460" y="865"/>
                    </a:lnTo>
                    <a:lnTo>
                      <a:pt x="2848" y="756"/>
                    </a:lnTo>
                    <a:lnTo>
                      <a:pt x="2848" y="487"/>
                    </a:lnTo>
                    <a:lnTo>
                      <a:pt x="3447" y="377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" name="Freeform 12">
                <a:extLst>
                  <a:ext uri="{FF2B5EF4-FFF2-40B4-BE49-F238E27FC236}">
                    <a16:creationId xmlns:a16="http://schemas.microsoft.com/office/drawing/2014/main" id="{33F028BE-A811-807E-69A2-8ACD2962D2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2162" y="7634418"/>
                <a:ext cx="3018259" cy="96490"/>
              </a:xfrm>
              <a:custGeom>
                <a:avLst/>
                <a:gdLst>
                  <a:gd name="T0" fmla="*/ 0 w 3448"/>
                  <a:gd name="T1" fmla="*/ 0 h 111"/>
                  <a:gd name="T2" fmla="*/ 600 w 3448"/>
                  <a:gd name="T3" fmla="*/ 110 h 111"/>
                  <a:gd name="T4" fmla="*/ 2848 w 3448"/>
                  <a:gd name="T5" fmla="*/ 110 h 111"/>
                  <a:gd name="T6" fmla="*/ 3447 w 3448"/>
                  <a:gd name="T7" fmla="*/ 0 h 111"/>
                  <a:gd name="T8" fmla="*/ 0 w 34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8" h="111">
                    <a:moveTo>
                      <a:pt x="0" y="0"/>
                    </a:moveTo>
                    <a:lnTo>
                      <a:pt x="600" y="110"/>
                    </a:lnTo>
                    <a:lnTo>
                      <a:pt x="2848" y="110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" name="Freeform 13">
                <a:extLst>
                  <a:ext uri="{FF2B5EF4-FFF2-40B4-BE49-F238E27FC236}">
                    <a16:creationId xmlns:a16="http://schemas.microsoft.com/office/drawing/2014/main" id="{DD4CDDC2-A132-CCDB-62E1-C3741F8AF7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7076" y="7966349"/>
                <a:ext cx="1968430" cy="96490"/>
              </a:xfrm>
              <a:custGeom>
                <a:avLst/>
                <a:gdLst>
                  <a:gd name="T0" fmla="*/ 387 w 2249"/>
                  <a:gd name="T1" fmla="*/ 109 h 110"/>
                  <a:gd name="T2" fmla="*/ 1860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7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7" y="109"/>
                    </a:moveTo>
                    <a:lnTo>
                      <a:pt x="1860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7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4633520-1A60-5BF1-D63A-BF297532360C}"/>
                </a:ext>
              </a:extLst>
            </p:cNvPr>
            <p:cNvSpPr txBox="1"/>
            <p:nvPr/>
          </p:nvSpPr>
          <p:spPr>
            <a:xfrm>
              <a:off x="2989508" y="3216340"/>
              <a:ext cx="1649972" cy="3706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2800" b="1" dirty="0">
                  <a:solidFill>
                    <a:srgbClr val="5281B1"/>
                  </a:solidFill>
                  <a:cs typeface="Poppins" pitchFamily="2" charset="77"/>
                </a:rPr>
                <a:t>Exercising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436B549-49CA-C533-BBD2-F561FF5B612C}"/>
                </a:ext>
              </a:extLst>
            </p:cNvPr>
            <p:cNvSpPr txBox="1"/>
            <p:nvPr/>
          </p:nvSpPr>
          <p:spPr>
            <a:xfrm>
              <a:off x="5258044" y="3216340"/>
              <a:ext cx="1673945" cy="3706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2800" b="1" dirty="0">
                  <a:solidFill>
                    <a:schemeClr val="bg1">
                      <a:lumMod val="85000"/>
                    </a:schemeClr>
                  </a:solidFill>
                  <a:cs typeface="Poppins" pitchFamily="2" charset="77"/>
                </a:rPr>
                <a:t>Maintenance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773E5FC-317C-EAA9-1E28-D162D45D5044}"/>
                </a:ext>
              </a:extLst>
            </p:cNvPr>
            <p:cNvSpPr txBox="1"/>
            <p:nvPr/>
          </p:nvSpPr>
          <p:spPr>
            <a:xfrm>
              <a:off x="7876829" y="3216340"/>
              <a:ext cx="1056958" cy="3706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2800" b="1" dirty="0">
                  <a:solidFill>
                    <a:schemeClr val="bg1">
                      <a:lumMod val="85000"/>
                    </a:schemeClr>
                  </a:solidFill>
                  <a:cs typeface="Poppins" pitchFamily="2" charset="77"/>
                </a:rPr>
                <a:t>Review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76FA4E7-5795-121B-BAF1-A119B491ADBE}"/>
                </a:ext>
              </a:extLst>
            </p:cNvPr>
            <p:cNvSpPr txBox="1"/>
            <p:nvPr/>
          </p:nvSpPr>
          <p:spPr>
            <a:xfrm>
              <a:off x="4603621" y="2284244"/>
              <a:ext cx="2982789" cy="370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Managed BCM (Validation)</a:t>
              </a:r>
            </a:p>
          </p:txBody>
        </p:sp>
        <p:cxnSp>
          <p:nvCxnSpPr>
            <p:cNvPr id="44" name="Connector: Elbow 43">
              <a:extLst>
                <a:ext uri="{FF2B5EF4-FFF2-40B4-BE49-F238E27FC236}">
                  <a16:creationId xmlns:a16="http://schemas.microsoft.com/office/drawing/2014/main" id="{28581008-EAF6-831B-30EC-99707B6D9540}"/>
                </a:ext>
              </a:extLst>
            </p:cNvPr>
            <p:cNvCxnSpPr>
              <a:cxnSpLocks/>
              <a:stCxn id="42" idx="1"/>
              <a:endCxn id="38" idx="0"/>
            </p:cNvCxnSpPr>
            <p:nvPr/>
          </p:nvCxnSpPr>
          <p:spPr>
            <a:xfrm rot="10800000" flipV="1">
              <a:off x="3814494" y="2469556"/>
              <a:ext cx="789127" cy="746784"/>
            </a:xfrm>
            <a:prstGeom prst="bentConnector2">
              <a:avLst/>
            </a:prstGeom>
            <a:ln w="28575">
              <a:solidFill>
                <a:srgbClr val="5281B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or: Elbow 48">
              <a:extLst>
                <a:ext uri="{FF2B5EF4-FFF2-40B4-BE49-F238E27FC236}">
                  <a16:creationId xmlns:a16="http://schemas.microsoft.com/office/drawing/2014/main" id="{7A007F74-E25B-D824-C65D-839DBFA177FD}"/>
                </a:ext>
              </a:extLst>
            </p:cNvPr>
            <p:cNvCxnSpPr>
              <a:cxnSpLocks/>
              <a:stCxn id="42" idx="3"/>
              <a:endCxn id="40" idx="0"/>
            </p:cNvCxnSpPr>
            <p:nvPr/>
          </p:nvCxnSpPr>
          <p:spPr>
            <a:xfrm>
              <a:off x="7586410" y="2469556"/>
              <a:ext cx="818898" cy="746784"/>
            </a:xfrm>
            <a:prstGeom prst="bentConnector2">
              <a:avLst/>
            </a:prstGeom>
            <a:ln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363CCDD1-F3BA-DD0C-3E56-25B3AFBBA559}"/>
                </a:ext>
              </a:extLst>
            </p:cNvPr>
            <p:cNvCxnSpPr>
              <a:stCxn id="42" idx="2"/>
              <a:endCxn id="39" idx="0"/>
            </p:cNvCxnSpPr>
            <p:nvPr/>
          </p:nvCxnSpPr>
          <p:spPr>
            <a:xfrm>
              <a:off x="6095015" y="2654868"/>
              <a:ext cx="1" cy="561472"/>
            </a:xfrm>
            <a:prstGeom prst="straightConnector1">
              <a:avLst/>
            </a:prstGeom>
            <a:ln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616610A7-A13B-6483-C9C1-9B5FD729A0EB}"/>
              </a:ext>
            </a:extLst>
          </p:cNvPr>
          <p:cNvSpPr/>
          <p:nvPr/>
        </p:nvSpPr>
        <p:spPr>
          <a:xfrm>
            <a:off x="1303828" y="2453864"/>
            <a:ext cx="3114135" cy="3114135"/>
          </a:xfrm>
          <a:prstGeom prst="ellipse">
            <a:avLst/>
          </a:prstGeom>
          <a:noFill/>
          <a:ln w="28575">
            <a:solidFill>
              <a:srgbClr val="5281B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6657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Box 123">
            <a:extLst>
              <a:ext uri="{FF2B5EF4-FFF2-40B4-BE49-F238E27FC236}">
                <a16:creationId xmlns:a16="http://schemas.microsoft.com/office/drawing/2014/main" id="{9B6DDFA1-9E03-64A6-FE6D-DF8D853A8D3B}"/>
              </a:ext>
            </a:extLst>
          </p:cNvPr>
          <p:cNvSpPr txBox="1"/>
          <p:nvPr/>
        </p:nvSpPr>
        <p:spPr>
          <a:xfrm>
            <a:off x="1896218" y="4371652"/>
            <a:ext cx="3342924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u="sng" dirty="0"/>
              <a:t>An organization’s continuity capability cannot be considered reliable or effective until it has been exercised.</a:t>
            </a:r>
          </a:p>
          <a:p>
            <a:endParaRPr lang="en-US" sz="1400" dirty="0"/>
          </a:p>
          <a:p>
            <a:r>
              <a:rPr lang="en-US" sz="1400" u="sng" dirty="0"/>
              <a:t>Ref: BCI Good Practice Guideline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9F310BC9-0D14-A032-BCAF-C87D7E871C6C}"/>
              </a:ext>
            </a:extLst>
          </p:cNvPr>
          <p:cNvSpPr txBox="1"/>
          <p:nvPr/>
        </p:nvSpPr>
        <p:spPr>
          <a:xfrm>
            <a:off x="510908" y="153877"/>
            <a:ext cx="8168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ea typeface="Inter SemiBold" panose="02000503000000020004" pitchFamily="2" charset="0"/>
                <a:cs typeface="Poppins SemiBold" panose="00000700000000000000" pitchFamily="50" charset="0"/>
              </a:rPr>
              <a:t>Three Pillars for Managed BCM (Pillar 1: Exercising)</a:t>
            </a:r>
            <a:endParaRPr lang="en-US" sz="2800" dirty="0">
              <a:ea typeface="Inter SemiBold" panose="02000503000000020004" pitchFamily="2" charset="0"/>
              <a:cs typeface="Poppins SemiBold" panose="00000700000000000000" pitchFamily="50" charset="0"/>
            </a:endParaRPr>
          </a:p>
        </p:txBody>
      </p:sp>
      <p:sp>
        <p:nvSpPr>
          <p:cNvPr id="135" name="Hexagon 3">
            <a:extLst>
              <a:ext uri="{FF2B5EF4-FFF2-40B4-BE49-F238E27FC236}">
                <a16:creationId xmlns:a16="http://schemas.microsoft.com/office/drawing/2014/main" id="{E67670C4-EBC1-8BCC-B186-8192CAF9A715}"/>
              </a:ext>
            </a:extLst>
          </p:cNvPr>
          <p:cNvSpPr/>
          <p:nvPr/>
        </p:nvSpPr>
        <p:spPr>
          <a:xfrm rot="16200000">
            <a:off x="53398" y="1183620"/>
            <a:ext cx="2713330" cy="2411849"/>
          </a:xfrm>
          <a:prstGeom prst="hexagon">
            <a:avLst/>
          </a:prstGeom>
          <a:solidFill>
            <a:srgbClr val="39648C"/>
          </a:solidFill>
          <a:ln w="635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136" name="Group 5">
            <a:extLst>
              <a:ext uri="{FF2B5EF4-FFF2-40B4-BE49-F238E27FC236}">
                <a16:creationId xmlns:a16="http://schemas.microsoft.com/office/drawing/2014/main" id="{74A93795-3C0C-BB56-18A7-EC7DCEAC9CD5}"/>
              </a:ext>
            </a:extLst>
          </p:cNvPr>
          <p:cNvGrpSpPr/>
          <p:nvPr/>
        </p:nvGrpSpPr>
        <p:grpSpPr>
          <a:xfrm>
            <a:off x="366114" y="1509042"/>
            <a:ext cx="2087902" cy="1296000"/>
            <a:chOff x="5889060" y="3868144"/>
            <a:chExt cx="2527679" cy="1296000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9DEC9E9E-4398-78DB-5A12-F5CC21472383}"/>
                </a:ext>
              </a:extLst>
            </p:cNvPr>
            <p:cNvSpPr txBox="1"/>
            <p:nvPr/>
          </p:nvSpPr>
          <p:spPr>
            <a:xfrm>
              <a:off x="5889060" y="4333147"/>
              <a:ext cx="252767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A process to train for, test, assess, practice, and improve the business continuity capability of the organization.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5EFE03E3-20A1-F3DA-BD1B-CDF5B58F9D23}"/>
                </a:ext>
              </a:extLst>
            </p:cNvPr>
            <p:cNvSpPr txBox="1"/>
            <p:nvPr/>
          </p:nvSpPr>
          <p:spPr>
            <a:xfrm>
              <a:off x="5889060" y="3868144"/>
              <a:ext cx="25276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rgbClr val="39648C"/>
                  </a:solidFill>
                  <a:cs typeface="Arial" pitchFamily="34" charset="0"/>
                </a:rPr>
                <a:t>What is Exercising?</a:t>
              </a:r>
              <a:endParaRPr lang="ko-KR" altLang="en-US" b="1" dirty="0">
                <a:solidFill>
                  <a:srgbClr val="39648C"/>
                </a:solidFill>
                <a:cs typeface="Arial" pitchFamily="34" charset="0"/>
              </a:endParaRPr>
            </a:p>
          </p:txBody>
        </p:sp>
      </p:grpSp>
      <p:sp>
        <p:nvSpPr>
          <p:cNvPr id="139" name="Chevron 18">
            <a:extLst>
              <a:ext uri="{FF2B5EF4-FFF2-40B4-BE49-F238E27FC236}">
                <a16:creationId xmlns:a16="http://schemas.microsoft.com/office/drawing/2014/main" id="{F27FE184-5B5D-130C-271A-7F7FC4844AFC}"/>
              </a:ext>
            </a:extLst>
          </p:cNvPr>
          <p:cNvSpPr/>
          <p:nvPr/>
        </p:nvSpPr>
        <p:spPr>
          <a:xfrm rot="5400000">
            <a:off x="1050146" y="2398945"/>
            <a:ext cx="719834" cy="2411849"/>
          </a:xfrm>
          <a:prstGeom prst="chevron">
            <a:avLst>
              <a:gd name="adj" fmla="val 84044"/>
            </a:avLst>
          </a:prstGeom>
          <a:solidFill>
            <a:srgbClr val="39648C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0" name="Rectangle 16">
            <a:extLst>
              <a:ext uri="{FF2B5EF4-FFF2-40B4-BE49-F238E27FC236}">
                <a16:creationId xmlns:a16="http://schemas.microsoft.com/office/drawing/2014/main" id="{3F221A63-E902-2B93-60D4-ECA19FDA8225}"/>
              </a:ext>
            </a:extLst>
          </p:cNvPr>
          <p:cNvSpPr/>
          <p:nvPr/>
        </p:nvSpPr>
        <p:spPr>
          <a:xfrm rot="2700000">
            <a:off x="1272796" y="3135071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396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1" name="Hexagon 3">
            <a:extLst>
              <a:ext uri="{FF2B5EF4-FFF2-40B4-BE49-F238E27FC236}">
                <a16:creationId xmlns:a16="http://schemas.microsoft.com/office/drawing/2014/main" id="{69BE5D3B-E9FB-668B-21AF-1BFD49E9D491}"/>
              </a:ext>
            </a:extLst>
          </p:cNvPr>
          <p:cNvSpPr/>
          <p:nvPr/>
        </p:nvSpPr>
        <p:spPr>
          <a:xfrm rot="16200000">
            <a:off x="2917101" y="1183621"/>
            <a:ext cx="2713330" cy="2411849"/>
          </a:xfrm>
          <a:prstGeom prst="hexagon">
            <a:avLst/>
          </a:prstGeom>
          <a:solidFill>
            <a:srgbClr val="39648C"/>
          </a:solidFill>
          <a:ln w="635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142" name="Group 5">
            <a:extLst>
              <a:ext uri="{FF2B5EF4-FFF2-40B4-BE49-F238E27FC236}">
                <a16:creationId xmlns:a16="http://schemas.microsoft.com/office/drawing/2014/main" id="{93D817FE-DDD4-F817-9049-E17E350B3F85}"/>
              </a:ext>
            </a:extLst>
          </p:cNvPr>
          <p:cNvGrpSpPr/>
          <p:nvPr/>
        </p:nvGrpSpPr>
        <p:grpSpPr>
          <a:xfrm>
            <a:off x="3067841" y="1509043"/>
            <a:ext cx="2411850" cy="1632185"/>
            <a:chOff x="5692968" y="3868144"/>
            <a:chExt cx="2919861" cy="1632185"/>
          </a:xfrm>
        </p:grpSpPr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5957277A-1C01-76F2-E32B-55A90F2D2C07}"/>
                </a:ext>
              </a:extLst>
            </p:cNvPr>
            <p:cNvSpPr txBox="1"/>
            <p:nvPr/>
          </p:nvSpPr>
          <p:spPr>
            <a:xfrm>
              <a:off x="5692968" y="4300000"/>
              <a:ext cx="291986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Reality Check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Improvement &amp; Enhancement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Increasing Staff Competency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Accuracy of BCM Docs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Creates awareness &amp; Teamwork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63DC2E15-E599-7526-7A5F-F54A67753E45}"/>
                </a:ext>
              </a:extLst>
            </p:cNvPr>
            <p:cNvSpPr txBox="1"/>
            <p:nvPr/>
          </p:nvSpPr>
          <p:spPr>
            <a:xfrm>
              <a:off x="5889060" y="3868144"/>
              <a:ext cx="25276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rgbClr val="39648C"/>
                  </a:solidFill>
                  <a:cs typeface="Arial" pitchFamily="34" charset="0"/>
                </a:rPr>
                <a:t>Why to Exercise?</a:t>
              </a:r>
              <a:endParaRPr lang="ko-KR" altLang="en-US" b="1" dirty="0">
                <a:solidFill>
                  <a:srgbClr val="39648C"/>
                </a:solidFill>
                <a:cs typeface="Arial" pitchFamily="34" charset="0"/>
              </a:endParaRPr>
            </a:p>
          </p:txBody>
        </p:sp>
      </p:grpSp>
      <p:sp>
        <p:nvSpPr>
          <p:cNvPr id="145" name="Chevron 18">
            <a:extLst>
              <a:ext uri="{FF2B5EF4-FFF2-40B4-BE49-F238E27FC236}">
                <a16:creationId xmlns:a16="http://schemas.microsoft.com/office/drawing/2014/main" id="{030F9054-6863-82C0-42F7-F2D02A476EA2}"/>
              </a:ext>
            </a:extLst>
          </p:cNvPr>
          <p:cNvSpPr/>
          <p:nvPr/>
        </p:nvSpPr>
        <p:spPr>
          <a:xfrm rot="5400000">
            <a:off x="3913849" y="2398946"/>
            <a:ext cx="719834" cy="2411849"/>
          </a:xfrm>
          <a:prstGeom prst="chevron">
            <a:avLst>
              <a:gd name="adj" fmla="val 84044"/>
            </a:avLst>
          </a:prstGeom>
          <a:solidFill>
            <a:srgbClr val="39648C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6" name="Rectangle 16">
            <a:extLst>
              <a:ext uri="{FF2B5EF4-FFF2-40B4-BE49-F238E27FC236}">
                <a16:creationId xmlns:a16="http://schemas.microsoft.com/office/drawing/2014/main" id="{D489EC72-B991-3B98-9C96-615543E5DF30}"/>
              </a:ext>
            </a:extLst>
          </p:cNvPr>
          <p:cNvSpPr/>
          <p:nvPr/>
        </p:nvSpPr>
        <p:spPr>
          <a:xfrm rot="2700000">
            <a:off x="4136499" y="3092547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396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56" name="Freeform 406">
            <a:extLst>
              <a:ext uri="{FF2B5EF4-FFF2-40B4-BE49-F238E27FC236}">
                <a16:creationId xmlns:a16="http://schemas.microsoft.com/office/drawing/2014/main" id="{8264FCD4-19F2-F04F-0735-0FA5139F7A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8395" y="2255405"/>
            <a:ext cx="3671970" cy="3671970"/>
          </a:xfrm>
          <a:custGeom>
            <a:avLst/>
            <a:gdLst>
              <a:gd name="T0" fmla="*/ 7312 w 7313"/>
              <a:gd name="T1" fmla="*/ 3650 h 7312"/>
              <a:gd name="T2" fmla="*/ 7312 w 7313"/>
              <a:gd name="T3" fmla="*/ 3650 h 7312"/>
              <a:gd name="T4" fmla="*/ 3652 w 7313"/>
              <a:gd name="T5" fmla="*/ 7311 h 7312"/>
              <a:gd name="T6" fmla="*/ 0 w 7313"/>
              <a:gd name="T7" fmla="*/ 3650 h 7312"/>
              <a:gd name="T8" fmla="*/ 3652 w 7313"/>
              <a:gd name="T9" fmla="*/ 0 h 7312"/>
              <a:gd name="T10" fmla="*/ 7312 w 7313"/>
              <a:gd name="T11" fmla="*/ 3650 h 7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13" h="7312">
                <a:moveTo>
                  <a:pt x="7312" y="3650"/>
                </a:moveTo>
                <a:lnTo>
                  <a:pt x="7312" y="3650"/>
                </a:lnTo>
                <a:cubicBezTo>
                  <a:pt x="7312" y="5674"/>
                  <a:pt x="5675" y="7311"/>
                  <a:pt x="3652" y="7311"/>
                </a:cubicBezTo>
                <a:cubicBezTo>
                  <a:pt x="1637" y="7311"/>
                  <a:pt x="0" y="5674"/>
                  <a:pt x="0" y="3650"/>
                </a:cubicBezTo>
                <a:cubicBezTo>
                  <a:pt x="0" y="1636"/>
                  <a:pt x="1637" y="0"/>
                  <a:pt x="3652" y="0"/>
                </a:cubicBezTo>
                <a:cubicBezTo>
                  <a:pt x="5675" y="0"/>
                  <a:pt x="7312" y="1636"/>
                  <a:pt x="7312" y="3650"/>
                </a:cubicBezTo>
              </a:path>
            </a:pathLst>
          </a:custGeom>
          <a:noFill/>
          <a:ln w="152400" cap="flat">
            <a:solidFill>
              <a:schemeClr val="accent6">
                <a:lumMod val="60000"/>
                <a:lumOff val="4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 sz="900" dirty="0"/>
          </a:p>
        </p:txBody>
      </p:sp>
      <p:sp>
        <p:nvSpPr>
          <p:cNvPr id="157" name="Freeform 407">
            <a:extLst>
              <a:ext uri="{FF2B5EF4-FFF2-40B4-BE49-F238E27FC236}">
                <a16:creationId xmlns:a16="http://schemas.microsoft.com/office/drawing/2014/main" id="{BA389CB4-C43E-9216-95A5-3B733B111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1861" y="1639177"/>
            <a:ext cx="1496304" cy="1461019"/>
          </a:xfrm>
          <a:custGeom>
            <a:avLst/>
            <a:gdLst>
              <a:gd name="T0" fmla="*/ 2176 w 2177"/>
              <a:gd name="T1" fmla="*/ 1089 h 2177"/>
              <a:gd name="T2" fmla="*/ 2176 w 2177"/>
              <a:gd name="T3" fmla="*/ 1089 h 2177"/>
              <a:gd name="T4" fmla="*/ 1088 w 2177"/>
              <a:gd name="T5" fmla="*/ 2176 h 2177"/>
              <a:gd name="T6" fmla="*/ 0 w 2177"/>
              <a:gd name="T7" fmla="*/ 1089 h 2177"/>
              <a:gd name="T8" fmla="*/ 1088 w 2177"/>
              <a:gd name="T9" fmla="*/ 0 h 2177"/>
              <a:gd name="T10" fmla="*/ 2176 w 2177"/>
              <a:gd name="T11" fmla="*/ 1089 h 2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77" h="2177">
                <a:moveTo>
                  <a:pt x="2176" y="1089"/>
                </a:moveTo>
                <a:lnTo>
                  <a:pt x="2176" y="1089"/>
                </a:lnTo>
                <a:cubicBezTo>
                  <a:pt x="2176" y="1690"/>
                  <a:pt x="1682" y="2176"/>
                  <a:pt x="1088" y="2176"/>
                </a:cubicBezTo>
                <a:cubicBezTo>
                  <a:pt x="485" y="2176"/>
                  <a:pt x="0" y="1690"/>
                  <a:pt x="0" y="1089"/>
                </a:cubicBezTo>
                <a:cubicBezTo>
                  <a:pt x="0" y="486"/>
                  <a:pt x="485" y="0"/>
                  <a:pt x="1088" y="0"/>
                </a:cubicBezTo>
                <a:cubicBezTo>
                  <a:pt x="1682" y="0"/>
                  <a:pt x="2176" y="486"/>
                  <a:pt x="2176" y="1089"/>
                </a:cubicBezTo>
              </a:path>
            </a:pathLst>
          </a:custGeom>
          <a:solidFill>
            <a:srgbClr val="203864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sz="1700" b="1" dirty="0">
                <a:solidFill>
                  <a:schemeClr val="bg1"/>
                </a:solidFill>
                <a:ea typeface="Lato" charset="0"/>
                <a:cs typeface="Lato" charset="0"/>
              </a:rPr>
              <a:t>Establishing</a:t>
            </a:r>
            <a:br>
              <a:rPr lang="en-US" sz="1700" b="1" dirty="0">
                <a:solidFill>
                  <a:schemeClr val="bg1"/>
                </a:solidFill>
                <a:ea typeface="Lato" charset="0"/>
                <a:cs typeface="Lato" charset="0"/>
              </a:rPr>
            </a:br>
            <a:r>
              <a:rPr lang="en-US" sz="1700" b="1" dirty="0">
                <a:solidFill>
                  <a:schemeClr val="bg1"/>
                </a:solidFill>
                <a:ea typeface="Lato" charset="0"/>
                <a:cs typeface="Lato" charset="0"/>
              </a:rPr>
              <a:t> the </a:t>
            </a:r>
            <a:br>
              <a:rPr lang="en-US" sz="1700" b="1" dirty="0">
                <a:solidFill>
                  <a:schemeClr val="bg1"/>
                </a:solidFill>
                <a:ea typeface="Lato" charset="0"/>
                <a:cs typeface="Lato" charset="0"/>
              </a:rPr>
            </a:br>
            <a:r>
              <a:rPr lang="en-US" sz="1700" b="1" dirty="0">
                <a:solidFill>
                  <a:schemeClr val="bg1"/>
                </a:solidFill>
                <a:ea typeface="Lato" charset="0"/>
                <a:cs typeface="Lato" charset="0"/>
              </a:rPr>
              <a:t>Foundation</a:t>
            </a:r>
          </a:p>
        </p:txBody>
      </p:sp>
      <p:sp>
        <p:nvSpPr>
          <p:cNvPr id="158" name="Freeform 408">
            <a:extLst>
              <a:ext uri="{FF2B5EF4-FFF2-40B4-BE49-F238E27FC236}">
                <a16:creationId xmlns:a16="http://schemas.microsoft.com/office/drawing/2014/main" id="{140CFE2A-ADF6-0D31-2609-29EC0CB760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2629" y="3458805"/>
            <a:ext cx="1499616" cy="1463040"/>
          </a:xfrm>
          <a:custGeom>
            <a:avLst/>
            <a:gdLst>
              <a:gd name="T0" fmla="*/ 2176 w 2177"/>
              <a:gd name="T1" fmla="*/ 1088 h 2178"/>
              <a:gd name="T2" fmla="*/ 2176 w 2177"/>
              <a:gd name="T3" fmla="*/ 1088 h 2178"/>
              <a:gd name="T4" fmla="*/ 1088 w 2177"/>
              <a:gd name="T5" fmla="*/ 2177 h 2178"/>
              <a:gd name="T6" fmla="*/ 0 w 2177"/>
              <a:gd name="T7" fmla="*/ 1088 h 2178"/>
              <a:gd name="T8" fmla="*/ 1088 w 2177"/>
              <a:gd name="T9" fmla="*/ 0 h 2178"/>
              <a:gd name="T10" fmla="*/ 2176 w 2177"/>
              <a:gd name="T11" fmla="*/ 1088 h 2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77" h="2178">
                <a:moveTo>
                  <a:pt x="2176" y="1088"/>
                </a:moveTo>
                <a:lnTo>
                  <a:pt x="2176" y="1088"/>
                </a:lnTo>
                <a:cubicBezTo>
                  <a:pt x="2176" y="1682"/>
                  <a:pt x="1682" y="2177"/>
                  <a:pt x="1088" y="2177"/>
                </a:cubicBezTo>
                <a:cubicBezTo>
                  <a:pt x="485" y="2177"/>
                  <a:pt x="0" y="1682"/>
                  <a:pt x="0" y="1088"/>
                </a:cubicBezTo>
                <a:cubicBezTo>
                  <a:pt x="0" y="486"/>
                  <a:pt x="485" y="0"/>
                  <a:pt x="1088" y="0"/>
                </a:cubicBezTo>
                <a:cubicBezTo>
                  <a:pt x="1682" y="0"/>
                  <a:pt x="2176" y="486"/>
                  <a:pt x="2176" y="1088"/>
                </a:cubicBezTo>
              </a:path>
            </a:pathLst>
          </a:custGeom>
          <a:solidFill>
            <a:srgbClr val="2E5495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sz="1700" b="1" dirty="0">
                <a:solidFill>
                  <a:schemeClr val="bg1"/>
                </a:solidFill>
                <a:ea typeface="Lato" charset="0"/>
                <a:cs typeface="Lato" charset="0"/>
              </a:rPr>
              <a:t>Planning</a:t>
            </a:r>
            <a:br>
              <a:rPr lang="en-US" sz="1700" b="1" dirty="0">
                <a:solidFill>
                  <a:schemeClr val="bg1"/>
                </a:solidFill>
                <a:ea typeface="Lato" charset="0"/>
                <a:cs typeface="Lato" charset="0"/>
              </a:rPr>
            </a:br>
            <a:r>
              <a:rPr lang="en-US" sz="1700" b="1" dirty="0">
                <a:solidFill>
                  <a:schemeClr val="bg1"/>
                </a:solidFill>
                <a:ea typeface="Lato" charset="0"/>
                <a:cs typeface="Lato" charset="0"/>
              </a:rPr>
              <a:t> Design, &amp;</a:t>
            </a:r>
            <a:br>
              <a:rPr lang="en-US" sz="1700" b="1" dirty="0">
                <a:solidFill>
                  <a:schemeClr val="bg1"/>
                </a:solidFill>
                <a:ea typeface="Lato" charset="0"/>
                <a:cs typeface="Lato" charset="0"/>
              </a:rPr>
            </a:br>
            <a:r>
              <a:rPr lang="en-US" sz="1700" b="1" dirty="0">
                <a:solidFill>
                  <a:schemeClr val="bg1"/>
                </a:solidFill>
                <a:ea typeface="Lato" charset="0"/>
                <a:cs typeface="Lato" charset="0"/>
              </a:rPr>
              <a:t> Development</a:t>
            </a:r>
          </a:p>
        </p:txBody>
      </p:sp>
      <p:sp>
        <p:nvSpPr>
          <p:cNvPr id="159" name="Freeform 409">
            <a:extLst>
              <a:ext uri="{FF2B5EF4-FFF2-40B4-BE49-F238E27FC236}">
                <a16:creationId xmlns:a16="http://schemas.microsoft.com/office/drawing/2014/main" id="{E1D47932-7B77-03C3-40F4-D8D8D9FF45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3920" y="3469298"/>
            <a:ext cx="1499616" cy="1463040"/>
          </a:xfrm>
          <a:custGeom>
            <a:avLst/>
            <a:gdLst>
              <a:gd name="T0" fmla="*/ 2168 w 2169"/>
              <a:gd name="T1" fmla="*/ 1089 h 2177"/>
              <a:gd name="T2" fmla="*/ 2168 w 2169"/>
              <a:gd name="T3" fmla="*/ 1089 h 2177"/>
              <a:gd name="T4" fmla="*/ 1089 w 2169"/>
              <a:gd name="T5" fmla="*/ 2176 h 2177"/>
              <a:gd name="T6" fmla="*/ 0 w 2169"/>
              <a:gd name="T7" fmla="*/ 1089 h 2177"/>
              <a:gd name="T8" fmla="*/ 1089 w 2169"/>
              <a:gd name="T9" fmla="*/ 0 h 2177"/>
              <a:gd name="T10" fmla="*/ 2168 w 2169"/>
              <a:gd name="T11" fmla="*/ 1089 h 2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9" h="2177">
                <a:moveTo>
                  <a:pt x="2168" y="1089"/>
                </a:moveTo>
                <a:lnTo>
                  <a:pt x="2168" y="1089"/>
                </a:lnTo>
                <a:cubicBezTo>
                  <a:pt x="2168" y="1690"/>
                  <a:pt x="1682" y="2176"/>
                  <a:pt x="1089" y="2176"/>
                </a:cubicBezTo>
                <a:cubicBezTo>
                  <a:pt x="486" y="2176"/>
                  <a:pt x="0" y="1690"/>
                  <a:pt x="0" y="1089"/>
                </a:cubicBezTo>
                <a:cubicBezTo>
                  <a:pt x="0" y="486"/>
                  <a:pt x="486" y="0"/>
                  <a:pt x="1089" y="0"/>
                </a:cubicBezTo>
                <a:cubicBezTo>
                  <a:pt x="1682" y="0"/>
                  <a:pt x="2168" y="486"/>
                  <a:pt x="2168" y="1089"/>
                </a:cubicBezTo>
              </a:path>
            </a:pathLst>
          </a:custGeom>
          <a:solidFill>
            <a:srgbClr val="BACAE8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sz="1700" b="1" dirty="0">
                <a:ea typeface="Lato" charset="0"/>
                <a:cs typeface="Lato" charset="0"/>
              </a:rPr>
              <a:t>Improvement</a:t>
            </a:r>
          </a:p>
        </p:txBody>
      </p:sp>
      <p:sp>
        <p:nvSpPr>
          <p:cNvPr id="160" name="Freeform 410">
            <a:extLst>
              <a:ext uri="{FF2B5EF4-FFF2-40B4-BE49-F238E27FC236}">
                <a16:creationId xmlns:a16="http://schemas.microsoft.com/office/drawing/2014/main" id="{9A4A4FD4-4BF7-0E30-A5BB-2E3C6B43EF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8549" y="4932338"/>
            <a:ext cx="1499616" cy="1463040"/>
          </a:xfrm>
          <a:custGeom>
            <a:avLst/>
            <a:gdLst>
              <a:gd name="T0" fmla="*/ 2168 w 2169"/>
              <a:gd name="T1" fmla="*/ 1088 h 2178"/>
              <a:gd name="T2" fmla="*/ 2168 w 2169"/>
              <a:gd name="T3" fmla="*/ 1088 h 2178"/>
              <a:gd name="T4" fmla="*/ 1089 w 2169"/>
              <a:gd name="T5" fmla="*/ 2177 h 2178"/>
              <a:gd name="T6" fmla="*/ 0 w 2169"/>
              <a:gd name="T7" fmla="*/ 1088 h 2178"/>
              <a:gd name="T8" fmla="*/ 1089 w 2169"/>
              <a:gd name="T9" fmla="*/ 0 h 2178"/>
              <a:gd name="T10" fmla="*/ 2168 w 2169"/>
              <a:gd name="T11" fmla="*/ 1088 h 2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9" h="2178">
                <a:moveTo>
                  <a:pt x="2168" y="1088"/>
                </a:moveTo>
                <a:lnTo>
                  <a:pt x="2168" y="1088"/>
                </a:lnTo>
                <a:cubicBezTo>
                  <a:pt x="2168" y="1682"/>
                  <a:pt x="1682" y="2177"/>
                  <a:pt x="1089" y="2177"/>
                </a:cubicBezTo>
                <a:cubicBezTo>
                  <a:pt x="486" y="2177"/>
                  <a:pt x="0" y="1682"/>
                  <a:pt x="0" y="1088"/>
                </a:cubicBezTo>
                <a:cubicBezTo>
                  <a:pt x="0" y="486"/>
                  <a:pt x="486" y="0"/>
                  <a:pt x="1089" y="0"/>
                </a:cubicBezTo>
                <a:cubicBezTo>
                  <a:pt x="1682" y="0"/>
                  <a:pt x="2168" y="486"/>
                  <a:pt x="2168" y="1088"/>
                </a:cubicBezTo>
              </a:path>
            </a:pathLst>
          </a:custGeom>
          <a:solidFill>
            <a:srgbClr val="8DA9DB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sz="1700" b="1" dirty="0">
                <a:ea typeface="Lato" charset="0"/>
                <a:cs typeface="Lato" charset="0"/>
              </a:rPr>
              <a:t>Conducting</a:t>
            </a:r>
            <a:endParaRPr lang="es-MX" sz="1700" dirty="0"/>
          </a:p>
        </p:txBody>
      </p:sp>
      <p:sp>
        <p:nvSpPr>
          <p:cNvPr id="161" name="Arrow: Chevron 160">
            <a:extLst>
              <a:ext uri="{FF2B5EF4-FFF2-40B4-BE49-F238E27FC236}">
                <a16:creationId xmlns:a16="http://schemas.microsoft.com/office/drawing/2014/main" id="{51D7A139-1F37-D2F4-279C-39F3C9AC51C3}"/>
              </a:ext>
            </a:extLst>
          </p:cNvPr>
          <p:cNvSpPr/>
          <p:nvPr/>
        </p:nvSpPr>
        <p:spPr>
          <a:xfrm rot="3315626">
            <a:off x="9928795" y="2720563"/>
            <a:ext cx="308344" cy="360897"/>
          </a:xfrm>
          <a:prstGeom prst="chevron">
            <a:avLst/>
          </a:prstGeom>
          <a:solidFill>
            <a:srgbClr val="FF8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2" name="Arrow: Chevron 161">
            <a:extLst>
              <a:ext uri="{FF2B5EF4-FFF2-40B4-BE49-F238E27FC236}">
                <a16:creationId xmlns:a16="http://schemas.microsoft.com/office/drawing/2014/main" id="{5B8CB628-F806-8768-C924-93CF97F63D9B}"/>
              </a:ext>
            </a:extLst>
          </p:cNvPr>
          <p:cNvSpPr/>
          <p:nvPr/>
        </p:nvSpPr>
        <p:spPr>
          <a:xfrm rot="13627333">
            <a:off x="7229299" y="5249408"/>
            <a:ext cx="308344" cy="360897"/>
          </a:xfrm>
          <a:prstGeom prst="chevron">
            <a:avLst/>
          </a:prstGeom>
          <a:solidFill>
            <a:srgbClr val="FF8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3" name="Arrow: Chevron 162">
            <a:extLst>
              <a:ext uri="{FF2B5EF4-FFF2-40B4-BE49-F238E27FC236}">
                <a16:creationId xmlns:a16="http://schemas.microsoft.com/office/drawing/2014/main" id="{5A6DF974-B9D4-DC72-F2D7-8890FA4F3D88}"/>
              </a:ext>
            </a:extLst>
          </p:cNvPr>
          <p:cNvSpPr/>
          <p:nvPr/>
        </p:nvSpPr>
        <p:spPr>
          <a:xfrm rot="7832120">
            <a:off x="9736347" y="5283217"/>
            <a:ext cx="308344" cy="360897"/>
          </a:xfrm>
          <a:prstGeom prst="chevron">
            <a:avLst/>
          </a:prstGeom>
          <a:solidFill>
            <a:srgbClr val="FF8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4" name="Arrow: Chevron 163">
            <a:extLst>
              <a:ext uri="{FF2B5EF4-FFF2-40B4-BE49-F238E27FC236}">
                <a16:creationId xmlns:a16="http://schemas.microsoft.com/office/drawing/2014/main" id="{FC143714-05BE-B765-D12A-178655C9B9F4}"/>
              </a:ext>
            </a:extLst>
          </p:cNvPr>
          <p:cNvSpPr/>
          <p:nvPr/>
        </p:nvSpPr>
        <p:spPr>
          <a:xfrm rot="18725893">
            <a:off x="7223203" y="2652530"/>
            <a:ext cx="308344" cy="360897"/>
          </a:xfrm>
          <a:prstGeom prst="chevron">
            <a:avLst/>
          </a:prstGeom>
          <a:solidFill>
            <a:srgbClr val="FF8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0F0AA082-0B05-8701-BAC6-71E420062B68}"/>
              </a:ext>
            </a:extLst>
          </p:cNvPr>
          <p:cNvSpPr txBox="1"/>
          <p:nvPr/>
        </p:nvSpPr>
        <p:spPr>
          <a:xfrm>
            <a:off x="7630429" y="3706669"/>
            <a:ext cx="20879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200" b="1" dirty="0">
                <a:solidFill>
                  <a:srgbClr val="39648C"/>
                </a:solidFill>
                <a:cs typeface="Arial" pitchFamily="34" charset="0"/>
              </a:rPr>
              <a:t>How to </a:t>
            </a:r>
            <a:br>
              <a:rPr lang="en-US" altLang="ko-KR" sz="2200" b="1" dirty="0">
                <a:solidFill>
                  <a:srgbClr val="39648C"/>
                </a:solidFill>
                <a:cs typeface="Arial" pitchFamily="34" charset="0"/>
              </a:rPr>
            </a:br>
            <a:r>
              <a:rPr lang="en-US" altLang="ko-KR" sz="2200" b="1" dirty="0">
                <a:solidFill>
                  <a:srgbClr val="39648C"/>
                </a:solidFill>
                <a:cs typeface="Arial" pitchFamily="34" charset="0"/>
              </a:rPr>
              <a:t>Exercise?</a:t>
            </a:r>
            <a:endParaRPr lang="ko-KR" altLang="en-US" sz="2200" b="1" dirty="0">
              <a:solidFill>
                <a:srgbClr val="39648C"/>
              </a:solidFill>
              <a:cs typeface="Arial" pitchFamily="34" charset="0"/>
            </a:endParaRPr>
          </a:p>
        </p:txBody>
      </p:sp>
      <p:pic>
        <p:nvPicPr>
          <p:cNvPr id="166" name="Picture 165">
            <a:extLst>
              <a:ext uri="{FF2B5EF4-FFF2-40B4-BE49-F238E27FC236}">
                <a16:creationId xmlns:a16="http://schemas.microsoft.com/office/drawing/2014/main" id="{E4489431-1E08-F642-6DC4-7DE039F55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85" b="97315" l="5212" r="99783">
                        <a14:foregroundMark x1="7600" y1="59076" x2="7600" y2="59076"/>
                        <a14:foregroundMark x1="7600" y1="59076" x2="7600" y2="59076"/>
                        <a14:foregroundMark x1="25841" y1="27927" x2="25841" y2="27927"/>
                        <a14:foregroundMark x1="21390" y1="27927" x2="21390" y2="27927"/>
                        <a14:foregroundMark x1="21390" y1="31149" x2="21390" y2="31149"/>
                        <a14:foregroundMark x1="18024" y1="31149" x2="18024" y2="31149"/>
                        <a14:foregroundMark x1="29099" y1="27927" x2="29099" y2="27927"/>
                        <a14:foregroundMark x1="43431" y1="9345" x2="43431" y2="9345"/>
                        <a14:foregroundMark x1="19761" y1="28464" x2="19761" y2="28464"/>
                        <a14:foregroundMark x1="23561" y1="29538" x2="23561" y2="29538"/>
                        <a14:foregroundMark x1="66667" y1="90226" x2="66667" y2="90226"/>
                        <a14:foregroundMark x1="72204" y1="83136" x2="72204" y2="83136"/>
                        <a14:foregroundMark x1="74376" y1="73792" x2="81542" y2="66702"/>
                        <a14:foregroundMark x1="83822" y1="62943" x2="67039" y2="92405"/>
                        <a14:foregroundMark x1="98517" y1="44233" x2="99566" y2="44898"/>
                        <a14:foregroundMark x1="71118" y1="26853" x2="96884" y2="43197"/>
                        <a14:foregroundMark x1="99566" y1="44898" x2="99783" y2="44898"/>
                        <a14:foregroundMark x1="20304" y1="54672" x2="36699" y2="73255"/>
                        <a14:foregroundMark x1="36699" y1="73255" x2="36808" y2="73255"/>
                        <a14:foregroundMark x1="11944" y1="55209" x2="31488" y2="88185"/>
                        <a14:foregroundMark x1="31488" y1="88185" x2="33008" y2="89151"/>
                        <a14:foregroundMark x1="14767" y1="60687" x2="57329" y2="84748"/>
                        <a14:foregroundMark x1="18567" y1="27390" x2="6515" y2="45435"/>
                        <a14:foregroundMark x1="43974" y1="15897" x2="69490" y2="18045"/>
                        <a14:foregroundMark x1="43974" y1="18045" x2="68295" y2="20838"/>
                        <a14:foregroundMark x1="44625" y1="23523" x2="65581" y2="23523"/>
                        <a14:foregroundMark x1="67752" y1="21375" x2="92617" y2="44898"/>
                        <a14:foregroundMark x1="82193" y1="27390" x2="91531" y2="39957"/>
                        <a14:foregroundMark x1="66667" y1="80881" x2="85451" y2="73255"/>
                        <a14:foregroundMark x1="36808" y1="94092" x2="58438" y2="97164"/>
                        <a14:foregroundMark x1="5320" y1="49194" x2="15852" y2="22449"/>
                        <a14:foregroundMark x1="75835" y1="87483" x2="80456" y2="85177"/>
                        <a14:foregroundMark x1="64909" y1="92936" x2="73817" y2="88490"/>
                        <a14:foregroundMark x1="59672" y1="95549" x2="59931" y2="95420"/>
                        <a14:foregroundMark x1="56135" y1="97315" x2="57883" y2="96443"/>
                        <a14:foregroundMark x1="80456" y1="85177" x2="83822" y2="81525"/>
                        <a14:foregroundMark x1="93702" y1="39957" x2="91857" y2="67240"/>
                        <a14:foregroundMark x1="91857" y1="67240" x2="78986" y2="87647"/>
                        <a14:foregroundMark x1="47774" y1="5585" x2="58740" y2="5585"/>
                        <a14:foregroundMark x1="53746" y1="6015" x2="66232" y2="8056"/>
                        <a14:foregroundMark x1="54289" y1="6015" x2="75244" y2="9989"/>
                        <a14:backgroundMark x1="77524" y1="88937" x2="71227" y2="94200"/>
                        <a14:backgroundMark x1="80456" y1="89151" x2="73507" y2="93233"/>
                        <a14:backgroundMark x1="73724" y1="93340" x2="60803" y2="96563"/>
                        <a14:backgroundMark x1="60369" y1="96455" x2="58306" y2="96992"/>
                        <a14:backgroundMark x1="99131" y1="40602" x2="99891" y2="439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40447" y="214065"/>
            <a:ext cx="1499617" cy="14601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A83547C-1615-6FB0-358F-DBD1B18816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072" y="4371652"/>
            <a:ext cx="936605" cy="1298785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BA16538F-D2FB-44C9-5ACB-634A429332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12960" y="462622"/>
            <a:ext cx="1927487" cy="84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2924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/>
      <p:bldP spid="135" grpId="0" animBg="1"/>
      <p:bldP spid="139" grpId="0" animBg="1"/>
      <p:bldP spid="140" grpId="0" animBg="1"/>
      <p:bldP spid="141" grpId="0" animBg="1"/>
      <p:bldP spid="145" grpId="0" animBg="1"/>
      <p:bldP spid="146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>
            <a:extLst>
              <a:ext uri="{FF2B5EF4-FFF2-40B4-BE49-F238E27FC236}">
                <a16:creationId xmlns:a16="http://schemas.microsoft.com/office/drawing/2014/main" id="{F8FF707C-9FB4-38A1-79A2-A798C5BA9871}"/>
              </a:ext>
            </a:extLst>
          </p:cNvPr>
          <p:cNvGrpSpPr/>
          <p:nvPr/>
        </p:nvGrpSpPr>
        <p:grpSpPr>
          <a:xfrm>
            <a:off x="4554063" y="4687067"/>
            <a:ext cx="1650538" cy="1745717"/>
            <a:chOff x="3936698" y="779463"/>
            <a:chExt cx="1836784" cy="205254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3A9019E-94BC-31FB-1F17-5E3A19891E0D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2" name="Hexagon 3">
                <a:extLst>
                  <a:ext uri="{FF2B5EF4-FFF2-40B4-BE49-F238E27FC236}">
                    <a16:creationId xmlns:a16="http://schemas.microsoft.com/office/drawing/2014/main" id="{64E54AAF-3BC4-B2B6-AA97-926B17267CDC}"/>
                  </a:ext>
                </a:extLst>
              </p:cNvPr>
              <p:cNvSpPr/>
              <p:nvPr/>
            </p:nvSpPr>
            <p:spPr>
              <a:xfrm rot="16200000">
                <a:off x="3749054" y="903314"/>
                <a:ext cx="2212075" cy="1836783"/>
              </a:xfrm>
              <a:prstGeom prst="hexagon">
                <a:avLst/>
              </a:prstGeom>
              <a:solidFill>
                <a:srgbClr val="39648C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" name="Chevron 18">
                <a:extLst>
                  <a:ext uri="{FF2B5EF4-FFF2-40B4-BE49-F238E27FC236}">
                    <a16:creationId xmlns:a16="http://schemas.microsoft.com/office/drawing/2014/main" id="{9122EC9D-ED50-A53C-0D0D-FAE8845D0014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Rectangle 16">
              <a:extLst>
                <a:ext uri="{FF2B5EF4-FFF2-40B4-BE49-F238E27FC236}">
                  <a16:creationId xmlns:a16="http://schemas.microsoft.com/office/drawing/2014/main" id="{D1B6EB95-B483-8936-9B0F-0111224C7FF3}"/>
                </a:ext>
              </a:extLst>
            </p:cNvPr>
            <p:cNvSpPr/>
            <p:nvPr/>
          </p:nvSpPr>
          <p:spPr>
            <a:xfrm rot="2700000">
              <a:off x="4754697" y="2165416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2F65D80-4FA4-979A-A873-342221F07106}"/>
                </a:ext>
              </a:extLst>
            </p:cNvPr>
            <p:cNvSpPr txBox="1"/>
            <p:nvPr/>
          </p:nvSpPr>
          <p:spPr>
            <a:xfrm>
              <a:off x="4052332" y="862312"/>
              <a:ext cx="1605516" cy="137510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8.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Follow up the Lesson Learnt &amp; </a:t>
              </a:r>
              <a:r>
                <a:rPr lang="en-US" sz="1400" b="1" dirty="0">
                  <a:solidFill>
                    <a:schemeClr val="tx1"/>
                  </a:solidFill>
                </a:rPr>
                <a:t>Corrective Actions </a:t>
              </a:r>
              <a:r>
                <a:rPr lang="en-US" sz="1400" dirty="0">
                  <a:solidFill>
                    <a:schemeClr val="tx1"/>
                  </a:solidFill>
                </a:rPr>
                <a:t>(If any)</a:t>
              </a:r>
              <a:endParaRPr lang="en-US" sz="1400" dirty="0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63EB1C1-3C58-512C-B843-98B0A23B7448}"/>
              </a:ext>
            </a:extLst>
          </p:cNvPr>
          <p:cNvGrpSpPr/>
          <p:nvPr/>
        </p:nvGrpSpPr>
        <p:grpSpPr>
          <a:xfrm>
            <a:off x="3618273" y="604157"/>
            <a:ext cx="1650538" cy="1745717"/>
            <a:chOff x="3936698" y="779463"/>
            <a:chExt cx="1836784" cy="2052541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CB02A348-15FA-2676-71E2-DA6948CC444A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66" name="Hexagon 3">
                <a:extLst>
                  <a:ext uri="{FF2B5EF4-FFF2-40B4-BE49-F238E27FC236}">
                    <a16:creationId xmlns:a16="http://schemas.microsoft.com/office/drawing/2014/main" id="{688E5D9C-5FEA-38E7-2D8F-5087A60A27E4}"/>
                  </a:ext>
                </a:extLst>
              </p:cNvPr>
              <p:cNvSpPr/>
              <p:nvPr/>
            </p:nvSpPr>
            <p:spPr>
              <a:xfrm rot="16200000">
                <a:off x="3749054" y="903314"/>
                <a:ext cx="2212075" cy="1836783"/>
              </a:xfrm>
              <a:prstGeom prst="hexagon">
                <a:avLst/>
              </a:prstGeom>
              <a:solidFill>
                <a:srgbClr val="39648C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7" name="Chevron 18">
                <a:extLst>
                  <a:ext uri="{FF2B5EF4-FFF2-40B4-BE49-F238E27FC236}">
                    <a16:creationId xmlns:a16="http://schemas.microsoft.com/office/drawing/2014/main" id="{6883B0C6-1750-BCFA-7AF4-49FDB0D60AB2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4" name="Rectangle 16">
              <a:extLst>
                <a:ext uri="{FF2B5EF4-FFF2-40B4-BE49-F238E27FC236}">
                  <a16:creationId xmlns:a16="http://schemas.microsoft.com/office/drawing/2014/main" id="{57CA13AD-C68B-1FDA-F716-64C3F36DDC9E}"/>
                </a:ext>
              </a:extLst>
            </p:cNvPr>
            <p:cNvSpPr/>
            <p:nvPr/>
          </p:nvSpPr>
          <p:spPr>
            <a:xfrm rot="2700000">
              <a:off x="4754697" y="2165416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94174F6-911C-B2DF-8466-1A2FB977BC18}"/>
                </a:ext>
              </a:extLst>
            </p:cNvPr>
            <p:cNvSpPr txBox="1"/>
            <p:nvPr/>
          </p:nvSpPr>
          <p:spPr>
            <a:xfrm>
              <a:off x="4052332" y="849496"/>
              <a:ext cx="1605516" cy="162841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2.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Identify 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the Exercise </a:t>
              </a:r>
              <a:r>
                <a:rPr lang="en-US" sz="1400" b="1" dirty="0">
                  <a:solidFill>
                    <a:schemeClr val="tx1"/>
                  </a:solidFill>
                </a:rPr>
                <a:t>Planning Team </a:t>
              </a:r>
              <a:r>
                <a:rPr lang="en-US" sz="1400" dirty="0">
                  <a:solidFill>
                    <a:schemeClr val="tx1"/>
                  </a:solidFill>
                </a:rPr>
                <a:t>and team’s role</a:t>
              </a:r>
            </a:p>
            <a:p>
              <a:pPr algn="ctr"/>
              <a:endParaRPr lang="en-US" sz="1400" dirty="0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4FEB5796-07AA-F091-9F55-0E06FE64E1DC}"/>
              </a:ext>
            </a:extLst>
          </p:cNvPr>
          <p:cNvGrpSpPr/>
          <p:nvPr/>
        </p:nvGrpSpPr>
        <p:grpSpPr>
          <a:xfrm>
            <a:off x="5501859" y="604157"/>
            <a:ext cx="1650538" cy="1745717"/>
            <a:chOff x="3936698" y="779463"/>
            <a:chExt cx="1836784" cy="205254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243A4C16-E432-DF56-FBD4-89C797BB8D09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72" name="Hexagon 3">
                <a:extLst>
                  <a:ext uri="{FF2B5EF4-FFF2-40B4-BE49-F238E27FC236}">
                    <a16:creationId xmlns:a16="http://schemas.microsoft.com/office/drawing/2014/main" id="{6BD8BE48-0069-6F5A-1977-D177CEAF0E73}"/>
                  </a:ext>
                </a:extLst>
              </p:cNvPr>
              <p:cNvSpPr/>
              <p:nvPr/>
            </p:nvSpPr>
            <p:spPr>
              <a:xfrm rot="16200000">
                <a:off x="3749054" y="903314"/>
                <a:ext cx="2212075" cy="1836783"/>
              </a:xfrm>
              <a:prstGeom prst="hexagon">
                <a:avLst/>
              </a:prstGeom>
              <a:solidFill>
                <a:srgbClr val="39648C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3" name="Chevron 18">
                <a:extLst>
                  <a:ext uri="{FF2B5EF4-FFF2-40B4-BE49-F238E27FC236}">
                    <a16:creationId xmlns:a16="http://schemas.microsoft.com/office/drawing/2014/main" id="{7681D777-298E-E5D1-1F88-9FE5DD05FC26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0" name="Rectangle 16">
              <a:extLst>
                <a:ext uri="{FF2B5EF4-FFF2-40B4-BE49-F238E27FC236}">
                  <a16:creationId xmlns:a16="http://schemas.microsoft.com/office/drawing/2014/main" id="{585E0BF1-FF7F-235F-8D85-EB3253EF9696}"/>
                </a:ext>
              </a:extLst>
            </p:cNvPr>
            <p:cNvSpPr/>
            <p:nvPr/>
          </p:nvSpPr>
          <p:spPr>
            <a:xfrm rot="2700000">
              <a:off x="4754697" y="2165416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0157DC07-73B1-C53B-B4F0-780F4FAE020C}"/>
                </a:ext>
              </a:extLst>
            </p:cNvPr>
            <p:cNvSpPr txBox="1"/>
            <p:nvPr/>
          </p:nvSpPr>
          <p:spPr>
            <a:xfrm>
              <a:off x="4052332" y="982211"/>
              <a:ext cx="1605516" cy="137510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3.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Review </a:t>
              </a:r>
            </a:p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Current Risks and Threats</a:t>
              </a:r>
            </a:p>
            <a:p>
              <a:pPr algn="ctr"/>
              <a:endParaRPr lang="en-US" sz="1400" dirty="0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ECA4E547-2F74-D191-B489-C2036273F9AC}"/>
              </a:ext>
            </a:extLst>
          </p:cNvPr>
          <p:cNvGrpSpPr/>
          <p:nvPr/>
        </p:nvGrpSpPr>
        <p:grpSpPr>
          <a:xfrm>
            <a:off x="4554063" y="1970508"/>
            <a:ext cx="1650538" cy="1745717"/>
            <a:chOff x="3936698" y="779463"/>
            <a:chExt cx="1836784" cy="2052541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531553EE-1256-3AF8-9250-9E0E2A4D1631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78" name="Hexagon 3">
                <a:extLst>
                  <a:ext uri="{FF2B5EF4-FFF2-40B4-BE49-F238E27FC236}">
                    <a16:creationId xmlns:a16="http://schemas.microsoft.com/office/drawing/2014/main" id="{4EB93D20-62C8-53F4-4527-9360C7B0D82E}"/>
                  </a:ext>
                </a:extLst>
              </p:cNvPr>
              <p:cNvSpPr/>
              <p:nvPr/>
            </p:nvSpPr>
            <p:spPr>
              <a:xfrm rot="16200000">
                <a:off x="3749054" y="903314"/>
                <a:ext cx="2212075" cy="1836783"/>
              </a:xfrm>
              <a:prstGeom prst="hexagon">
                <a:avLst/>
              </a:prstGeom>
              <a:solidFill>
                <a:srgbClr val="39648C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9" name="Chevron 18">
                <a:extLst>
                  <a:ext uri="{FF2B5EF4-FFF2-40B4-BE49-F238E27FC236}">
                    <a16:creationId xmlns:a16="http://schemas.microsoft.com/office/drawing/2014/main" id="{85872E69-8CEB-F36A-5245-A16F351A94D1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6" name="Rectangle 16">
              <a:extLst>
                <a:ext uri="{FF2B5EF4-FFF2-40B4-BE49-F238E27FC236}">
                  <a16:creationId xmlns:a16="http://schemas.microsoft.com/office/drawing/2014/main" id="{5B6036C1-9BBC-DB11-9A5D-F88BA125BF7E}"/>
                </a:ext>
              </a:extLst>
            </p:cNvPr>
            <p:cNvSpPr/>
            <p:nvPr/>
          </p:nvSpPr>
          <p:spPr>
            <a:xfrm rot="2700000">
              <a:off x="4754697" y="2165416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07E7142-8A80-FDEC-2082-DDA7A0AD5331}"/>
                </a:ext>
              </a:extLst>
            </p:cNvPr>
            <p:cNvSpPr txBox="1"/>
            <p:nvPr/>
          </p:nvSpPr>
          <p:spPr>
            <a:xfrm>
              <a:off x="4094148" y="1161132"/>
              <a:ext cx="1605516" cy="868490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5.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Choose the </a:t>
              </a:r>
            </a:p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Type of Exercise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32094A55-1158-D405-AEBB-8D94D1D2C2A4}"/>
              </a:ext>
            </a:extLst>
          </p:cNvPr>
          <p:cNvGrpSpPr/>
          <p:nvPr/>
        </p:nvGrpSpPr>
        <p:grpSpPr>
          <a:xfrm>
            <a:off x="2685963" y="1958662"/>
            <a:ext cx="1650538" cy="1745717"/>
            <a:chOff x="3936698" y="779463"/>
            <a:chExt cx="1836784" cy="2052541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3F3FA6BF-86FE-4AAB-547E-456024E929D9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84" name="Hexagon 3">
                <a:extLst>
                  <a:ext uri="{FF2B5EF4-FFF2-40B4-BE49-F238E27FC236}">
                    <a16:creationId xmlns:a16="http://schemas.microsoft.com/office/drawing/2014/main" id="{9914450F-FD42-651C-5CCB-54D25E9C7835}"/>
                  </a:ext>
                </a:extLst>
              </p:cNvPr>
              <p:cNvSpPr/>
              <p:nvPr/>
            </p:nvSpPr>
            <p:spPr>
              <a:xfrm rot="16200000">
                <a:off x="3749054" y="903314"/>
                <a:ext cx="2212075" cy="1836783"/>
              </a:xfrm>
              <a:prstGeom prst="hexagon">
                <a:avLst/>
              </a:prstGeom>
              <a:solidFill>
                <a:srgbClr val="39648C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5" name="Chevron 18">
                <a:extLst>
                  <a:ext uri="{FF2B5EF4-FFF2-40B4-BE49-F238E27FC236}">
                    <a16:creationId xmlns:a16="http://schemas.microsoft.com/office/drawing/2014/main" id="{17FE6746-929F-AB14-5A66-8B245D63FBEC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2" name="Rectangle 16">
              <a:extLst>
                <a:ext uri="{FF2B5EF4-FFF2-40B4-BE49-F238E27FC236}">
                  <a16:creationId xmlns:a16="http://schemas.microsoft.com/office/drawing/2014/main" id="{E9955FA8-148B-9D08-00A9-C28BA3F6B6BF}"/>
                </a:ext>
              </a:extLst>
            </p:cNvPr>
            <p:cNvSpPr/>
            <p:nvPr/>
          </p:nvSpPr>
          <p:spPr>
            <a:xfrm rot="2700000">
              <a:off x="4754697" y="2165416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CCC60E9-173E-310C-8F91-4693B0681948}"/>
                </a:ext>
              </a:extLst>
            </p:cNvPr>
            <p:cNvSpPr txBox="1"/>
            <p:nvPr/>
          </p:nvSpPr>
          <p:spPr>
            <a:xfrm>
              <a:off x="4052332" y="855556"/>
              <a:ext cx="1605516" cy="162841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4.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b="1" dirty="0">
                  <a:solidFill>
                    <a:schemeClr val="tx1"/>
                  </a:solidFill>
                </a:rPr>
                <a:t>Plan &amp; Design the Exercise</a:t>
              </a:r>
              <a:r>
                <a:rPr lang="en-US" sz="1400" dirty="0">
                  <a:solidFill>
                    <a:schemeClr val="tx1"/>
                  </a:solidFill>
                </a:rPr>
                <a:t>, with Mgmt. Approval</a:t>
              </a:r>
            </a:p>
            <a:p>
              <a:pPr algn="ctr"/>
              <a:endParaRPr lang="en-US" sz="1400" dirty="0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C03AA27F-941D-DD41-2193-F792A8BAB9AA}"/>
              </a:ext>
            </a:extLst>
          </p:cNvPr>
          <p:cNvGrpSpPr/>
          <p:nvPr/>
        </p:nvGrpSpPr>
        <p:grpSpPr>
          <a:xfrm>
            <a:off x="3615140" y="3320716"/>
            <a:ext cx="1650538" cy="1745717"/>
            <a:chOff x="3936698" y="779463"/>
            <a:chExt cx="1836784" cy="2052541"/>
          </a:xfrm>
        </p:grpSpPr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7CEC4078-7797-88CA-A3F3-0D0904025A3B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90" name="Hexagon 3">
                <a:extLst>
                  <a:ext uri="{FF2B5EF4-FFF2-40B4-BE49-F238E27FC236}">
                    <a16:creationId xmlns:a16="http://schemas.microsoft.com/office/drawing/2014/main" id="{6AED6609-D2F5-06B5-24F7-C991434137D9}"/>
                  </a:ext>
                </a:extLst>
              </p:cNvPr>
              <p:cNvSpPr/>
              <p:nvPr/>
            </p:nvSpPr>
            <p:spPr>
              <a:xfrm rot="16200000">
                <a:off x="3749054" y="903314"/>
                <a:ext cx="2212075" cy="1836783"/>
              </a:xfrm>
              <a:prstGeom prst="hexagon">
                <a:avLst/>
              </a:prstGeom>
              <a:solidFill>
                <a:srgbClr val="2E3478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1" name="Chevron 18">
                <a:extLst>
                  <a:ext uri="{FF2B5EF4-FFF2-40B4-BE49-F238E27FC236}">
                    <a16:creationId xmlns:a16="http://schemas.microsoft.com/office/drawing/2014/main" id="{C9CB62C0-BC95-277C-4BA5-BC7A65989528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8" name="Rectangle 16">
              <a:extLst>
                <a:ext uri="{FF2B5EF4-FFF2-40B4-BE49-F238E27FC236}">
                  <a16:creationId xmlns:a16="http://schemas.microsoft.com/office/drawing/2014/main" id="{F3893F93-CD25-F0DF-6126-0F75873E6A35}"/>
                </a:ext>
              </a:extLst>
            </p:cNvPr>
            <p:cNvSpPr/>
            <p:nvPr/>
          </p:nvSpPr>
          <p:spPr>
            <a:xfrm rot="2700000">
              <a:off x="4754697" y="2165416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2BAE542-B0BA-2E7F-5FB7-9C56E55E4FE3}"/>
                </a:ext>
              </a:extLst>
            </p:cNvPr>
            <p:cNvSpPr txBox="1"/>
            <p:nvPr/>
          </p:nvSpPr>
          <p:spPr>
            <a:xfrm>
              <a:off x="4052331" y="1195731"/>
              <a:ext cx="1605516" cy="868490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6.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 </a:t>
              </a:r>
              <a:r>
                <a:rPr lang="en-US" sz="1400" b="1" dirty="0">
                  <a:solidFill>
                    <a:schemeClr val="tx1"/>
                  </a:solidFill>
                </a:rPr>
                <a:t>Conduct</a:t>
              </a:r>
              <a:r>
                <a:rPr lang="en-US" sz="1400" dirty="0">
                  <a:solidFill>
                    <a:schemeClr val="tx1"/>
                  </a:solidFill>
                </a:rPr>
                <a:t> the Exercise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3A6FDC10-FEB3-5CF2-4306-5878423A98C2}"/>
              </a:ext>
            </a:extLst>
          </p:cNvPr>
          <p:cNvGrpSpPr/>
          <p:nvPr/>
        </p:nvGrpSpPr>
        <p:grpSpPr>
          <a:xfrm>
            <a:off x="1734687" y="604157"/>
            <a:ext cx="1650538" cy="1745717"/>
            <a:chOff x="3936698" y="779463"/>
            <a:chExt cx="1836784" cy="2052541"/>
          </a:xfrm>
        </p:grpSpPr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039EE539-D848-D5AF-59CD-73A2E9FE1D07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96" name="Hexagon 3">
                <a:extLst>
                  <a:ext uri="{FF2B5EF4-FFF2-40B4-BE49-F238E27FC236}">
                    <a16:creationId xmlns:a16="http://schemas.microsoft.com/office/drawing/2014/main" id="{E8D1EA44-4802-2835-12A4-16996FB78E72}"/>
                  </a:ext>
                </a:extLst>
              </p:cNvPr>
              <p:cNvSpPr/>
              <p:nvPr/>
            </p:nvSpPr>
            <p:spPr>
              <a:xfrm rot="16200000">
                <a:off x="3749054" y="903314"/>
                <a:ext cx="2212075" cy="1836783"/>
              </a:xfrm>
              <a:prstGeom prst="hexagon">
                <a:avLst/>
              </a:prstGeom>
              <a:solidFill>
                <a:srgbClr val="39648C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7" name="Chevron 18">
                <a:extLst>
                  <a:ext uri="{FF2B5EF4-FFF2-40B4-BE49-F238E27FC236}">
                    <a16:creationId xmlns:a16="http://schemas.microsoft.com/office/drawing/2014/main" id="{F33553F9-54B8-C9BA-4F99-89B22122F72E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4" name="Rectangle 16">
              <a:extLst>
                <a:ext uri="{FF2B5EF4-FFF2-40B4-BE49-F238E27FC236}">
                  <a16:creationId xmlns:a16="http://schemas.microsoft.com/office/drawing/2014/main" id="{F7907322-8849-EE04-91B3-4C7715953C56}"/>
                </a:ext>
              </a:extLst>
            </p:cNvPr>
            <p:cNvSpPr/>
            <p:nvPr/>
          </p:nvSpPr>
          <p:spPr>
            <a:xfrm rot="2700000">
              <a:off x="4754697" y="2165416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0E158D2-74C4-2310-CE72-1E77F2288F1A}"/>
                </a:ext>
              </a:extLst>
            </p:cNvPr>
            <p:cNvSpPr txBox="1"/>
            <p:nvPr/>
          </p:nvSpPr>
          <p:spPr>
            <a:xfrm>
              <a:off x="4064383" y="850648"/>
              <a:ext cx="1605516" cy="162841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/>
                <a:t>1.</a:t>
              </a:r>
              <a:br>
                <a:rPr lang="en-GB" sz="1400" dirty="0"/>
              </a:br>
              <a:r>
                <a:rPr lang="en-GB" sz="1400" dirty="0"/>
                <a:t>Define Exercise Goal, </a:t>
              </a:r>
              <a:r>
                <a:rPr lang="en-GB" sz="1400" b="1" dirty="0"/>
                <a:t>Objective, Scope, </a:t>
              </a:r>
              <a:r>
                <a:rPr lang="en-GB" sz="1400" dirty="0"/>
                <a:t>and Outcome </a:t>
              </a:r>
            </a:p>
            <a:p>
              <a:pPr algn="ctr"/>
              <a:endParaRPr lang="en-US" sz="1400" dirty="0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08E3B90-397E-72DD-7429-AE458F71617B}"/>
              </a:ext>
            </a:extLst>
          </p:cNvPr>
          <p:cNvGrpSpPr/>
          <p:nvPr/>
        </p:nvGrpSpPr>
        <p:grpSpPr>
          <a:xfrm>
            <a:off x="2590496" y="4687067"/>
            <a:ext cx="1849912" cy="1745717"/>
            <a:chOff x="3843445" y="779463"/>
            <a:chExt cx="2058655" cy="2052541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B87F81CE-71EB-174E-8918-9544B726F2BB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102" name="Hexagon 3">
                <a:extLst>
                  <a:ext uri="{FF2B5EF4-FFF2-40B4-BE49-F238E27FC236}">
                    <a16:creationId xmlns:a16="http://schemas.microsoft.com/office/drawing/2014/main" id="{10EA72DD-CF94-50C5-DE51-E4E71BF730A5}"/>
                  </a:ext>
                </a:extLst>
              </p:cNvPr>
              <p:cNvSpPr/>
              <p:nvPr/>
            </p:nvSpPr>
            <p:spPr>
              <a:xfrm rot="16200000">
                <a:off x="3749054" y="903314"/>
                <a:ext cx="2212075" cy="1836783"/>
              </a:xfrm>
              <a:prstGeom prst="hexagon">
                <a:avLst/>
              </a:prstGeom>
              <a:solidFill>
                <a:srgbClr val="39648C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3" name="Chevron 18">
                <a:extLst>
                  <a:ext uri="{FF2B5EF4-FFF2-40B4-BE49-F238E27FC236}">
                    <a16:creationId xmlns:a16="http://schemas.microsoft.com/office/drawing/2014/main" id="{6D903E61-E33F-04AD-7DD3-464B0BE07229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0" name="Rectangle 16">
              <a:extLst>
                <a:ext uri="{FF2B5EF4-FFF2-40B4-BE49-F238E27FC236}">
                  <a16:creationId xmlns:a16="http://schemas.microsoft.com/office/drawing/2014/main" id="{7D5A1A61-5BA3-D93A-CD2D-EF49CDA2C7B1}"/>
                </a:ext>
              </a:extLst>
            </p:cNvPr>
            <p:cNvSpPr/>
            <p:nvPr/>
          </p:nvSpPr>
          <p:spPr>
            <a:xfrm rot="2700000">
              <a:off x="4766530" y="2266719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DA29752F-2835-30F4-4F0B-50F48BAB7CAE}"/>
                </a:ext>
              </a:extLst>
            </p:cNvPr>
            <p:cNvSpPr txBox="1"/>
            <p:nvPr/>
          </p:nvSpPr>
          <p:spPr>
            <a:xfrm>
              <a:off x="3843445" y="865315"/>
              <a:ext cx="2058655" cy="1519858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>
                  <a:solidFill>
                    <a:schemeClr val="tx1"/>
                  </a:solidFill>
                </a:rPr>
                <a:t>7.</a:t>
              </a:r>
              <a:br>
                <a:rPr lang="en-US" sz="1300" b="1" dirty="0">
                  <a:solidFill>
                    <a:schemeClr val="tx1"/>
                  </a:solidFill>
                </a:rPr>
              </a:br>
              <a:r>
                <a:rPr lang="en-US" sz="1300" b="1" dirty="0">
                  <a:solidFill>
                    <a:schemeClr val="tx1"/>
                  </a:solidFill>
                </a:rPr>
                <a:t>Lessons Learned</a:t>
              </a:r>
              <a:br>
                <a:rPr lang="en-US" sz="1300" b="1" dirty="0">
                  <a:solidFill>
                    <a:schemeClr val="tx1"/>
                  </a:solidFill>
                </a:rPr>
              </a:br>
              <a:r>
                <a:rPr lang="en-US" sz="1300" b="1" dirty="0">
                  <a:solidFill>
                    <a:schemeClr val="tx1"/>
                  </a:solidFill>
                </a:rPr>
                <a:t> Report (LLR), </a:t>
              </a:r>
              <a:r>
                <a:rPr lang="en-US" sz="1300" dirty="0">
                  <a:solidFill>
                    <a:schemeClr val="tx1"/>
                  </a:solidFill>
                </a:rPr>
                <a:t>debrief participants</a:t>
              </a:r>
            </a:p>
            <a:p>
              <a:pPr algn="ctr"/>
              <a:r>
                <a:rPr lang="en-US" sz="1300" dirty="0">
                  <a:solidFill>
                    <a:schemeClr val="tx1"/>
                  </a:solidFill>
                </a:rPr>
                <a:t>immediately after</a:t>
              </a:r>
            </a:p>
            <a:p>
              <a:pPr algn="ctr"/>
              <a:r>
                <a:rPr lang="en-US" sz="1300" dirty="0">
                  <a:solidFill>
                    <a:schemeClr val="tx1"/>
                  </a:solidFill>
                </a:rPr>
                <a:t>the exercise.</a:t>
              </a:r>
            </a:p>
          </p:txBody>
        </p:sp>
      </p:grpSp>
      <p:pic>
        <p:nvPicPr>
          <p:cNvPr id="104" name="Picture 103">
            <a:extLst>
              <a:ext uri="{FF2B5EF4-FFF2-40B4-BE49-F238E27FC236}">
                <a16:creationId xmlns:a16="http://schemas.microsoft.com/office/drawing/2014/main" id="{9EB49B48-0E99-FE31-9D51-5FFD7EC76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85" b="97315" l="5212" r="99783">
                        <a14:foregroundMark x1="7600" y1="59076" x2="7600" y2="59076"/>
                        <a14:foregroundMark x1="7600" y1="59076" x2="7600" y2="59076"/>
                        <a14:foregroundMark x1="25841" y1="27927" x2="25841" y2="27927"/>
                        <a14:foregroundMark x1="21390" y1="27927" x2="21390" y2="27927"/>
                        <a14:foregroundMark x1="21390" y1="31149" x2="21390" y2="31149"/>
                        <a14:foregroundMark x1="18024" y1="31149" x2="18024" y2="31149"/>
                        <a14:foregroundMark x1="29099" y1="27927" x2="29099" y2="27927"/>
                        <a14:foregroundMark x1="43431" y1="9345" x2="43431" y2="9345"/>
                        <a14:foregroundMark x1="19761" y1="28464" x2="19761" y2="28464"/>
                        <a14:foregroundMark x1="23561" y1="29538" x2="23561" y2="29538"/>
                        <a14:foregroundMark x1="66667" y1="90226" x2="66667" y2="90226"/>
                        <a14:foregroundMark x1="72204" y1="83136" x2="72204" y2="83136"/>
                        <a14:foregroundMark x1="74376" y1="73792" x2="81542" y2="66702"/>
                        <a14:foregroundMark x1="83822" y1="62943" x2="67039" y2="92405"/>
                        <a14:foregroundMark x1="98517" y1="44233" x2="99566" y2="44898"/>
                        <a14:foregroundMark x1="71118" y1="26853" x2="96884" y2="43197"/>
                        <a14:foregroundMark x1="99566" y1="44898" x2="99783" y2="44898"/>
                        <a14:foregroundMark x1="20304" y1="54672" x2="36699" y2="73255"/>
                        <a14:foregroundMark x1="36699" y1="73255" x2="36808" y2="73255"/>
                        <a14:foregroundMark x1="11944" y1="55209" x2="31488" y2="88185"/>
                        <a14:foregroundMark x1="31488" y1="88185" x2="33008" y2="89151"/>
                        <a14:foregroundMark x1="14767" y1="60687" x2="57329" y2="84748"/>
                        <a14:foregroundMark x1="18567" y1="27390" x2="6515" y2="45435"/>
                        <a14:foregroundMark x1="43974" y1="15897" x2="69490" y2="18045"/>
                        <a14:foregroundMark x1="43974" y1="18045" x2="68295" y2="20838"/>
                        <a14:foregroundMark x1="44625" y1="23523" x2="65581" y2="23523"/>
                        <a14:foregroundMark x1="67752" y1="21375" x2="92617" y2="44898"/>
                        <a14:foregroundMark x1="82193" y1="27390" x2="91531" y2="39957"/>
                        <a14:foregroundMark x1="66667" y1="80881" x2="85451" y2="73255"/>
                        <a14:foregroundMark x1="36808" y1="94092" x2="58438" y2="97164"/>
                        <a14:foregroundMark x1="5320" y1="49194" x2="15852" y2="22449"/>
                        <a14:foregroundMark x1="75835" y1="87483" x2="80456" y2="85177"/>
                        <a14:foregroundMark x1="64909" y1="92936" x2="73817" y2="88490"/>
                        <a14:foregroundMark x1="59672" y1="95549" x2="59931" y2="95420"/>
                        <a14:foregroundMark x1="56135" y1="97315" x2="57883" y2="96443"/>
                        <a14:foregroundMark x1="80456" y1="85177" x2="83822" y2="81525"/>
                        <a14:foregroundMark x1="93702" y1="39957" x2="91857" y2="67240"/>
                        <a14:foregroundMark x1="91857" y1="67240" x2="78986" y2="87647"/>
                        <a14:foregroundMark x1="47774" y1="5585" x2="58740" y2="5585"/>
                        <a14:foregroundMark x1="53746" y1="6015" x2="66232" y2="8056"/>
                        <a14:foregroundMark x1="54289" y1="6015" x2="75244" y2="9989"/>
                        <a14:backgroundMark x1="77524" y1="88937" x2="71227" y2="94200"/>
                        <a14:backgroundMark x1="80456" y1="89151" x2="73507" y2="93233"/>
                        <a14:backgroundMark x1="73724" y1="93340" x2="60803" y2="96563"/>
                        <a14:backgroundMark x1="60369" y1="96455" x2="58306" y2="96992"/>
                        <a14:backgroundMark x1="99131" y1="40602" x2="99891" y2="439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40447" y="214065"/>
            <a:ext cx="1499617" cy="1460157"/>
          </a:xfrm>
          <a:prstGeom prst="rect">
            <a:avLst/>
          </a:prstGeom>
        </p:spPr>
      </p:pic>
      <p:sp>
        <p:nvSpPr>
          <p:cNvPr id="110" name="Rectangle 109">
            <a:extLst>
              <a:ext uri="{FF2B5EF4-FFF2-40B4-BE49-F238E27FC236}">
                <a16:creationId xmlns:a16="http://schemas.microsoft.com/office/drawing/2014/main" id="{11CC1BC5-9FB5-04AD-714B-F34D697D9C65}"/>
              </a:ext>
            </a:extLst>
          </p:cNvPr>
          <p:cNvSpPr/>
          <p:nvPr/>
        </p:nvSpPr>
        <p:spPr>
          <a:xfrm>
            <a:off x="8077676" y="2760374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Business Continuity Plan(s)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A7A9EE7E-FC18-D35D-FAAA-5D9C64DB34D3}"/>
              </a:ext>
            </a:extLst>
          </p:cNvPr>
          <p:cNvSpPr/>
          <p:nvPr/>
        </p:nvSpPr>
        <p:spPr>
          <a:xfrm>
            <a:off x="8077676" y="3178632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Disaster Recovery Plan(s)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EC39890B-BEC7-7379-6CB9-8FDA97C2086F}"/>
              </a:ext>
            </a:extLst>
          </p:cNvPr>
          <p:cNvSpPr/>
          <p:nvPr/>
        </p:nvSpPr>
        <p:spPr>
          <a:xfrm>
            <a:off x="8077676" y="3598929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Technology &amp; Infrastructure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89AE16C4-23FB-9B56-4A22-F27A3DB8257B}"/>
              </a:ext>
            </a:extLst>
          </p:cNvPr>
          <p:cNvSpPr/>
          <p:nvPr/>
        </p:nvSpPr>
        <p:spPr>
          <a:xfrm>
            <a:off x="10055567" y="2760374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BCM Strategy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86050984-315E-A680-1C0D-918CDB91A7D7}"/>
              </a:ext>
            </a:extLst>
          </p:cNvPr>
          <p:cNvSpPr/>
          <p:nvPr/>
        </p:nvSpPr>
        <p:spPr>
          <a:xfrm>
            <a:off x="10055567" y="3178473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Third Party Contracts /  Services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0D834798-0C56-49B3-0B6E-DBFA287177AC}"/>
              </a:ext>
            </a:extLst>
          </p:cNvPr>
          <p:cNvSpPr/>
          <p:nvPr/>
        </p:nvSpPr>
        <p:spPr>
          <a:xfrm>
            <a:off x="10055567" y="3598929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Awareness &amp; Training Program</a:t>
            </a:r>
          </a:p>
        </p:txBody>
      </p:sp>
      <p:sp>
        <p:nvSpPr>
          <p:cNvPr id="116" name="Left Bracket 115">
            <a:extLst>
              <a:ext uri="{FF2B5EF4-FFF2-40B4-BE49-F238E27FC236}">
                <a16:creationId xmlns:a16="http://schemas.microsoft.com/office/drawing/2014/main" id="{1D136EC2-5440-44F9-DA7D-5A71F5927020}"/>
              </a:ext>
            </a:extLst>
          </p:cNvPr>
          <p:cNvSpPr/>
          <p:nvPr/>
        </p:nvSpPr>
        <p:spPr>
          <a:xfrm>
            <a:off x="7980919" y="2596581"/>
            <a:ext cx="207532" cy="1732198"/>
          </a:xfrm>
          <a:prstGeom prst="leftBracket">
            <a:avLst/>
          </a:prstGeom>
          <a:ln w="38100">
            <a:solidFill>
              <a:srgbClr val="70AD47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17" name="Left Bracket 116">
            <a:extLst>
              <a:ext uri="{FF2B5EF4-FFF2-40B4-BE49-F238E27FC236}">
                <a16:creationId xmlns:a16="http://schemas.microsoft.com/office/drawing/2014/main" id="{7ADD4DB6-1B6D-2726-3C6A-5A7C4AFB4ED0}"/>
              </a:ext>
            </a:extLst>
          </p:cNvPr>
          <p:cNvSpPr/>
          <p:nvPr/>
        </p:nvSpPr>
        <p:spPr>
          <a:xfrm flipH="1">
            <a:off x="11910991" y="2627802"/>
            <a:ext cx="207532" cy="1728216"/>
          </a:xfrm>
          <a:prstGeom prst="leftBracket">
            <a:avLst/>
          </a:prstGeom>
          <a:ln w="38100">
            <a:solidFill>
              <a:srgbClr val="70AD47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F3A44ADB-3BDD-098F-912B-F9A81FC12822}"/>
              </a:ext>
            </a:extLst>
          </p:cNvPr>
          <p:cNvSpPr/>
          <p:nvPr/>
        </p:nvSpPr>
        <p:spPr>
          <a:xfrm>
            <a:off x="9133820" y="4014125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Staff Roles &amp; Responsibilities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6DCDDDC-D2D8-FD08-06A5-D3861F4F3731}"/>
              </a:ext>
            </a:extLst>
          </p:cNvPr>
          <p:cNvSpPr txBox="1"/>
          <p:nvPr/>
        </p:nvSpPr>
        <p:spPr>
          <a:xfrm>
            <a:off x="9179837" y="2273876"/>
            <a:ext cx="1849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70AD47"/>
                </a:solidFill>
              </a:rPr>
              <a:t>RESILIENCE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72938FFE-27A1-799D-D5F5-5E6E663FF6E6}"/>
              </a:ext>
            </a:extLst>
          </p:cNvPr>
          <p:cNvSpPr txBox="1"/>
          <p:nvPr/>
        </p:nvSpPr>
        <p:spPr>
          <a:xfrm>
            <a:off x="6593439" y="5017135"/>
            <a:ext cx="3903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67DB7"/>
                </a:solidFill>
              </a:rPr>
              <a:t>Lesson Learnt Report (LLR)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D965BA22-0270-753C-BE4A-3155317D5B7D}"/>
              </a:ext>
            </a:extLst>
          </p:cNvPr>
          <p:cNvSpPr txBox="1"/>
          <p:nvPr/>
        </p:nvSpPr>
        <p:spPr>
          <a:xfrm>
            <a:off x="6719457" y="5382217"/>
            <a:ext cx="4934280" cy="95410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Document which records, describes and analyses the exercise, drawing on debriefs and reports from observers, and derives lessons from it  (Ref: ISO 22398 Guidelines for exercises and testing)</a:t>
            </a:r>
          </a:p>
        </p:txBody>
      </p: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B6FD7289-D930-FEA5-8A40-454680781929}"/>
              </a:ext>
            </a:extLst>
          </p:cNvPr>
          <p:cNvGrpSpPr/>
          <p:nvPr/>
        </p:nvGrpSpPr>
        <p:grpSpPr>
          <a:xfrm>
            <a:off x="844285" y="670619"/>
            <a:ext cx="810812" cy="2414183"/>
            <a:chOff x="173857" y="764292"/>
            <a:chExt cx="981082" cy="2414183"/>
          </a:xfrm>
        </p:grpSpPr>
        <p:sp>
          <p:nvSpPr>
            <p:cNvPr id="144" name="Rectangle: Diagonal Corners Snipped 143">
              <a:extLst>
                <a:ext uri="{FF2B5EF4-FFF2-40B4-BE49-F238E27FC236}">
                  <a16:creationId xmlns:a16="http://schemas.microsoft.com/office/drawing/2014/main" id="{D87FF433-857D-B39E-A9A6-E507DC79203E}"/>
                </a:ext>
              </a:extLst>
            </p:cNvPr>
            <p:cNvSpPr/>
            <p:nvPr/>
          </p:nvSpPr>
          <p:spPr>
            <a:xfrm rot="5400000">
              <a:off x="-542395" y="1481142"/>
              <a:ext cx="2413585" cy="981082"/>
            </a:xfrm>
            <a:prstGeom prst="snip2DiagRect">
              <a:avLst/>
            </a:prstGeom>
            <a:solidFill>
              <a:srgbClr val="203864"/>
            </a:solidFill>
            <a:ln>
              <a:noFill/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2FCA5577-4B97-7EF8-FAE2-27C2F4A90FD5}"/>
                </a:ext>
              </a:extLst>
            </p:cNvPr>
            <p:cNvSpPr txBox="1"/>
            <p:nvPr/>
          </p:nvSpPr>
          <p:spPr>
            <a:xfrm rot="16200000">
              <a:off x="-13247" y="1794535"/>
              <a:ext cx="1367988" cy="4468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Pre-Exercise</a:t>
              </a:r>
            </a:p>
          </p:txBody>
        </p:sp>
        <p:sp>
          <p:nvSpPr>
            <p:cNvPr id="150" name="Arrow: Pentagon 149">
              <a:extLst>
                <a:ext uri="{FF2B5EF4-FFF2-40B4-BE49-F238E27FC236}">
                  <a16:creationId xmlns:a16="http://schemas.microsoft.com/office/drawing/2014/main" id="{F8366E21-CCD2-7775-307E-6EFF97952D84}"/>
                </a:ext>
              </a:extLst>
            </p:cNvPr>
            <p:cNvSpPr/>
            <p:nvPr/>
          </p:nvSpPr>
          <p:spPr>
            <a:xfrm rot="5400000">
              <a:off x="537301" y="1098977"/>
              <a:ext cx="946856" cy="277486"/>
            </a:xfrm>
            <a:prstGeom prst="homePlat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37D447C9-8F00-1D55-2590-2FC9A478821D}"/>
              </a:ext>
            </a:extLst>
          </p:cNvPr>
          <p:cNvGrpSpPr/>
          <p:nvPr/>
        </p:nvGrpSpPr>
        <p:grpSpPr>
          <a:xfrm>
            <a:off x="828420" y="3259645"/>
            <a:ext cx="810812" cy="1389859"/>
            <a:chOff x="180206" y="3206520"/>
            <a:chExt cx="981082" cy="1389859"/>
          </a:xfrm>
        </p:grpSpPr>
        <p:sp>
          <p:nvSpPr>
            <p:cNvPr id="145" name="Rectangle: Diagonal Corners Snipped 144">
              <a:extLst>
                <a:ext uri="{FF2B5EF4-FFF2-40B4-BE49-F238E27FC236}">
                  <a16:creationId xmlns:a16="http://schemas.microsoft.com/office/drawing/2014/main" id="{3D228F25-BE53-8201-50DB-7A0BC5E4F82C}"/>
                </a:ext>
              </a:extLst>
            </p:cNvPr>
            <p:cNvSpPr/>
            <p:nvPr/>
          </p:nvSpPr>
          <p:spPr>
            <a:xfrm rot="5400000">
              <a:off x="-13247" y="3413543"/>
              <a:ext cx="1367987" cy="981082"/>
            </a:xfrm>
            <a:prstGeom prst="snip2DiagRect">
              <a:avLst/>
            </a:prstGeom>
            <a:solidFill>
              <a:srgbClr val="203864"/>
            </a:solidFill>
            <a:ln>
              <a:noFill/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41450D93-042A-710B-C384-DA66A3BADB9B}"/>
                </a:ext>
              </a:extLst>
            </p:cNvPr>
            <p:cNvSpPr txBox="1"/>
            <p:nvPr/>
          </p:nvSpPr>
          <p:spPr>
            <a:xfrm rot="16200000">
              <a:off x="-13246" y="3688939"/>
              <a:ext cx="1367988" cy="4468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Exercise</a:t>
              </a:r>
            </a:p>
          </p:txBody>
        </p:sp>
        <p:sp>
          <p:nvSpPr>
            <p:cNvPr id="151" name="Arrow: Pentagon 150">
              <a:extLst>
                <a:ext uri="{FF2B5EF4-FFF2-40B4-BE49-F238E27FC236}">
                  <a16:creationId xmlns:a16="http://schemas.microsoft.com/office/drawing/2014/main" id="{B91A4B46-CC36-E149-B6AA-ABAEA6BECF70}"/>
                </a:ext>
              </a:extLst>
            </p:cNvPr>
            <p:cNvSpPr/>
            <p:nvPr/>
          </p:nvSpPr>
          <p:spPr>
            <a:xfrm rot="5400000">
              <a:off x="580768" y="3502557"/>
              <a:ext cx="868680" cy="276606"/>
            </a:xfrm>
            <a:prstGeom prst="homePlat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17418EB4-2789-8A31-2D3B-EE3B6E8A804E}"/>
              </a:ext>
            </a:extLst>
          </p:cNvPr>
          <p:cNvGrpSpPr/>
          <p:nvPr/>
        </p:nvGrpSpPr>
        <p:grpSpPr>
          <a:xfrm>
            <a:off x="839767" y="4829615"/>
            <a:ext cx="810812" cy="1622332"/>
            <a:chOff x="180206" y="4629693"/>
            <a:chExt cx="981082" cy="1622332"/>
          </a:xfrm>
        </p:grpSpPr>
        <p:sp>
          <p:nvSpPr>
            <p:cNvPr id="146" name="Rectangle: Diagonal Corners Snipped 145">
              <a:extLst>
                <a:ext uri="{FF2B5EF4-FFF2-40B4-BE49-F238E27FC236}">
                  <a16:creationId xmlns:a16="http://schemas.microsoft.com/office/drawing/2014/main" id="{47A092D1-EF84-FD32-E085-8439E3624B1D}"/>
                </a:ext>
              </a:extLst>
            </p:cNvPr>
            <p:cNvSpPr/>
            <p:nvPr/>
          </p:nvSpPr>
          <p:spPr>
            <a:xfrm rot="5400000">
              <a:off x="-140419" y="4950318"/>
              <a:ext cx="1622332" cy="981082"/>
            </a:xfrm>
            <a:prstGeom prst="snip2DiagRect">
              <a:avLst/>
            </a:prstGeom>
            <a:solidFill>
              <a:srgbClr val="203864"/>
            </a:solidFill>
            <a:ln>
              <a:noFill/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00731BE7-ADF6-166F-A490-B90DEA99FBC2}"/>
                </a:ext>
              </a:extLst>
            </p:cNvPr>
            <p:cNvSpPr txBox="1"/>
            <p:nvPr/>
          </p:nvSpPr>
          <p:spPr>
            <a:xfrm rot="16200000">
              <a:off x="-56771" y="5229195"/>
              <a:ext cx="1455038" cy="4468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Post-Exercise</a:t>
              </a:r>
            </a:p>
          </p:txBody>
        </p:sp>
        <p:sp>
          <p:nvSpPr>
            <p:cNvPr id="152" name="Arrow: Pentagon 151">
              <a:extLst>
                <a:ext uri="{FF2B5EF4-FFF2-40B4-BE49-F238E27FC236}">
                  <a16:creationId xmlns:a16="http://schemas.microsoft.com/office/drawing/2014/main" id="{ED9EB95F-EAEE-7E28-5E7C-68BA96B8E5F2}"/>
                </a:ext>
              </a:extLst>
            </p:cNvPr>
            <p:cNvSpPr/>
            <p:nvPr/>
          </p:nvSpPr>
          <p:spPr>
            <a:xfrm rot="5400000">
              <a:off x="484995" y="5030528"/>
              <a:ext cx="1051560" cy="265542"/>
            </a:xfrm>
            <a:prstGeom prst="homePlat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</p:grpSp>
      <p:sp>
        <p:nvSpPr>
          <p:cNvPr id="153" name="CuadroTexto 79">
            <a:extLst>
              <a:ext uri="{FF2B5EF4-FFF2-40B4-BE49-F238E27FC236}">
                <a16:creationId xmlns:a16="http://schemas.microsoft.com/office/drawing/2014/main" id="{775A349E-A97A-2445-038D-C35733AF0453}"/>
              </a:ext>
            </a:extLst>
          </p:cNvPr>
          <p:cNvSpPr txBox="1"/>
          <p:nvPr/>
        </p:nvSpPr>
        <p:spPr>
          <a:xfrm>
            <a:off x="497548" y="151027"/>
            <a:ext cx="739952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/>
              <a:t>Three Pillars for Managed BCM (Pillar 1: Exercising)</a:t>
            </a:r>
          </a:p>
        </p:txBody>
      </p:sp>
      <p:sp>
        <p:nvSpPr>
          <p:cNvPr id="157" name="Arrow: Pentagon 156">
            <a:extLst>
              <a:ext uri="{FF2B5EF4-FFF2-40B4-BE49-F238E27FC236}">
                <a16:creationId xmlns:a16="http://schemas.microsoft.com/office/drawing/2014/main" id="{0D70168B-183E-BB29-27C5-DAB6941CF955}"/>
              </a:ext>
            </a:extLst>
          </p:cNvPr>
          <p:cNvSpPr/>
          <p:nvPr/>
        </p:nvSpPr>
        <p:spPr>
          <a:xfrm rot="5400000">
            <a:off x="-2416661" y="3229235"/>
            <a:ext cx="5769065" cy="638035"/>
          </a:xfrm>
          <a:prstGeom prst="homePlate">
            <a:avLst>
              <a:gd name="adj" fmla="val 57493"/>
            </a:avLst>
          </a:prstGeom>
          <a:solidFill>
            <a:srgbClr val="EF5350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BDBCC7E6-CC5A-BD55-0B97-5A9B539F033D}"/>
              </a:ext>
            </a:extLst>
          </p:cNvPr>
          <p:cNvSpPr txBox="1"/>
          <p:nvPr/>
        </p:nvSpPr>
        <p:spPr>
          <a:xfrm rot="16200000">
            <a:off x="-1933297" y="3190473"/>
            <a:ext cx="475997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/>
              <a:t>Exercising Process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36F102F1-3423-96A4-90D5-60BEAC3DCE29}"/>
              </a:ext>
            </a:extLst>
          </p:cNvPr>
          <p:cNvSpPr txBox="1"/>
          <p:nvPr/>
        </p:nvSpPr>
        <p:spPr>
          <a:xfrm>
            <a:off x="5926839" y="3779290"/>
            <a:ext cx="22868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/>
              <a:t>Improvements</a:t>
            </a:r>
          </a:p>
          <a:p>
            <a:pPr algn="ctr"/>
            <a:r>
              <a:rPr lang="en-US" sz="1800" b="1" dirty="0"/>
              <a:t>Corrective Actions  Enhancements</a:t>
            </a:r>
          </a:p>
        </p:txBody>
      </p:sp>
      <p:sp>
        <p:nvSpPr>
          <p:cNvPr id="161" name="Arrow: Chevron 160">
            <a:extLst>
              <a:ext uri="{FF2B5EF4-FFF2-40B4-BE49-F238E27FC236}">
                <a16:creationId xmlns:a16="http://schemas.microsoft.com/office/drawing/2014/main" id="{4CEBF4D1-3256-4247-C9C4-852C470D9186}"/>
              </a:ext>
            </a:extLst>
          </p:cNvPr>
          <p:cNvSpPr/>
          <p:nvPr/>
        </p:nvSpPr>
        <p:spPr>
          <a:xfrm>
            <a:off x="7230140" y="2942758"/>
            <a:ext cx="684446" cy="77346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2" name="Arrow: Chevron 161">
            <a:extLst>
              <a:ext uri="{FF2B5EF4-FFF2-40B4-BE49-F238E27FC236}">
                <a16:creationId xmlns:a16="http://schemas.microsoft.com/office/drawing/2014/main" id="{57171D01-54D0-D259-3AA0-F4C8F1077ADA}"/>
              </a:ext>
            </a:extLst>
          </p:cNvPr>
          <p:cNvSpPr/>
          <p:nvPr/>
        </p:nvSpPr>
        <p:spPr>
          <a:xfrm>
            <a:off x="6809346" y="2945742"/>
            <a:ext cx="684446" cy="77346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3" name="Arrow: Chevron 162">
            <a:extLst>
              <a:ext uri="{FF2B5EF4-FFF2-40B4-BE49-F238E27FC236}">
                <a16:creationId xmlns:a16="http://schemas.microsoft.com/office/drawing/2014/main" id="{1F9225E4-8BBF-292C-5154-077183F37BAB}"/>
              </a:ext>
            </a:extLst>
          </p:cNvPr>
          <p:cNvSpPr/>
          <p:nvPr/>
        </p:nvSpPr>
        <p:spPr>
          <a:xfrm>
            <a:off x="6385809" y="2936515"/>
            <a:ext cx="684446" cy="77346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65" name="Picture 164">
            <a:extLst>
              <a:ext uri="{FF2B5EF4-FFF2-40B4-BE49-F238E27FC236}">
                <a16:creationId xmlns:a16="http://schemas.microsoft.com/office/drawing/2014/main" id="{F2B9A0FF-E2B0-2341-3BDE-3F1607B475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2960" y="462622"/>
            <a:ext cx="1927487" cy="84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4929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/>
      <p:bldP spid="120" grpId="0"/>
      <p:bldP spid="121" grpId="0" animBg="1"/>
      <p:bldP spid="157" grpId="0" animBg="1"/>
      <p:bldP spid="158" grpId="0"/>
      <p:bldP spid="160" grpId="0"/>
      <p:bldP spid="161" grpId="0" animBg="1"/>
      <p:bldP spid="162" grpId="0" animBg="1"/>
      <p:bldP spid="16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7BD51F-582A-F778-91E8-CF7112400101}"/>
              </a:ext>
            </a:extLst>
          </p:cNvPr>
          <p:cNvSpPr txBox="1"/>
          <p:nvPr/>
        </p:nvSpPr>
        <p:spPr>
          <a:xfrm>
            <a:off x="534600" y="1055647"/>
            <a:ext cx="3589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67DB7"/>
                </a:solidFill>
              </a:rPr>
              <a:t>Exercising Roadmap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CC9460E-F3CF-7BA8-DAF7-0DB8F361A2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530975"/>
              </p:ext>
            </p:extLst>
          </p:nvPr>
        </p:nvGraphicFramePr>
        <p:xfrm>
          <a:off x="654566" y="1940365"/>
          <a:ext cx="10882867" cy="4401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333">
                  <a:extLst>
                    <a:ext uri="{9D8B030D-6E8A-4147-A177-3AD203B41FA5}">
                      <a16:colId xmlns:a16="http://schemas.microsoft.com/office/drawing/2014/main" val="3850806300"/>
                    </a:ext>
                  </a:extLst>
                </a:gridCol>
                <a:gridCol w="1019247">
                  <a:extLst>
                    <a:ext uri="{9D8B030D-6E8A-4147-A177-3AD203B41FA5}">
                      <a16:colId xmlns:a16="http://schemas.microsoft.com/office/drawing/2014/main" val="2162273049"/>
                    </a:ext>
                  </a:extLst>
                </a:gridCol>
                <a:gridCol w="2254550">
                  <a:extLst>
                    <a:ext uri="{9D8B030D-6E8A-4147-A177-3AD203B41FA5}">
                      <a16:colId xmlns:a16="http://schemas.microsoft.com/office/drawing/2014/main" val="2090016354"/>
                    </a:ext>
                  </a:extLst>
                </a:gridCol>
                <a:gridCol w="2085633">
                  <a:extLst>
                    <a:ext uri="{9D8B030D-6E8A-4147-A177-3AD203B41FA5}">
                      <a16:colId xmlns:a16="http://schemas.microsoft.com/office/drawing/2014/main" val="548499967"/>
                    </a:ext>
                  </a:extLst>
                </a:gridCol>
                <a:gridCol w="1662903">
                  <a:extLst>
                    <a:ext uri="{9D8B030D-6E8A-4147-A177-3AD203B41FA5}">
                      <a16:colId xmlns:a16="http://schemas.microsoft.com/office/drawing/2014/main" val="2486385530"/>
                    </a:ext>
                  </a:extLst>
                </a:gridCol>
                <a:gridCol w="1694817">
                  <a:extLst>
                    <a:ext uri="{9D8B030D-6E8A-4147-A177-3AD203B41FA5}">
                      <a16:colId xmlns:a16="http://schemas.microsoft.com/office/drawing/2014/main" val="4239276250"/>
                    </a:ext>
                  </a:extLst>
                </a:gridCol>
                <a:gridCol w="418554">
                  <a:extLst>
                    <a:ext uri="{9D8B030D-6E8A-4147-A177-3AD203B41FA5}">
                      <a16:colId xmlns:a16="http://schemas.microsoft.com/office/drawing/2014/main" val="3581648994"/>
                    </a:ext>
                  </a:extLst>
                </a:gridCol>
                <a:gridCol w="409782">
                  <a:extLst>
                    <a:ext uri="{9D8B030D-6E8A-4147-A177-3AD203B41FA5}">
                      <a16:colId xmlns:a16="http://schemas.microsoft.com/office/drawing/2014/main" val="2264108532"/>
                    </a:ext>
                  </a:extLst>
                </a:gridCol>
                <a:gridCol w="494089">
                  <a:extLst>
                    <a:ext uri="{9D8B030D-6E8A-4147-A177-3AD203B41FA5}">
                      <a16:colId xmlns:a16="http://schemas.microsoft.com/office/drawing/2014/main" val="1741949953"/>
                    </a:ext>
                  </a:extLst>
                </a:gridCol>
                <a:gridCol w="496959">
                  <a:extLst>
                    <a:ext uri="{9D8B030D-6E8A-4147-A177-3AD203B41FA5}">
                      <a16:colId xmlns:a16="http://schemas.microsoft.com/office/drawing/2014/main" val="3253217516"/>
                    </a:ext>
                  </a:extLst>
                </a:gridCol>
              </a:tblGrid>
              <a:tr h="66472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Exercise </a:t>
                      </a:r>
                    </a:p>
                    <a:p>
                      <a:pPr algn="ctr"/>
                      <a:r>
                        <a:rPr lang="en-US" sz="1400" dirty="0"/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Exercise Scenario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Type of Exercise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Stakeholder </a:t>
                      </a:r>
                    </a:p>
                    <a:p>
                      <a:pPr algn="ctr"/>
                      <a:r>
                        <a:rPr lang="en-US" sz="1400" dirty="0"/>
                        <a:t>/ Owner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Q1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Q2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Q3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Q4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457903"/>
                  </a:ext>
                </a:extLst>
              </a:tr>
              <a:tr h="85302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en-US" sz="1200" b="1" dirty="0"/>
                        <a:t>BCP Ops Dept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To validate concerned stakeholder’s Roles &amp; Responsibilities, and knowledge of recovery procedures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Disruption of Operations ……………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Walkthrough of 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Stakeholder Name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637328"/>
                  </a:ext>
                </a:extLst>
              </a:tr>
              <a:tr h="7892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To validate RTO of Technology Components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Disruption of Application System ……………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Simulation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Stakeholder Name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035383"/>
                  </a:ext>
                </a:extLst>
              </a:tr>
              <a:tr h="69830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To Validate Logistical 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Staff relocation to alternative site……….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Exercising critical activities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Stakeholder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807651"/>
                  </a:ext>
                </a:extLst>
              </a:tr>
              <a:tr h="69830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703201"/>
                  </a:ext>
                </a:extLst>
              </a:tr>
              <a:tr h="69830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215676"/>
                  </a:ext>
                </a:extLst>
              </a:tr>
            </a:tbl>
          </a:graphicData>
        </a:graphic>
      </p:graphicFrame>
      <p:sp>
        <p:nvSpPr>
          <p:cNvPr id="4" name="Oval 3">
            <a:extLst>
              <a:ext uri="{FF2B5EF4-FFF2-40B4-BE49-F238E27FC236}">
                <a16:creationId xmlns:a16="http://schemas.microsoft.com/office/drawing/2014/main" id="{4BD3C4D8-6A42-9BC5-69C3-24BCB4615FB1}"/>
              </a:ext>
            </a:extLst>
          </p:cNvPr>
          <p:cNvSpPr/>
          <p:nvPr/>
        </p:nvSpPr>
        <p:spPr>
          <a:xfrm>
            <a:off x="9808315" y="2801900"/>
            <a:ext cx="228600" cy="257175"/>
          </a:xfrm>
          <a:prstGeom prst="ellips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D05C4E3-3DBF-E112-E9DD-43F6C3E15F96}"/>
              </a:ext>
            </a:extLst>
          </p:cNvPr>
          <p:cNvSpPr/>
          <p:nvPr/>
        </p:nvSpPr>
        <p:spPr>
          <a:xfrm>
            <a:off x="10240439" y="3631240"/>
            <a:ext cx="228600" cy="257175"/>
          </a:xfrm>
          <a:prstGeom prst="ellips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65E4B7A-551B-56EF-22A7-803F20ED63BF}"/>
              </a:ext>
            </a:extLst>
          </p:cNvPr>
          <p:cNvSpPr/>
          <p:nvPr/>
        </p:nvSpPr>
        <p:spPr>
          <a:xfrm>
            <a:off x="10667782" y="4457699"/>
            <a:ext cx="228600" cy="257175"/>
          </a:xfrm>
          <a:prstGeom prst="ellips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uadroTexto 79">
            <a:extLst>
              <a:ext uri="{FF2B5EF4-FFF2-40B4-BE49-F238E27FC236}">
                <a16:creationId xmlns:a16="http://schemas.microsoft.com/office/drawing/2014/main" id="{B6ECEF34-ECA6-8E72-BDCD-FC3847C35585}"/>
              </a:ext>
            </a:extLst>
          </p:cNvPr>
          <p:cNvSpPr txBox="1"/>
          <p:nvPr/>
        </p:nvSpPr>
        <p:spPr>
          <a:xfrm>
            <a:off x="493035" y="168745"/>
            <a:ext cx="79567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Three Pillars for Managed BCM (Pillar 1: Exercising)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246C85F-C57C-C7AA-6F82-42F490CC9D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85" b="97315" l="5212" r="99783">
                        <a14:foregroundMark x1="7600" y1="59076" x2="7600" y2="59076"/>
                        <a14:foregroundMark x1="7600" y1="59076" x2="7600" y2="59076"/>
                        <a14:foregroundMark x1="25841" y1="27927" x2="25841" y2="27927"/>
                        <a14:foregroundMark x1="21390" y1="27927" x2="21390" y2="27927"/>
                        <a14:foregroundMark x1="21390" y1="31149" x2="21390" y2="31149"/>
                        <a14:foregroundMark x1="18024" y1="31149" x2="18024" y2="31149"/>
                        <a14:foregroundMark x1="29099" y1="27927" x2="29099" y2="27927"/>
                        <a14:foregroundMark x1="43431" y1="9345" x2="43431" y2="9345"/>
                        <a14:foregroundMark x1="19761" y1="28464" x2="19761" y2="28464"/>
                        <a14:foregroundMark x1="23561" y1="29538" x2="23561" y2="29538"/>
                        <a14:foregroundMark x1="66667" y1="90226" x2="66667" y2="90226"/>
                        <a14:foregroundMark x1="72204" y1="83136" x2="72204" y2="83136"/>
                        <a14:foregroundMark x1="74376" y1="73792" x2="81542" y2="66702"/>
                        <a14:foregroundMark x1="83822" y1="62943" x2="67039" y2="92405"/>
                        <a14:foregroundMark x1="98517" y1="44233" x2="99566" y2="44898"/>
                        <a14:foregroundMark x1="71118" y1="26853" x2="96884" y2="43197"/>
                        <a14:foregroundMark x1="99566" y1="44898" x2="99783" y2="44898"/>
                        <a14:foregroundMark x1="20304" y1="54672" x2="36699" y2="73255"/>
                        <a14:foregroundMark x1="36699" y1="73255" x2="36808" y2="73255"/>
                        <a14:foregroundMark x1="11944" y1="55209" x2="31488" y2="88185"/>
                        <a14:foregroundMark x1="31488" y1="88185" x2="33008" y2="89151"/>
                        <a14:foregroundMark x1="14767" y1="60687" x2="57329" y2="84748"/>
                        <a14:foregroundMark x1="18567" y1="27390" x2="6515" y2="45435"/>
                        <a14:foregroundMark x1="43974" y1="15897" x2="69490" y2="18045"/>
                        <a14:foregroundMark x1="43974" y1="18045" x2="68295" y2="20838"/>
                        <a14:foregroundMark x1="44625" y1="23523" x2="65581" y2="23523"/>
                        <a14:foregroundMark x1="67752" y1="21375" x2="92617" y2="44898"/>
                        <a14:foregroundMark x1="82193" y1="27390" x2="91531" y2="39957"/>
                        <a14:foregroundMark x1="66667" y1="80881" x2="85451" y2="73255"/>
                        <a14:foregroundMark x1="36808" y1="94092" x2="58438" y2="97164"/>
                        <a14:foregroundMark x1="5320" y1="49194" x2="15852" y2="22449"/>
                        <a14:foregroundMark x1="75835" y1="87483" x2="80456" y2="85177"/>
                        <a14:foregroundMark x1="64909" y1="92936" x2="73817" y2="88490"/>
                        <a14:foregroundMark x1="59672" y1="95549" x2="59931" y2="95420"/>
                        <a14:foregroundMark x1="56135" y1="97315" x2="57883" y2="96443"/>
                        <a14:foregroundMark x1="80456" y1="85177" x2="83822" y2="81525"/>
                        <a14:foregroundMark x1="93702" y1="39957" x2="91857" y2="67240"/>
                        <a14:foregroundMark x1="91857" y1="67240" x2="78986" y2="87647"/>
                        <a14:foregroundMark x1="47774" y1="5585" x2="58740" y2="5585"/>
                        <a14:foregroundMark x1="53746" y1="6015" x2="66232" y2="8056"/>
                        <a14:foregroundMark x1="54289" y1="6015" x2="75244" y2="9989"/>
                        <a14:backgroundMark x1="77524" y1="88937" x2="71227" y2="94200"/>
                        <a14:backgroundMark x1="80456" y1="89151" x2="73507" y2="93233"/>
                        <a14:backgroundMark x1="73724" y1="93340" x2="60803" y2="96563"/>
                        <a14:backgroundMark x1="60369" y1="96455" x2="58306" y2="96992"/>
                        <a14:backgroundMark x1="99131" y1="40602" x2="99891" y2="439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40447" y="214065"/>
            <a:ext cx="1499617" cy="14601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1C33E11-0E0B-9AD2-A288-C96E7860DB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2960" y="462622"/>
            <a:ext cx="1927487" cy="84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9580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B6C4104-9DF4-17A3-9CD3-78B341B852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9930" y="337038"/>
            <a:ext cx="1401327" cy="14013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CB38D9-731B-4473-9625-A958B10E539C}"/>
              </a:ext>
            </a:extLst>
          </p:cNvPr>
          <p:cNvSpPr txBox="1"/>
          <p:nvPr/>
        </p:nvSpPr>
        <p:spPr>
          <a:xfrm>
            <a:off x="486122" y="162321"/>
            <a:ext cx="84548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Three Pillars for Managed BCM (Pillar 2: Maintenance)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99747CC-2C0F-0CC5-EEB5-AE8602FA2822}"/>
              </a:ext>
            </a:extLst>
          </p:cNvPr>
          <p:cNvGrpSpPr/>
          <p:nvPr/>
        </p:nvGrpSpPr>
        <p:grpSpPr>
          <a:xfrm>
            <a:off x="1459828" y="1412645"/>
            <a:ext cx="9269567" cy="4032709"/>
            <a:chOff x="2828448" y="2284244"/>
            <a:chExt cx="6566112" cy="2856576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D0A87D4-3916-BF54-ADC1-105EB4156D47}"/>
                </a:ext>
              </a:extLst>
            </p:cNvPr>
            <p:cNvGrpSpPr/>
            <p:nvPr/>
          </p:nvGrpSpPr>
          <p:grpSpPr>
            <a:xfrm>
              <a:off x="2828448" y="3108668"/>
              <a:ext cx="2034112" cy="2032152"/>
              <a:chOff x="3523080" y="6133004"/>
              <a:chExt cx="3998614" cy="3994758"/>
            </a:xfrm>
          </p:grpSpPr>
          <p:sp>
            <p:nvSpPr>
              <p:cNvPr id="24" name="Freeform 2">
                <a:extLst>
                  <a:ext uri="{FF2B5EF4-FFF2-40B4-BE49-F238E27FC236}">
                    <a16:creationId xmlns:a16="http://schemas.microsoft.com/office/drawing/2014/main" id="{B2057691-519E-03A6-391F-300EC7C04D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3080" y="6133004"/>
                <a:ext cx="3998614" cy="3994752"/>
              </a:xfrm>
              <a:custGeom>
                <a:avLst/>
                <a:gdLst>
                  <a:gd name="T0" fmla="*/ 4566 w 4567"/>
                  <a:gd name="T1" fmla="*/ 2282 h 4566"/>
                  <a:gd name="T2" fmla="*/ 4566 w 4567"/>
                  <a:gd name="T3" fmla="*/ 2282 h 4566"/>
                  <a:gd name="T4" fmla="*/ 3019 w 4567"/>
                  <a:gd name="T5" fmla="*/ 4443 h 4566"/>
                  <a:gd name="T6" fmla="*/ 3019 w 4567"/>
                  <a:gd name="T7" fmla="*/ 4443 h 4566"/>
                  <a:gd name="T8" fmla="*/ 2875 w 4567"/>
                  <a:gd name="T9" fmla="*/ 4488 h 4566"/>
                  <a:gd name="T10" fmla="*/ 2875 w 4567"/>
                  <a:gd name="T11" fmla="*/ 4488 h 4566"/>
                  <a:gd name="T12" fmla="*/ 2798 w 4567"/>
                  <a:gd name="T13" fmla="*/ 4507 h 4566"/>
                  <a:gd name="T14" fmla="*/ 2798 w 4567"/>
                  <a:gd name="T15" fmla="*/ 4507 h 4566"/>
                  <a:gd name="T16" fmla="*/ 2654 w 4567"/>
                  <a:gd name="T17" fmla="*/ 4535 h 4566"/>
                  <a:gd name="T18" fmla="*/ 2654 w 4567"/>
                  <a:gd name="T19" fmla="*/ 4535 h 4566"/>
                  <a:gd name="T20" fmla="*/ 2577 w 4567"/>
                  <a:gd name="T21" fmla="*/ 4546 h 4566"/>
                  <a:gd name="T22" fmla="*/ 2577 w 4567"/>
                  <a:gd name="T23" fmla="*/ 4546 h 4566"/>
                  <a:gd name="T24" fmla="*/ 2432 w 4567"/>
                  <a:gd name="T25" fmla="*/ 4560 h 4566"/>
                  <a:gd name="T26" fmla="*/ 2432 w 4567"/>
                  <a:gd name="T27" fmla="*/ 4560 h 4566"/>
                  <a:gd name="T28" fmla="*/ 2356 w 4567"/>
                  <a:gd name="T29" fmla="*/ 4563 h 4566"/>
                  <a:gd name="T30" fmla="*/ 2356 w 4567"/>
                  <a:gd name="T31" fmla="*/ 4563 h 4566"/>
                  <a:gd name="T32" fmla="*/ 2283 w 4567"/>
                  <a:gd name="T33" fmla="*/ 4565 h 4566"/>
                  <a:gd name="T34" fmla="*/ 2283 w 4567"/>
                  <a:gd name="T35" fmla="*/ 4565 h 4566"/>
                  <a:gd name="T36" fmla="*/ 2211 w 4567"/>
                  <a:gd name="T37" fmla="*/ 4563 h 4566"/>
                  <a:gd name="T38" fmla="*/ 2211 w 4567"/>
                  <a:gd name="T39" fmla="*/ 4563 h 4566"/>
                  <a:gd name="T40" fmla="*/ 2134 w 4567"/>
                  <a:gd name="T41" fmla="*/ 4560 h 4566"/>
                  <a:gd name="T42" fmla="*/ 2134 w 4567"/>
                  <a:gd name="T43" fmla="*/ 4560 h 4566"/>
                  <a:gd name="T44" fmla="*/ 1990 w 4567"/>
                  <a:gd name="T45" fmla="*/ 4546 h 4566"/>
                  <a:gd name="T46" fmla="*/ 1990 w 4567"/>
                  <a:gd name="T47" fmla="*/ 4546 h 4566"/>
                  <a:gd name="T48" fmla="*/ 1913 w 4567"/>
                  <a:gd name="T49" fmla="*/ 4535 h 4566"/>
                  <a:gd name="T50" fmla="*/ 1913 w 4567"/>
                  <a:gd name="T51" fmla="*/ 4535 h 4566"/>
                  <a:gd name="T52" fmla="*/ 1769 w 4567"/>
                  <a:gd name="T53" fmla="*/ 4507 h 4566"/>
                  <a:gd name="T54" fmla="*/ 1769 w 4567"/>
                  <a:gd name="T55" fmla="*/ 4507 h 4566"/>
                  <a:gd name="T56" fmla="*/ 1692 w 4567"/>
                  <a:gd name="T57" fmla="*/ 4488 h 4566"/>
                  <a:gd name="T58" fmla="*/ 1692 w 4567"/>
                  <a:gd name="T59" fmla="*/ 4488 h 4566"/>
                  <a:gd name="T60" fmla="*/ 1547 w 4567"/>
                  <a:gd name="T61" fmla="*/ 4443 h 4566"/>
                  <a:gd name="T62" fmla="*/ 1547 w 4567"/>
                  <a:gd name="T63" fmla="*/ 4443 h 4566"/>
                  <a:gd name="T64" fmla="*/ 0 w 4567"/>
                  <a:gd name="T65" fmla="*/ 2282 h 4566"/>
                  <a:gd name="T66" fmla="*/ 0 w 4567"/>
                  <a:gd name="T67" fmla="*/ 2282 h 4566"/>
                  <a:gd name="T68" fmla="*/ 2283 w 4567"/>
                  <a:gd name="T69" fmla="*/ 0 h 4566"/>
                  <a:gd name="T70" fmla="*/ 2283 w 4567"/>
                  <a:gd name="T71" fmla="*/ 0 h 4566"/>
                  <a:gd name="T72" fmla="*/ 4566 w 4567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7" h="4566">
                    <a:moveTo>
                      <a:pt x="4566" y="2282"/>
                    </a:moveTo>
                    <a:lnTo>
                      <a:pt x="4566" y="2282"/>
                    </a:lnTo>
                    <a:cubicBezTo>
                      <a:pt x="4566" y="3285"/>
                      <a:pt x="3919" y="4137"/>
                      <a:pt x="3019" y="4443"/>
                    </a:cubicBezTo>
                    <a:lnTo>
                      <a:pt x="3019" y="4443"/>
                    </a:lnTo>
                    <a:cubicBezTo>
                      <a:pt x="2972" y="4460"/>
                      <a:pt x="2924" y="4475"/>
                      <a:pt x="2875" y="4488"/>
                    </a:cubicBezTo>
                    <a:lnTo>
                      <a:pt x="2875" y="4488"/>
                    </a:lnTo>
                    <a:cubicBezTo>
                      <a:pt x="2850" y="4495"/>
                      <a:pt x="2825" y="4501"/>
                      <a:pt x="2798" y="4507"/>
                    </a:cubicBezTo>
                    <a:lnTo>
                      <a:pt x="2798" y="4507"/>
                    </a:lnTo>
                    <a:cubicBezTo>
                      <a:pt x="2751" y="4517"/>
                      <a:pt x="2702" y="4527"/>
                      <a:pt x="2654" y="4535"/>
                    </a:cubicBezTo>
                    <a:lnTo>
                      <a:pt x="2654" y="4535"/>
                    </a:lnTo>
                    <a:cubicBezTo>
                      <a:pt x="2628" y="4539"/>
                      <a:pt x="2603" y="4543"/>
                      <a:pt x="2577" y="4546"/>
                    </a:cubicBezTo>
                    <a:lnTo>
                      <a:pt x="2577" y="4546"/>
                    </a:lnTo>
                    <a:cubicBezTo>
                      <a:pt x="2529" y="4552"/>
                      <a:pt x="2481" y="4556"/>
                      <a:pt x="2432" y="4560"/>
                    </a:cubicBezTo>
                    <a:lnTo>
                      <a:pt x="2432" y="4560"/>
                    </a:lnTo>
                    <a:cubicBezTo>
                      <a:pt x="2407" y="4562"/>
                      <a:pt x="2381" y="4563"/>
                      <a:pt x="2356" y="4563"/>
                    </a:cubicBezTo>
                    <a:lnTo>
                      <a:pt x="2356" y="4563"/>
                    </a:lnTo>
                    <a:cubicBezTo>
                      <a:pt x="2332" y="4564"/>
                      <a:pt x="2307" y="4565"/>
                      <a:pt x="2283" y="4565"/>
                    </a:cubicBezTo>
                    <a:lnTo>
                      <a:pt x="2283" y="4565"/>
                    </a:lnTo>
                    <a:cubicBezTo>
                      <a:pt x="2260" y="4565"/>
                      <a:pt x="2235" y="4564"/>
                      <a:pt x="2211" y="4563"/>
                    </a:cubicBezTo>
                    <a:lnTo>
                      <a:pt x="2211" y="4563"/>
                    </a:lnTo>
                    <a:cubicBezTo>
                      <a:pt x="2186" y="4563"/>
                      <a:pt x="2160" y="4562"/>
                      <a:pt x="2134" y="4560"/>
                    </a:cubicBezTo>
                    <a:lnTo>
                      <a:pt x="2134" y="4560"/>
                    </a:lnTo>
                    <a:cubicBezTo>
                      <a:pt x="2086" y="4556"/>
                      <a:pt x="2038" y="4552"/>
                      <a:pt x="1990" y="4546"/>
                    </a:cubicBezTo>
                    <a:lnTo>
                      <a:pt x="1990" y="4546"/>
                    </a:lnTo>
                    <a:cubicBezTo>
                      <a:pt x="1964" y="4543"/>
                      <a:pt x="1938" y="4539"/>
                      <a:pt x="1913" y="4535"/>
                    </a:cubicBezTo>
                    <a:lnTo>
                      <a:pt x="1913" y="4535"/>
                    </a:lnTo>
                    <a:cubicBezTo>
                      <a:pt x="1864" y="4527"/>
                      <a:pt x="1816" y="4517"/>
                      <a:pt x="1769" y="4507"/>
                    </a:cubicBezTo>
                    <a:lnTo>
                      <a:pt x="1769" y="4507"/>
                    </a:lnTo>
                    <a:cubicBezTo>
                      <a:pt x="1743" y="4501"/>
                      <a:pt x="1717" y="4494"/>
                      <a:pt x="1692" y="4488"/>
                    </a:cubicBezTo>
                    <a:lnTo>
                      <a:pt x="1692" y="4488"/>
                    </a:lnTo>
                    <a:cubicBezTo>
                      <a:pt x="1642" y="4475"/>
                      <a:pt x="1595" y="4460"/>
                      <a:pt x="1547" y="4443"/>
                    </a:cubicBezTo>
                    <a:lnTo>
                      <a:pt x="1547" y="4443"/>
                    </a:lnTo>
                    <a:cubicBezTo>
                      <a:pt x="648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3" y="0"/>
                      <a:pt x="2283" y="0"/>
                    </a:cubicBezTo>
                    <a:lnTo>
                      <a:pt x="2283" y="0"/>
                    </a:lnTo>
                    <a:cubicBezTo>
                      <a:pt x="3544" y="0"/>
                      <a:pt x="4566" y="1021"/>
                      <a:pt x="4566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" name="Freeform 3">
                <a:extLst>
                  <a:ext uri="{FF2B5EF4-FFF2-40B4-BE49-F238E27FC236}">
                    <a16:creationId xmlns:a16="http://schemas.microsoft.com/office/drawing/2014/main" id="{84B8C7AF-2B43-4193-3001-B5F7CB3F28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298" y="7302487"/>
                <a:ext cx="3018259" cy="2825275"/>
              </a:xfrm>
              <a:custGeom>
                <a:avLst/>
                <a:gdLst>
                  <a:gd name="T0" fmla="*/ 0 w 3448"/>
                  <a:gd name="T1" fmla="*/ 0 h 3228"/>
                  <a:gd name="T2" fmla="*/ 0 w 3448"/>
                  <a:gd name="T3" fmla="*/ 377 h 3228"/>
                  <a:gd name="T4" fmla="*/ 600 w 3448"/>
                  <a:gd name="T5" fmla="*/ 487 h 3228"/>
                  <a:gd name="T6" fmla="*/ 600 w 3448"/>
                  <a:gd name="T7" fmla="*/ 756 h 3228"/>
                  <a:gd name="T8" fmla="*/ 987 w 3448"/>
                  <a:gd name="T9" fmla="*/ 865 h 3228"/>
                  <a:gd name="T10" fmla="*/ 987 w 3448"/>
                  <a:gd name="T11" fmla="*/ 3105 h 3228"/>
                  <a:gd name="T12" fmla="*/ 987 w 3448"/>
                  <a:gd name="T13" fmla="*/ 3105 h 3228"/>
                  <a:gd name="T14" fmla="*/ 1132 w 3448"/>
                  <a:gd name="T15" fmla="*/ 3150 h 3228"/>
                  <a:gd name="T16" fmla="*/ 1132 w 3448"/>
                  <a:gd name="T17" fmla="*/ 865 h 3228"/>
                  <a:gd name="T18" fmla="*/ 1209 w 3448"/>
                  <a:gd name="T19" fmla="*/ 865 h 3228"/>
                  <a:gd name="T20" fmla="*/ 1209 w 3448"/>
                  <a:gd name="T21" fmla="*/ 3169 h 3228"/>
                  <a:gd name="T22" fmla="*/ 1209 w 3448"/>
                  <a:gd name="T23" fmla="*/ 3169 h 3228"/>
                  <a:gd name="T24" fmla="*/ 1353 w 3448"/>
                  <a:gd name="T25" fmla="*/ 3197 h 3228"/>
                  <a:gd name="T26" fmla="*/ 1353 w 3448"/>
                  <a:gd name="T27" fmla="*/ 865 h 3228"/>
                  <a:gd name="T28" fmla="*/ 1430 w 3448"/>
                  <a:gd name="T29" fmla="*/ 865 h 3228"/>
                  <a:gd name="T30" fmla="*/ 1430 w 3448"/>
                  <a:gd name="T31" fmla="*/ 3208 h 3228"/>
                  <a:gd name="T32" fmla="*/ 1430 w 3448"/>
                  <a:gd name="T33" fmla="*/ 3208 h 3228"/>
                  <a:gd name="T34" fmla="*/ 1574 w 3448"/>
                  <a:gd name="T35" fmla="*/ 3222 h 3228"/>
                  <a:gd name="T36" fmla="*/ 1574 w 3448"/>
                  <a:gd name="T37" fmla="*/ 865 h 3228"/>
                  <a:gd name="T38" fmla="*/ 1651 w 3448"/>
                  <a:gd name="T39" fmla="*/ 865 h 3228"/>
                  <a:gd name="T40" fmla="*/ 1651 w 3448"/>
                  <a:gd name="T41" fmla="*/ 3225 h 3228"/>
                  <a:gd name="T42" fmla="*/ 1651 w 3448"/>
                  <a:gd name="T43" fmla="*/ 3225 h 3228"/>
                  <a:gd name="T44" fmla="*/ 1723 w 3448"/>
                  <a:gd name="T45" fmla="*/ 3227 h 3228"/>
                  <a:gd name="T46" fmla="*/ 1723 w 3448"/>
                  <a:gd name="T47" fmla="*/ 3227 h 3228"/>
                  <a:gd name="T48" fmla="*/ 1796 w 3448"/>
                  <a:gd name="T49" fmla="*/ 3225 h 3228"/>
                  <a:gd name="T50" fmla="*/ 1796 w 3448"/>
                  <a:gd name="T51" fmla="*/ 865 h 3228"/>
                  <a:gd name="T52" fmla="*/ 1872 w 3448"/>
                  <a:gd name="T53" fmla="*/ 865 h 3228"/>
                  <a:gd name="T54" fmla="*/ 1872 w 3448"/>
                  <a:gd name="T55" fmla="*/ 3222 h 3228"/>
                  <a:gd name="T56" fmla="*/ 1872 w 3448"/>
                  <a:gd name="T57" fmla="*/ 3222 h 3228"/>
                  <a:gd name="T58" fmla="*/ 2017 w 3448"/>
                  <a:gd name="T59" fmla="*/ 3208 h 3228"/>
                  <a:gd name="T60" fmla="*/ 2017 w 3448"/>
                  <a:gd name="T61" fmla="*/ 865 h 3228"/>
                  <a:gd name="T62" fmla="*/ 2094 w 3448"/>
                  <a:gd name="T63" fmla="*/ 865 h 3228"/>
                  <a:gd name="T64" fmla="*/ 2094 w 3448"/>
                  <a:gd name="T65" fmla="*/ 3197 h 3228"/>
                  <a:gd name="T66" fmla="*/ 2094 w 3448"/>
                  <a:gd name="T67" fmla="*/ 3197 h 3228"/>
                  <a:gd name="T68" fmla="*/ 2238 w 3448"/>
                  <a:gd name="T69" fmla="*/ 3169 h 3228"/>
                  <a:gd name="T70" fmla="*/ 2238 w 3448"/>
                  <a:gd name="T71" fmla="*/ 865 h 3228"/>
                  <a:gd name="T72" fmla="*/ 2315 w 3448"/>
                  <a:gd name="T73" fmla="*/ 865 h 3228"/>
                  <a:gd name="T74" fmla="*/ 2315 w 3448"/>
                  <a:gd name="T75" fmla="*/ 3150 h 3228"/>
                  <a:gd name="T76" fmla="*/ 2315 w 3448"/>
                  <a:gd name="T77" fmla="*/ 3150 h 3228"/>
                  <a:gd name="T78" fmla="*/ 2459 w 3448"/>
                  <a:gd name="T79" fmla="*/ 3105 h 3228"/>
                  <a:gd name="T80" fmla="*/ 2459 w 3448"/>
                  <a:gd name="T81" fmla="*/ 865 h 3228"/>
                  <a:gd name="T82" fmla="*/ 2848 w 3448"/>
                  <a:gd name="T83" fmla="*/ 756 h 3228"/>
                  <a:gd name="T84" fmla="*/ 2848 w 3448"/>
                  <a:gd name="T85" fmla="*/ 487 h 3228"/>
                  <a:gd name="T86" fmla="*/ 3447 w 3448"/>
                  <a:gd name="T87" fmla="*/ 377 h 3228"/>
                  <a:gd name="T88" fmla="*/ 3447 w 3448"/>
                  <a:gd name="T89" fmla="*/ 0 h 3228"/>
                  <a:gd name="T90" fmla="*/ 0 w 3448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8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600" y="487"/>
                    </a:lnTo>
                    <a:lnTo>
                      <a:pt x="600" y="756"/>
                    </a:lnTo>
                    <a:lnTo>
                      <a:pt x="987" y="865"/>
                    </a:lnTo>
                    <a:lnTo>
                      <a:pt x="987" y="3105"/>
                    </a:lnTo>
                    <a:lnTo>
                      <a:pt x="987" y="3105"/>
                    </a:lnTo>
                    <a:cubicBezTo>
                      <a:pt x="1035" y="3122"/>
                      <a:pt x="1082" y="3137"/>
                      <a:pt x="1132" y="3150"/>
                    </a:cubicBezTo>
                    <a:lnTo>
                      <a:pt x="1132" y="865"/>
                    </a:lnTo>
                    <a:lnTo>
                      <a:pt x="1209" y="865"/>
                    </a:lnTo>
                    <a:lnTo>
                      <a:pt x="1209" y="3169"/>
                    </a:lnTo>
                    <a:lnTo>
                      <a:pt x="1209" y="3169"/>
                    </a:lnTo>
                    <a:cubicBezTo>
                      <a:pt x="1256" y="3179"/>
                      <a:pt x="1304" y="3189"/>
                      <a:pt x="1353" y="3197"/>
                    </a:cubicBezTo>
                    <a:lnTo>
                      <a:pt x="1353" y="865"/>
                    </a:lnTo>
                    <a:lnTo>
                      <a:pt x="1430" y="865"/>
                    </a:lnTo>
                    <a:lnTo>
                      <a:pt x="1430" y="3208"/>
                    </a:lnTo>
                    <a:lnTo>
                      <a:pt x="1430" y="3208"/>
                    </a:lnTo>
                    <a:cubicBezTo>
                      <a:pt x="1478" y="3214"/>
                      <a:pt x="1526" y="3218"/>
                      <a:pt x="1574" y="3222"/>
                    </a:cubicBezTo>
                    <a:lnTo>
                      <a:pt x="1574" y="865"/>
                    </a:lnTo>
                    <a:lnTo>
                      <a:pt x="1651" y="865"/>
                    </a:lnTo>
                    <a:lnTo>
                      <a:pt x="1651" y="3225"/>
                    </a:lnTo>
                    <a:lnTo>
                      <a:pt x="1651" y="3225"/>
                    </a:lnTo>
                    <a:cubicBezTo>
                      <a:pt x="1675" y="3226"/>
                      <a:pt x="1700" y="3227"/>
                      <a:pt x="1723" y="3227"/>
                    </a:cubicBezTo>
                    <a:lnTo>
                      <a:pt x="1723" y="3227"/>
                    </a:lnTo>
                    <a:cubicBezTo>
                      <a:pt x="1747" y="3227"/>
                      <a:pt x="1772" y="3226"/>
                      <a:pt x="1796" y="3225"/>
                    </a:cubicBezTo>
                    <a:lnTo>
                      <a:pt x="1796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1" y="3218"/>
                      <a:pt x="1969" y="3214"/>
                      <a:pt x="2017" y="3208"/>
                    </a:cubicBezTo>
                    <a:lnTo>
                      <a:pt x="2017" y="865"/>
                    </a:lnTo>
                    <a:lnTo>
                      <a:pt x="2094" y="865"/>
                    </a:lnTo>
                    <a:lnTo>
                      <a:pt x="2094" y="3197"/>
                    </a:lnTo>
                    <a:lnTo>
                      <a:pt x="2094" y="3197"/>
                    </a:lnTo>
                    <a:cubicBezTo>
                      <a:pt x="2142" y="3189"/>
                      <a:pt x="2191" y="3179"/>
                      <a:pt x="2238" y="3169"/>
                    </a:cubicBezTo>
                    <a:lnTo>
                      <a:pt x="2238" y="865"/>
                    </a:lnTo>
                    <a:lnTo>
                      <a:pt x="2315" y="865"/>
                    </a:lnTo>
                    <a:lnTo>
                      <a:pt x="2315" y="3150"/>
                    </a:lnTo>
                    <a:lnTo>
                      <a:pt x="2315" y="3150"/>
                    </a:lnTo>
                    <a:cubicBezTo>
                      <a:pt x="2364" y="3137"/>
                      <a:pt x="2412" y="3122"/>
                      <a:pt x="2459" y="3105"/>
                    </a:cubicBezTo>
                    <a:lnTo>
                      <a:pt x="2459" y="865"/>
                    </a:lnTo>
                    <a:lnTo>
                      <a:pt x="2848" y="756"/>
                    </a:lnTo>
                    <a:lnTo>
                      <a:pt x="2848" y="487"/>
                    </a:lnTo>
                    <a:lnTo>
                      <a:pt x="3447" y="377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" name="Freeform 4">
                <a:extLst>
                  <a:ext uri="{FF2B5EF4-FFF2-40B4-BE49-F238E27FC236}">
                    <a16:creationId xmlns:a16="http://schemas.microsoft.com/office/drawing/2014/main" id="{7ACE035B-EF85-54B7-7DA0-1F2E32F901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298" y="7634418"/>
                <a:ext cx="3018259" cy="96490"/>
              </a:xfrm>
              <a:custGeom>
                <a:avLst/>
                <a:gdLst>
                  <a:gd name="T0" fmla="*/ 0 w 3448"/>
                  <a:gd name="T1" fmla="*/ 0 h 111"/>
                  <a:gd name="T2" fmla="*/ 600 w 3448"/>
                  <a:gd name="T3" fmla="*/ 110 h 111"/>
                  <a:gd name="T4" fmla="*/ 2848 w 3448"/>
                  <a:gd name="T5" fmla="*/ 110 h 111"/>
                  <a:gd name="T6" fmla="*/ 3447 w 3448"/>
                  <a:gd name="T7" fmla="*/ 0 h 111"/>
                  <a:gd name="T8" fmla="*/ 0 w 34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8" h="111">
                    <a:moveTo>
                      <a:pt x="0" y="0"/>
                    </a:moveTo>
                    <a:lnTo>
                      <a:pt x="600" y="110"/>
                    </a:lnTo>
                    <a:lnTo>
                      <a:pt x="2848" y="110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7D599CEC-BD07-48EF-3650-5859F6AB99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77212" y="7966349"/>
                <a:ext cx="1968430" cy="96490"/>
              </a:xfrm>
              <a:custGeom>
                <a:avLst/>
                <a:gdLst>
                  <a:gd name="T0" fmla="*/ 387 w 2249"/>
                  <a:gd name="T1" fmla="*/ 109 h 110"/>
                  <a:gd name="T2" fmla="*/ 1860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7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7" y="109"/>
                    </a:moveTo>
                    <a:lnTo>
                      <a:pt x="1860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7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5B11B08-4ACB-BF97-8C4E-16DB0F50B442}"/>
                </a:ext>
              </a:extLst>
            </p:cNvPr>
            <p:cNvGrpSpPr/>
            <p:nvPr/>
          </p:nvGrpSpPr>
          <p:grpSpPr>
            <a:xfrm>
              <a:off x="5078943" y="3108668"/>
              <a:ext cx="2032148" cy="2032150"/>
              <a:chOff x="7947054" y="6133006"/>
              <a:chExt cx="3994753" cy="3994756"/>
            </a:xfrm>
          </p:grpSpPr>
          <p:sp>
            <p:nvSpPr>
              <p:cNvPr id="29" name="Freeform 6">
                <a:extLst>
                  <a:ext uri="{FF2B5EF4-FFF2-40B4-BE49-F238E27FC236}">
                    <a16:creationId xmlns:a16="http://schemas.microsoft.com/office/drawing/2014/main" id="{6A2B5E13-995F-6A0A-FC9D-B47DFD2D5F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47054" y="6133006"/>
                <a:ext cx="3994753" cy="3994756"/>
              </a:xfrm>
              <a:custGeom>
                <a:avLst/>
                <a:gdLst>
                  <a:gd name="T0" fmla="*/ 4565 w 4566"/>
                  <a:gd name="T1" fmla="*/ 2282 h 4566"/>
                  <a:gd name="T2" fmla="*/ 4565 w 4566"/>
                  <a:gd name="T3" fmla="*/ 2282 h 4566"/>
                  <a:gd name="T4" fmla="*/ 3019 w 4566"/>
                  <a:gd name="T5" fmla="*/ 4443 h 4566"/>
                  <a:gd name="T6" fmla="*/ 3019 w 4566"/>
                  <a:gd name="T7" fmla="*/ 4443 h 4566"/>
                  <a:gd name="T8" fmla="*/ 2874 w 4566"/>
                  <a:gd name="T9" fmla="*/ 4488 h 4566"/>
                  <a:gd name="T10" fmla="*/ 2874 w 4566"/>
                  <a:gd name="T11" fmla="*/ 4488 h 4566"/>
                  <a:gd name="T12" fmla="*/ 2798 w 4566"/>
                  <a:gd name="T13" fmla="*/ 4507 h 4566"/>
                  <a:gd name="T14" fmla="*/ 2798 w 4566"/>
                  <a:gd name="T15" fmla="*/ 4507 h 4566"/>
                  <a:gd name="T16" fmla="*/ 2652 w 4566"/>
                  <a:gd name="T17" fmla="*/ 4535 h 4566"/>
                  <a:gd name="T18" fmla="*/ 2652 w 4566"/>
                  <a:gd name="T19" fmla="*/ 4535 h 4566"/>
                  <a:gd name="T20" fmla="*/ 2576 w 4566"/>
                  <a:gd name="T21" fmla="*/ 4546 h 4566"/>
                  <a:gd name="T22" fmla="*/ 2576 w 4566"/>
                  <a:gd name="T23" fmla="*/ 4546 h 4566"/>
                  <a:gd name="T24" fmla="*/ 2432 w 4566"/>
                  <a:gd name="T25" fmla="*/ 4560 h 4566"/>
                  <a:gd name="T26" fmla="*/ 2432 w 4566"/>
                  <a:gd name="T27" fmla="*/ 4560 h 4566"/>
                  <a:gd name="T28" fmla="*/ 2355 w 4566"/>
                  <a:gd name="T29" fmla="*/ 4563 h 4566"/>
                  <a:gd name="T30" fmla="*/ 2355 w 4566"/>
                  <a:gd name="T31" fmla="*/ 4563 h 4566"/>
                  <a:gd name="T32" fmla="*/ 2283 w 4566"/>
                  <a:gd name="T33" fmla="*/ 4565 h 4566"/>
                  <a:gd name="T34" fmla="*/ 2283 w 4566"/>
                  <a:gd name="T35" fmla="*/ 4565 h 4566"/>
                  <a:gd name="T36" fmla="*/ 2210 w 4566"/>
                  <a:gd name="T37" fmla="*/ 4563 h 4566"/>
                  <a:gd name="T38" fmla="*/ 2210 w 4566"/>
                  <a:gd name="T39" fmla="*/ 4563 h 4566"/>
                  <a:gd name="T40" fmla="*/ 2134 w 4566"/>
                  <a:gd name="T41" fmla="*/ 4560 h 4566"/>
                  <a:gd name="T42" fmla="*/ 2134 w 4566"/>
                  <a:gd name="T43" fmla="*/ 4560 h 4566"/>
                  <a:gd name="T44" fmla="*/ 1988 w 4566"/>
                  <a:gd name="T45" fmla="*/ 4546 h 4566"/>
                  <a:gd name="T46" fmla="*/ 1988 w 4566"/>
                  <a:gd name="T47" fmla="*/ 4546 h 4566"/>
                  <a:gd name="T48" fmla="*/ 1912 w 4566"/>
                  <a:gd name="T49" fmla="*/ 4535 h 4566"/>
                  <a:gd name="T50" fmla="*/ 1912 w 4566"/>
                  <a:gd name="T51" fmla="*/ 4535 h 4566"/>
                  <a:gd name="T52" fmla="*/ 1768 w 4566"/>
                  <a:gd name="T53" fmla="*/ 4507 h 4566"/>
                  <a:gd name="T54" fmla="*/ 1768 w 4566"/>
                  <a:gd name="T55" fmla="*/ 4507 h 4566"/>
                  <a:gd name="T56" fmla="*/ 1691 w 4566"/>
                  <a:gd name="T57" fmla="*/ 4488 h 4566"/>
                  <a:gd name="T58" fmla="*/ 1691 w 4566"/>
                  <a:gd name="T59" fmla="*/ 4488 h 4566"/>
                  <a:gd name="T60" fmla="*/ 1546 w 4566"/>
                  <a:gd name="T61" fmla="*/ 4443 h 4566"/>
                  <a:gd name="T62" fmla="*/ 1546 w 4566"/>
                  <a:gd name="T63" fmla="*/ 4443 h 4566"/>
                  <a:gd name="T64" fmla="*/ 0 w 4566"/>
                  <a:gd name="T65" fmla="*/ 2282 h 4566"/>
                  <a:gd name="T66" fmla="*/ 0 w 4566"/>
                  <a:gd name="T67" fmla="*/ 2282 h 4566"/>
                  <a:gd name="T68" fmla="*/ 2283 w 4566"/>
                  <a:gd name="T69" fmla="*/ 0 h 4566"/>
                  <a:gd name="T70" fmla="*/ 2283 w 4566"/>
                  <a:gd name="T71" fmla="*/ 0 h 4566"/>
                  <a:gd name="T72" fmla="*/ 4565 w 4566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6" h="4566">
                    <a:moveTo>
                      <a:pt x="4565" y="2282"/>
                    </a:moveTo>
                    <a:lnTo>
                      <a:pt x="4565" y="2282"/>
                    </a:lnTo>
                    <a:cubicBezTo>
                      <a:pt x="4565" y="3285"/>
                      <a:pt x="3918" y="4137"/>
                      <a:pt x="3019" y="4443"/>
                    </a:cubicBezTo>
                    <a:lnTo>
                      <a:pt x="3019" y="4443"/>
                    </a:lnTo>
                    <a:cubicBezTo>
                      <a:pt x="2971" y="4460"/>
                      <a:pt x="2923" y="4475"/>
                      <a:pt x="2874" y="4488"/>
                    </a:cubicBezTo>
                    <a:lnTo>
                      <a:pt x="2874" y="4488"/>
                    </a:lnTo>
                    <a:cubicBezTo>
                      <a:pt x="2848" y="4495"/>
                      <a:pt x="2823" y="4501"/>
                      <a:pt x="2798" y="4507"/>
                    </a:cubicBezTo>
                    <a:lnTo>
                      <a:pt x="2798" y="4507"/>
                    </a:lnTo>
                    <a:cubicBezTo>
                      <a:pt x="2750" y="4517"/>
                      <a:pt x="2701" y="4527"/>
                      <a:pt x="2652" y="4535"/>
                    </a:cubicBezTo>
                    <a:lnTo>
                      <a:pt x="2652" y="4535"/>
                    </a:lnTo>
                    <a:cubicBezTo>
                      <a:pt x="2627" y="4539"/>
                      <a:pt x="2602" y="4543"/>
                      <a:pt x="2576" y="4546"/>
                    </a:cubicBezTo>
                    <a:lnTo>
                      <a:pt x="2576" y="4546"/>
                    </a:lnTo>
                    <a:cubicBezTo>
                      <a:pt x="2528" y="4552"/>
                      <a:pt x="2480" y="4556"/>
                      <a:pt x="2432" y="4560"/>
                    </a:cubicBezTo>
                    <a:lnTo>
                      <a:pt x="2432" y="4560"/>
                    </a:lnTo>
                    <a:cubicBezTo>
                      <a:pt x="2406" y="4562"/>
                      <a:pt x="2380" y="4563"/>
                      <a:pt x="2355" y="4563"/>
                    </a:cubicBezTo>
                    <a:lnTo>
                      <a:pt x="2355" y="4563"/>
                    </a:lnTo>
                    <a:cubicBezTo>
                      <a:pt x="2330" y="4564"/>
                      <a:pt x="2307" y="4565"/>
                      <a:pt x="2283" y="4565"/>
                    </a:cubicBezTo>
                    <a:lnTo>
                      <a:pt x="2283" y="4565"/>
                    </a:lnTo>
                    <a:cubicBezTo>
                      <a:pt x="2258" y="4565"/>
                      <a:pt x="2234" y="4564"/>
                      <a:pt x="2210" y="4563"/>
                    </a:cubicBezTo>
                    <a:lnTo>
                      <a:pt x="2210" y="4563"/>
                    </a:lnTo>
                    <a:cubicBezTo>
                      <a:pt x="2184" y="4563"/>
                      <a:pt x="2159" y="4562"/>
                      <a:pt x="2134" y="4560"/>
                    </a:cubicBezTo>
                    <a:lnTo>
                      <a:pt x="2134" y="4560"/>
                    </a:lnTo>
                    <a:cubicBezTo>
                      <a:pt x="2085" y="4556"/>
                      <a:pt x="2036" y="4552"/>
                      <a:pt x="1988" y="4546"/>
                    </a:cubicBezTo>
                    <a:lnTo>
                      <a:pt x="1988" y="4546"/>
                    </a:lnTo>
                    <a:cubicBezTo>
                      <a:pt x="1963" y="4543"/>
                      <a:pt x="1938" y="4539"/>
                      <a:pt x="1912" y="4535"/>
                    </a:cubicBezTo>
                    <a:lnTo>
                      <a:pt x="1912" y="4535"/>
                    </a:lnTo>
                    <a:cubicBezTo>
                      <a:pt x="1863" y="4527"/>
                      <a:pt x="1815" y="4517"/>
                      <a:pt x="1768" y="4507"/>
                    </a:cubicBezTo>
                    <a:lnTo>
                      <a:pt x="1768" y="4507"/>
                    </a:lnTo>
                    <a:cubicBezTo>
                      <a:pt x="1741" y="4501"/>
                      <a:pt x="1716" y="4494"/>
                      <a:pt x="1691" y="4488"/>
                    </a:cubicBezTo>
                    <a:lnTo>
                      <a:pt x="1691" y="4488"/>
                    </a:lnTo>
                    <a:cubicBezTo>
                      <a:pt x="1642" y="4475"/>
                      <a:pt x="1593" y="4460"/>
                      <a:pt x="1546" y="4443"/>
                    </a:cubicBezTo>
                    <a:lnTo>
                      <a:pt x="1546" y="4443"/>
                    </a:lnTo>
                    <a:cubicBezTo>
                      <a:pt x="646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2" y="0"/>
                      <a:pt x="2283" y="0"/>
                    </a:cubicBezTo>
                    <a:lnTo>
                      <a:pt x="2283" y="0"/>
                    </a:lnTo>
                    <a:cubicBezTo>
                      <a:pt x="3543" y="0"/>
                      <a:pt x="4565" y="1021"/>
                      <a:pt x="4565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" name="Freeform 7">
                <a:extLst>
                  <a:ext uri="{FF2B5EF4-FFF2-40B4-BE49-F238E27FC236}">
                    <a16:creationId xmlns:a16="http://schemas.microsoft.com/office/drawing/2014/main" id="{C5019B78-9111-639C-0461-CECF35F68D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7230" y="7267202"/>
                <a:ext cx="3018260" cy="2825275"/>
              </a:xfrm>
              <a:custGeom>
                <a:avLst/>
                <a:gdLst>
                  <a:gd name="T0" fmla="*/ 0 w 3447"/>
                  <a:gd name="T1" fmla="*/ 0 h 3228"/>
                  <a:gd name="T2" fmla="*/ 0 w 3447"/>
                  <a:gd name="T3" fmla="*/ 377 h 3228"/>
                  <a:gd name="T4" fmla="*/ 598 w 3447"/>
                  <a:gd name="T5" fmla="*/ 487 h 3228"/>
                  <a:gd name="T6" fmla="*/ 598 w 3447"/>
                  <a:gd name="T7" fmla="*/ 756 h 3228"/>
                  <a:gd name="T8" fmla="*/ 986 w 3447"/>
                  <a:gd name="T9" fmla="*/ 865 h 3228"/>
                  <a:gd name="T10" fmla="*/ 986 w 3447"/>
                  <a:gd name="T11" fmla="*/ 3105 h 3228"/>
                  <a:gd name="T12" fmla="*/ 986 w 3447"/>
                  <a:gd name="T13" fmla="*/ 3105 h 3228"/>
                  <a:gd name="T14" fmla="*/ 1131 w 3447"/>
                  <a:gd name="T15" fmla="*/ 3150 h 3228"/>
                  <a:gd name="T16" fmla="*/ 1131 w 3447"/>
                  <a:gd name="T17" fmla="*/ 865 h 3228"/>
                  <a:gd name="T18" fmla="*/ 1208 w 3447"/>
                  <a:gd name="T19" fmla="*/ 865 h 3228"/>
                  <a:gd name="T20" fmla="*/ 1208 w 3447"/>
                  <a:gd name="T21" fmla="*/ 3169 h 3228"/>
                  <a:gd name="T22" fmla="*/ 1208 w 3447"/>
                  <a:gd name="T23" fmla="*/ 3169 h 3228"/>
                  <a:gd name="T24" fmla="*/ 1352 w 3447"/>
                  <a:gd name="T25" fmla="*/ 3197 h 3228"/>
                  <a:gd name="T26" fmla="*/ 1352 w 3447"/>
                  <a:gd name="T27" fmla="*/ 865 h 3228"/>
                  <a:gd name="T28" fmla="*/ 1428 w 3447"/>
                  <a:gd name="T29" fmla="*/ 865 h 3228"/>
                  <a:gd name="T30" fmla="*/ 1428 w 3447"/>
                  <a:gd name="T31" fmla="*/ 3208 h 3228"/>
                  <a:gd name="T32" fmla="*/ 1428 w 3447"/>
                  <a:gd name="T33" fmla="*/ 3208 h 3228"/>
                  <a:gd name="T34" fmla="*/ 1574 w 3447"/>
                  <a:gd name="T35" fmla="*/ 3222 h 3228"/>
                  <a:gd name="T36" fmla="*/ 1574 w 3447"/>
                  <a:gd name="T37" fmla="*/ 865 h 3228"/>
                  <a:gd name="T38" fmla="*/ 1650 w 3447"/>
                  <a:gd name="T39" fmla="*/ 865 h 3228"/>
                  <a:gd name="T40" fmla="*/ 1650 w 3447"/>
                  <a:gd name="T41" fmla="*/ 3225 h 3228"/>
                  <a:gd name="T42" fmla="*/ 1650 w 3447"/>
                  <a:gd name="T43" fmla="*/ 3225 h 3228"/>
                  <a:gd name="T44" fmla="*/ 1723 w 3447"/>
                  <a:gd name="T45" fmla="*/ 3227 h 3228"/>
                  <a:gd name="T46" fmla="*/ 1723 w 3447"/>
                  <a:gd name="T47" fmla="*/ 3227 h 3228"/>
                  <a:gd name="T48" fmla="*/ 1795 w 3447"/>
                  <a:gd name="T49" fmla="*/ 3225 h 3228"/>
                  <a:gd name="T50" fmla="*/ 1795 w 3447"/>
                  <a:gd name="T51" fmla="*/ 865 h 3228"/>
                  <a:gd name="T52" fmla="*/ 1872 w 3447"/>
                  <a:gd name="T53" fmla="*/ 865 h 3228"/>
                  <a:gd name="T54" fmla="*/ 1872 w 3447"/>
                  <a:gd name="T55" fmla="*/ 3222 h 3228"/>
                  <a:gd name="T56" fmla="*/ 1872 w 3447"/>
                  <a:gd name="T57" fmla="*/ 3222 h 3228"/>
                  <a:gd name="T58" fmla="*/ 2016 w 3447"/>
                  <a:gd name="T59" fmla="*/ 3208 h 3228"/>
                  <a:gd name="T60" fmla="*/ 2016 w 3447"/>
                  <a:gd name="T61" fmla="*/ 865 h 3228"/>
                  <a:gd name="T62" fmla="*/ 2092 w 3447"/>
                  <a:gd name="T63" fmla="*/ 865 h 3228"/>
                  <a:gd name="T64" fmla="*/ 2092 w 3447"/>
                  <a:gd name="T65" fmla="*/ 3197 h 3228"/>
                  <a:gd name="T66" fmla="*/ 2092 w 3447"/>
                  <a:gd name="T67" fmla="*/ 3197 h 3228"/>
                  <a:gd name="T68" fmla="*/ 2238 w 3447"/>
                  <a:gd name="T69" fmla="*/ 3169 h 3228"/>
                  <a:gd name="T70" fmla="*/ 2238 w 3447"/>
                  <a:gd name="T71" fmla="*/ 865 h 3228"/>
                  <a:gd name="T72" fmla="*/ 2314 w 3447"/>
                  <a:gd name="T73" fmla="*/ 865 h 3228"/>
                  <a:gd name="T74" fmla="*/ 2314 w 3447"/>
                  <a:gd name="T75" fmla="*/ 3150 h 3228"/>
                  <a:gd name="T76" fmla="*/ 2314 w 3447"/>
                  <a:gd name="T77" fmla="*/ 3150 h 3228"/>
                  <a:gd name="T78" fmla="*/ 2459 w 3447"/>
                  <a:gd name="T79" fmla="*/ 3105 h 3228"/>
                  <a:gd name="T80" fmla="*/ 2459 w 3447"/>
                  <a:gd name="T81" fmla="*/ 865 h 3228"/>
                  <a:gd name="T82" fmla="*/ 2846 w 3447"/>
                  <a:gd name="T83" fmla="*/ 756 h 3228"/>
                  <a:gd name="T84" fmla="*/ 2846 w 3447"/>
                  <a:gd name="T85" fmla="*/ 487 h 3228"/>
                  <a:gd name="T86" fmla="*/ 3446 w 3447"/>
                  <a:gd name="T87" fmla="*/ 377 h 3228"/>
                  <a:gd name="T88" fmla="*/ 3446 w 3447"/>
                  <a:gd name="T89" fmla="*/ 0 h 3228"/>
                  <a:gd name="T90" fmla="*/ 0 w 3447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7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598" y="487"/>
                    </a:lnTo>
                    <a:lnTo>
                      <a:pt x="598" y="756"/>
                    </a:lnTo>
                    <a:lnTo>
                      <a:pt x="986" y="865"/>
                    </a:lnTo>
                    <a:lnTo>
                      <a:pt x="986" y="3105"/>
                    </a:lnTo>
                    <a:lnTo>
                      <a:pt x="986" y="3105"/>
                    </a:lnTo>
                    <a:cubicBezTo>
                      <a:pt x="1033" y="3122"/>
                      <a:pt x="1082" y="3137"/>
                      <a:pt x="1131" y="3150"/>
                    </a:cubicBezTo>
                    <a:lnTo>
                      <a:pt x="1131" y="865"/>
                    </a:lnTo>
                    <a:lnTo>
                      <a:pt x="1208" y="865"/>
                    </a:lnTo>
                    <a:lnTo>
                      <a:pt x="1208" y="3169"/>
                    </a:lnTo>
                    <a:lnTo>
                      <a:pt x="1208" y="3169"/>
                    </a:lnTo>
                    <a:cubicBezTo>
                      <a:pt x="1255" y="3179"/>
                      <a:pt x="1303" y="3189"/>
                      <a:pt x="1352" y="3197"/>
                    </a:cubicBezTo>
                    <a:lnTo>
                      <a:pt x="1352" y="865"/>
                    </a:lnTo>
                    <a:lnTo>
                      <a:pt x="1428" y="865"/>
                    </a:lnTo>
                    <a:lnTo>
                      <a:pt x="1428" y="3208"/>
                    </a:lnTo>
                    <a:lnTo>
                      <a:pt x="1428" y="3208"/>
                    </a:lnTo>
                    <a:cubicBezTo>
                      <a:pt x="1476" y="3214"/>
                      <a:pt x="1525" y="3218"/>
                      <a:pt x="1574" y="3222"/>
                    </a:cubicBezTo>
                    <a:lnTo>
                      <a:pt x="1574" y="865"/>
                    </a:lnTo>
                    <a:lnTo>
                      <a:pt x="1650" y="865"/>
                    </a:lnTo>
                    <a:lnTo>
                      <a:pt x="1650" y="3225"/>
                    </a:lnTo>
                    <a:lnTo>
                      <a:pt x="1650" y="3225"/>
                    </a:lnTo>
                    <a:cubicBezTo>
                      <a:pt x="1674" y="3226"/>
                      <a:pt x="1698" y="3227"/>
                      <a:pt x="1723" y="3227"/>
                    </a:cubicBezTo>
                    <a:lnTo>
                      <a:pt x="1723" y="3227"/>
                    </a:lnTo>
                    <a:cubicBezTo>
                      <a:pt x="1747" y="3227"/>
                      <a:pt x="1770" y="3226"/>
                      <a:pt x="1795" y="3225"/>
                    </a:cubicBezTo>
                    <a:lnTo>
                      <a:pt x="1795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0" y="3218"/>
                      <a:pt x="1968" y="3214"/>
                      <a:pt x="2016" y="3208"/>
                    </a:cubicBezTo>
                    <a:lnTo>
                      <a:pt x="2016" y="865"/>
                    </a:lnTo>
                    <a:lnTo>
                      <a:pt x="2092" y="865"/>
                    </a:lnTo>
                    <a:lnTo>
                      <a:pt x="2092" y="3197"/>
                    </a:lnTo>
                    <a:lnTo>
                      <a:pt x="2092" y="3197"/>
                    </a:lnTo>
                    <a:cubicBezTo>
                      <a:pt x="2141" y="3189"/>
                      <a:pt x="2190" y="3179"/>
                      <a:pt x="2238" y="3169"/>
                    </a:cubicBezTo>
                    <a:lnTo>
                      <a:pt x="2238" y="865"/>
                    </a:lnTo>
                    <a:lnTo>
                      <a:pt x="2314" y="865"/>
                    </a:lnTo>
                    <a:lnTo>
                      <a:pt x="2314" y="3150"/>
                    </a:lnTo>
                    <a:lnTo>
                      <a:pt x="2314" y="3150"/>
                    </a:lnTo>
                    <a:cubicBezTo>
                      <a:pt x="2363" y="3137"/>
                      <a:pt x="2411" y="3122"/>
                      <a:pt x="2459" y="3105"/>
                    </a:cubicBezTo>
                    <a:lnTo>
                      <a:pt x="2459" y="865"/>
                    </a:lnTo>
                    <a:lnTo>
                      <a:pt x="2846" y="756"/>
                    </a:lnTo>
                    <a:lnTo>
                      <a:pt x="2846" y="487"/>
                    </a:lnTo>
                    <a:lnTo>
                      <a:pt x="3446" y="377"/>
                    </a:lnTo>
                    <a:lnTo>
                      <a:pt x="344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6FAE9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Freeform 8">
                <a:extLst>
                  <a:ext uri="{FF2B5EF4-FFF2-40B4-BE49-F238E27FC236}">
                    <a16:creationId xmlns:a16="http://schemas.microsoft.com/office/drawing/2014/main" id="{1A0C4206-CDF0-6595-10D3-5E4D336869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7230" y="7634418"/>
                <a:ext cx="3018259" cy="96490"/>
              </a:xfrm>
              <a:custGeom>
                <a:avLst/>
                <a:gdLst>
                  <a:gd name="T0" fmla="*/ 0 w 3447"/>
                  <a:gd name="T1" fmla="*/ 0 h 111"/>
                  <a:gd name="T2" fmla="*/ 598 w 3447"/>
                  <a:gd name="T3" fmla="*/ 110 h 111"/>
                  <a:gd name="T4" fmla="*/ 2846 w 3447"/>
                  <a:gd name="T5" fmla="*/ 110 h 111"/>
                  <a:gd name="T6" fmla="*/ 3446 w 3447"/>
                  <a:gd name="T7" fmla="*/ 0 h 111"/>
                  <a:gd name="T8" fmla="*/ 0 w 3447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7" h="111">
                    <a:moveTo>
                      <a:pt x="0" y="0"/>
                    </a:moveTo>
                    <a:lnTo>
                      <a:pt x="598" y="110"/>
                    </a:lnTo>
                    <a:lnTo>
                      <a:pt x="2846" y="110"/>
                    </a:lnTo>
                    <a:lnTo>
                      <a:pt x="344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Freeform 9">
                <a:extLst>
                  <a:ext uri="{FF2B5EF4-FFF2-40B4-BE49-F238E27FC236}">
                    <a16:creationId xmlns:a16="http://schemas.microsoft.com/office/drawing/2014/main" id="{8CCB9146-DB6E-7B00-E91F-9C46B37D9A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62144" y="7966349"/>
                <a:ext cx="1968430" cy="96490"/>
              </a:xfrm>
              <a:custGeom>
                <a:avLst/>
                <a:gdLst>
                  <a:gd name="T0" fmla="*/ 388 w 2249"/>
                  <a:gd name="T1" fmla="*/ 109 h 110"/>
                  <a:gd name="T2" fmla="*/ 1861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8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8" y="109"/>
                    </a:moveTo>
                    <a:lnTo>
                      <a:pt x="1861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8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1D968E50-C9D0-BF77-601B-D1F604356A16}"/>
                </a:ext>
              </a:extLst>
            </p:cNvPr>
            <p:cNvGrpSpPr/>
            <p:nvPr/>
          </p:nvGrpSpPr>
          <p:grpSpPr>
            <a:xfrm>
              <a:off x="7360448" y="3108669"/>
              <a:ext cx="2034112" cy="2032150"/>
              <a:chOff x="12431985" y="6133007"/>
              <a:chExt cx="3998614" cy="3994755"/>
            </a:xfrm>
          </p:grpSpPr>
          <p:sp>
            <p:nvSpPr>
              <p:cNvPr id="34" name="Freeform 10">
                <a:extLst>
                  <a:ext uri="{FF2B5EF4-FFF2-40B4-BE49-F238E27FC236}">
                    <a16:creationId xmlns:a16="http://schemas.microsoft.com/office/drawing/2014/main" id="{DF329D62-34F9-E227-A3D2-072FB34B26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31985" y="6133007"/>
                <a:ext cx="3998614" cy="3994755"/>
              </a:xfrm>
              <a:custGeom>
                <a:avLst/>
                <a:gdLst>
                  <a:gd name="T0" fmla="*/ 4566 w 4567"/>
                  <a:gd name="T1" fmla="*/ 2282 h 4566"/>
                  <a:gd name="T2" fmla="*/ 4566 w 4567"/>
                  <a:gd name="T3" fmla="*/ 2282 h 4566"/>
                  <a:gd name="T4" fmla="*/ 3020 w 4567"/>
                  <a:gd name="T5" fmla="*/ 4443 h 4566"/>
                  <a:gd name="T6" fmla="*/ 3020 w 4567"/>
                  <a:gd name="T7" fmla="*/ 4443 h 4566"/>
                  <a:gd name="T8" fmla="*/ 2875 w 4567"/>
                  <a:gd name="T9" fmla="*/ 4488 h 4566"/>
                  <a:gd name="T10" fmla="*/ 2875 w 4567"/>
                  <a:gd name="T11" fmla="*/ 4488 h 4566"/>
                  <a:gd name="T12" fmla="*/ 2798 w 4567"/>
                  <a:gd name="T13" fmla="*/ 4507 h 4566"/>
                  <a:gd name="T14" fmla="*/ 2798 w 4567"/>
                  <a:gd name="T15" fmla="*/ 4507 h 4566"/>
                  <a:gd name="T16" fmla="*/ 2654 w 4567"/>
                  <a:gd name="T17" fmla="*/ 4535 h 4566"/>
                  <a:gd name="T18" fmla="*/ 2654 w 4567"/>
                  <a:gd name="T19" fmla="*/ 4535 h 4566"/>
                  <a:gd name="T20" fmla="*/ 2577 w 4567"/>
                  <a:gd name="T21" fmla="*/ 4546 h 4566"/>
                  <a:gd name="T22" fmla="*/ 2577 w 4567"/>
                  <a:gd name="T23" fmla="*/ 4546 h 4566"/>
                  <a:gd name="T24" fmla="*/ 2432 w 4567"/>
                  <a:gd name="T25" fmla="*/ 4560 h 4566"/>
                  <a:gd name="T26" fmla="*/ 2432 w 4567"/>
                  <a:gd name="T27" fmla="*/ 4560 h 4566"/>
                  <a:gd name="T28" fmla="*/ 2356 w 4567"/>
                  <a:gd name="T29" fmla="*/ 4563 h 4566"/>
                  <a:gd name="T30" fmla="*/ 2356 w 4567"/>
                  <a:gd name="T31" fmla="*/ 4563 h 4566"/>
                  <a:gd name="T32" fmla="*/ 2283 w 4567"/>
                  <a:gd name="T33" fmla="*/ 4565 h 4566"/>
                  <a:gd name="T34" fmla="*/ 2283 w 4567"/>
                  <a:gd name="T35" fmla="*/ 4565 h 4566"/>
                  <a:gd name="T36" fmla="*/ 2211 w 4567"/>
                  <a:gd name="T37" fmla="*/ 4563 h 4566"/>
                  <a:gd name="T38" fmla="*/ 2211 w 4567"/>
                  <a:gd name="T39" fmla="*/ 4563 h 4566"/>
                  <a:gd name="T40" fmla="*/ 2134 w 4567"/>
                  <a:gd name="T41" fmla="*/ 4560 h 4566"/>
                  <a:gd name="T42" fmla="*/ 2134 w 4567"/>
                  <a:gd name="T43" fmla="*/ 4560 h 4566"/>
                  <a:gd name="T44" fmla="*/ 1990 w 4567"/>
                  <a:gd name="T45" fmla="*/ 4546 h 4566"/>
                  <a:gd name="T46" fmla="*/ 1990 w 4567"/>
                  <a:gd name="T47" fmla="*/ 4546 h 4566"/>
                  <a:gd name="T48" fmla="*/ 1913 w 4567"/>
                  <a:gd name="T49" fmla="*/ 4535 h 4566"/>
                  <a:gd name="T50" fmla="*/ 1913 w 4567"/>
                  <a:gd name="T51" fmla="*/ 4535 h 4566"/>
                  <a:gd name="T52" fmla="*/ 1768 w 4567"/>
                  <a:gd name="T53" fmla="*/ 4507 h 4566"/>
                  <a:gd name="T54" fmla="*/ 1768 w 4567"/>
                  <a:gd name="T55" fmla="*/ 4507 h 4566"/>
                  <a:gd name="T56" fmla="*/ 1692 w 4567"/>
                  <a:gd name="T57" fmla="*/ 4488 h 4566"/>
                  <a:gd name="T58" fmla="*/ 1692 w 4567"/>
                  <a:gd name="T59" fmla="*/ 4488 h 4566"/>
                  <a:gd name="T60" fmla="*/ 1547 w 4567"/>
                  <a:gd name="T61" fmla="*/ 4443 h 4566"/>
                  <a:gd name="T62" fmla="*/ 1547 w 4567"/>
                  <a:gd name="T63" fmla="*/ 4443 h 4566"/>
                  <a:gd name="T64" fmla="*/ 0 w 4567"/>
                  <a:gd name="T65" fmla="*/ 2282 h 4566"/>
                  <a:gd name="T66" fmla="*/ 0 w 4567"/>
                  <a:gd name="T67" fmla="*/ 2282 h 4566"/>
                  <a:gd name="T68" fmla="*/ 2283 w 4567"/>
                  <a:gd name="T69" fmla="*/ 0 h 4566"/>
                  <a:gd name="T70" fmla="*/ 2283 w 4567"/>
                  <a:gd name="T71" fmla="*/ 0 h 4566"/>
                  <a:gd name="T72" fmla="*/ 4566 w 4567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7" h="4566">
                    <a:moveTo>
                      <a:pt x="4566" y="2282"/>
                    </a:moveTo>
                    <a:lnTo>
                      <a:pt x="4566" y="2282"/>
                    </a:lnTo>
                    <a:cubicBezTo>
                      <a:pt x="4566" y="3285"/>
                      <a:pt x="3919" y="4137"/>
                      <a:pt x="3020" y="4443"/>
                    </a:cubicBezTo>
                    <a:lnTo>
                      <a:pt x="3020" y="4443"/>
                    </a:lnTo>
                    <a:cubicBezTo>
                      <a:pt x="2972" y="4460"/>
                      <a:pt x="2924" y="4475"/>
                      <a:pt x="2875" y="4488"/>
                    </a:cubicBezTo>
                    <a:lnTo>
                      <a:pt x="2875" y="4488"/>
                    </a:lnTo>
                    <a:cubicBezTo>
                      <a:pt x="2850" y="4495"/>
                      <a:pt x="2824" y="4501"/>
                      <a:pt x="2798" y="4507"/>
                    </a:cubicBezTo>
                    <a:lnTo>
                      <a:pt x="2798" y="4507"/>
                    </a:lnTo>
                    <a:cubicBezTo>
                      <a:pt x="2751" y="4517"/>
                      <a:pt x="2703" y="4527"/>
                      <a:pt x="2654" y="4535"/>
                    </a:cubicBezTo>
                    <a:lnTo>
                      <a:pt x="2654" y="4535"/>
                    </a:lnTo>
                    <a:cubicBezTo>
                      <a:pt x="2628" y="4539"/>
                      <a:pt x="2603" y="4543"/>
                      <a:pt x="2577" y="4546"/>
                    </a:cubicBezTo>
                    <a:lnTo>
                      <a:pt x="2577" y="4546"/>
                    </a:lnTo>
                    <a:cubicBezTo>
                      <a:pt x="2530" y="4552"/>
                      <a:pt x="2481" y="4556"/>
                      <a:pt x="2432" y="4560"/>
                    </a:cubicBezTo>
                    <a:lnTo>
                      <a:pt x="2432" y="4560"/>
                    </a:lnTo>
                    <a:cubicBezTo>
                      <a:pt x="2407" y="4562"/>
                      <a:pt x="2382" y="4563"/>
                      <a:pt x="2356" y="4563"/>
                    </a:cubicBezTo>
                    <a:lnTo>
                      <a:pt x="2356" y="4563"/>
                    </a:lnTo>
                    <a:cubicBezTo>
                      <a:pt x="2332" y="4564"/>
                      <a:pt x="2308" y="4565"/>
                      <a:pt x="2283" y="4565"/>
                    </a:cubicBezTo>
                    <a:lnTo>
                      <a:pt x="2283" y="4565"/>
                    </a:lnTo>
                    <a:cubicBezTo>
                      <a:pt x="2259" y="4565"/>
                      <a:pt x="2236" y="4564"/>
                      <a:pt x="2211" y="4563"/>
                    </a:cubicBezTo>
                    <a:lnTo>
                      <a:pt x="2211" y="4563"/>
                    </a:lnTo>
                    <a:cubicBezTo>
                      <a:pt x="2186" y="4563"/>
                      <a:pt x="2159" y="4562"/>
                      <a:pt x="2134" y="4560"/>
                    </a:cubicBezTo>
                    <a:lnTo>
                      <a:pt x="2134" y="4560"/>
                    </a:lnTo>
                    <a:cubicBezTo>
                      <a:pt x="2085" y="4556"/>
                      <a:pt x="2038" y="4552"/>
                      <a:pt x="1990" y="4546"/>
                    </a:cubicBezTo>
                    <a:lnTo>
                      <a:pt x="1990" y="4546"/>
                    </a:lnTo>
                    <a:cubicBezTo>
                      <a:pt x="1964" y="4543"/>
                      <a:pt x="1939" y="4539"/>
                      <a:pt x="1913" y="4535"/>
                    </a:cubicBezTo>
                    <a:lnTo>
                      <a:pt x="1913" y="4535"/>
                    </a:lnTo>
                    <a:cubicBezTo>
                      <a:pt x="1865" y="4527"/>
                      <a:pt x="1816" y="4517"/>
                      <a:pt x="1768" y="4507"/>
                    </a:cubicBezTo>
                    <a:lnTo>
                      <a:pt x="1768" y="4507"/>
                    </a:lnTo>
                    <a:cubicBezTo>
                      <a:pt x="1743" y="4501"/>
                      <a:pt x="1717" y="4494"/>
                      <a:pt x="1692" y="4488"/>
                    </a:cubicBezTo>
                    <a:lnTo>
                      <a:pt x="1692" y="4488"/>
                    </a:lnTo>
                    <a:cubicBezTo>
                      <a:pt x="1643" y="4475"/>
                      <a:pt x="1595" y="4460"/>
                      <a:pt x="1547" y="4443"/>
                    </a:cubicBezTo>
                    <a:lnTo>
                      <a:pt x="1547" y="4443"/>
                    </a:lnTo>
                    <a:cubicBezTo>
                      <a:pt x="647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3" y="0"/>
                      <a:pt x="2283" y="0"/>
                    </a:cubicBezTo>
                    <a:lnTo>
                      <a:pt x="2283" y="0"/>
                    </a:lnTo>
                    <a:cubicBezTo>
                      <a:pt x="3544" y="0"/>
                      <a:pt x="4566" y="1021"/>
                      <a:pt x="4566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" name="Freeform 11">
                <a:extLst>
                  <a:ext uri="{FF2B5EF4-FFF2-40B4-BE49-F238E27FC236}">
                    <a16:creationId xmlns:a16="http://schemas.microsoft.com/office/drawing/2014/main" id="{8868F404-4765-11FD-83A0-FDA414E158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2162" y="7302487"/>
                <a:ext cx="3018259" cy="2825275"/>
              </a:xfrm>
              <a:custGeom>
                <a:avLst/>
                <a:gdLst>
                  <a:gd name="T0" fmla="*/ 0 w 3448"/>
                  <a:gd name="T1" fmla="*/ 0 h 3228"/>
                  <a:gd name="T2" fmla="*/ 0 w 3448"/>
                  <a:gd name="T3" fmla="*/ 377 h 3228"/>
                  <a:gd name="T4" fmla="*/ 600 w 3448"/>
                  <a:gd name="T5" fmla="*/ 487 h 3228"/>
                  <a:gd name="T6" fmla="*/ 600 w 3448"/>
                  <a:gd name="T7" fmla="*/ 756 h 3228"/>
                  <a:gd name="T8" fmla="*/ 987 w 3448"/>
                  <a:gd name="T9" fmla="*/ 865 h 3228"/>
                  <a:gd name="T10" fmla="*/ 987 w 3448"/>
                  <a:gd name="T11" fmla="*/ 3105 h 3228"/>
                  <a:gd name="T12" fmla="*/ 987 w 3448"/>
                  <a:gd name="T13" fmla="*/ 3105 h 3228"/>
                  <a:gd name="T14" fmla="*/ 1132 w 3448"/>
                  <a:gd name="T15" fmla="*/ 3150 h 3228"/>
                  <a:gd name="T16" fmla="*/ 1132 w 3448"/>
                  <a:gd name="T17" fmla="*/ 865 h 3228"/>
                  <a:gd name="T18" fmla="*/ 1208 w 3448"/>
                  <a:gd name="T19" fmla="*/ 865 h 3228"/>
                  <a:gd name="T20" fmla="*/ 1208 w 3448"/>
                  <a:gd name="T21" fmla="*/ 3169 h 3228"/>
                  <a:gd name="T22" fmla="*/ 1208 w 3448"/>
                  <a:gd name="T23" fmla="*/ 3169 h 3228"/>
                  <a:gd name="T24" fmla="*/ 1353 w 3448"/>
                  <a:gd name="T25" fmla="*/ 3197 h 3228"/>
                  <a:gd name="T26" fmla="*/ 1353 w 3448"/>
                  <a:gd name="T27" fmla="*/ 865 h 3228"/>
                  <a:gd name="T28" fmla="*/ 1430 w 3448"/>
                  <a:gd name="T29" fmla="*/ 865 h 3228"/>
                  <a:gd name="T30" fmla="*/ 1430 w 3448"/>
                  <a:gd name="T31" fmla="*/ 3208 h 3228"/>
                  <a:gd name="T32" fmla="*/ 1430 w 3448"/>
                  <a:gd name="T33" fmla="*/ 3208 h 3228"/>
                  <a:gd name="T34" fmla="*/ 1574 w 3448"/>
                  <a:gd name="T35" fmla="*/ 3222 h 3228"/>
                  <a:gd name="T36" fmla="*/ 1574 w 3448"/>
                  <a:gd name="T37" fmla="*/ 865 h 3228"/>
                  <a:gd name="T38" fmla="*/ 1651 w 3448"/>
                  <a:gd name="T39" fmla="*/ 865 h 3228"/>
                  <a:gd name="T40" fmla="*/ 1651 w 3448"/>
                  <a:gd name="T41" fmla="*/ 3225 h 3228"/>
                  <a:gd name="T42" fmla="*/ 1651 w 3448"/>
                  <a:gd name="T43" fmla="*/ 3225 h 3228"/>
                  <a:gd name="T44" fmla="*/ 1723 w 3448"/>
                  <a:gd name="T45" fmla="*/ 3227 h 3228"/>
                  <a:gd name="T46" fmla="*/ 1723 w 3448"/>
                  <a:gd name="T47" fmla="*/ 3227 h 3228"/>
                  <a:gd name="T48" fmla="*/ 1796 w 3448"/>
                  <a:gd name="T49" fmla="*/ 3225 h 3228"/>
                  <a:gd name="T50" fmla="*/ 1796 w 3448"/>
                  <a:gd name="T51" fmla="*/ 865 h 3228"/>
                  <a:gd name="T52" fmla="*/ 1872 w 3448"/>
                  <a:gd name="T53" fmla="*/ 865 h 3228"/>
                  <a:gd name="T54" fmla="*/ 1872 w 3448"/>
                  <a:gd name="T55" fmla="*/ 3222 h 3228"/>
                  <a:gd name="T56" fmla="*/ 1872 w 3448"/>
                  <a:gd name="T57" fmla="*/ 3222 h 3228"/>
                  <a:gd name="T58" fmla="*/ 2017 w 3448"/>
                  <a:gd name="T59" fmla="*/ 3208 h 3228"/>
                  <a:gd name="T60" fmla="*/ 2017 w 3448"/>
                  <a:gd name="T61" fmla="*/ 865 h 3228"/>
                  <a:gd name="T62" fmla="*/ 2094 w 3448"/>
                  <a:gd name="T63" fmla="*/ 865 h 3228"/>
                  <a:gd name="T64" fmla="*/ 2094 w 3448"/>
                  <a:gd name="T65" fmla="*/ 3197 h 3228"/>
                  <a:gd name="T66" fmla="*/ 2094 w 3448"/>
                  <a:gd name="T67" fmla="*/ 3197 h 3228"/>
                  <a:gd name="T68" fmla="*/ 2238 w 3448"/>
                  <a:gd name="T69" fmla="*/ 3169 h 3228"/>
                  <a:gd name="T70" fmla="*/ 2238 w 3448"/>
                  <a:gd name="T71" fmla="*/ 865 h 3228"/>
                  <a:gd name="T72" fmla="*/ 2315 w 3448"/>
                  <a:gd name="T73" fmla="*/ 865 h 3228"/>
                  <a:gd name="T74" fmla="*/ 2315 w 3448"/>
                  <a:gd name="T75" fmla="*/ 3150 h 3228"/>
                  <a:gd name="T76" fmla="*/ 2315 w 3448"/>
                  <a:gd name="T77" fmla="*/ 3150 h 3228"/>
                  <a:gd name="T78" fmla="*/ 2460 w 3448"/>
                  <a:gd name="T79" fmla="*/ 3105 h 3228"/>
                  <a:gd name="T80" fmla="*/ 2460 w 3448"/>
                  <a:gd name="T81" fmla="*/ 865 h 3228"/>
                  <a:gd name="T82" fmla="*/ 2848 w 3448"/>
                  <a:gd name="T83" fmla="*/ 756 h 3228"/>
                  <a:gd name="T84" fmla="*/ 2848 w 3448"/>
                  <a:gd name="T85" fmla="*/ 487 h 3228"/>
                  <a:gd name="T86" fmla="*/ 3447 w 3448"/>
                  <a:gd name="T87" fmla="*/ 377 h 3228"/>
                  <a:gd name="T88" fmla="*/ 3447 w 3448"/>
                  <a:gd name="T89" fmla="*/ 0 h 3228"/>
                  <a:gd name="T90" fmla="*/ 0 w 3448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8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600" y="487"/>
                    </a:lnTo>
                    <a:lnTo>
                      <a:pt x="600" y="756"/>
                    </a:lnTo>
                    <a:lnTo>
                      <a:pt x="987" y="865"/>
                    </a:lnTo>
                    <a:lnTo>
                      <a:pt x="987" y="3105"/>
                    </a:lnTo>
                    <a:lnTo>
                      <a:pt x="987" y="3105"/>
                    </a:lnTo>
                    <a:cubicBezTo>
                      <a:pt x="1035" y="3122"/>
                      <a:pt x="1083" y="3137"/>
                      <a:pt x="1132" y="3150"/>
                    </a:cubicBezTo>
                    <a:lnTo>
                      <a:pt x="1132" y="865"/>
                    </a:lnTo>
                    <a:lnTo>
                      <a:pt x="1208" y="865"/>
                    </a:lnTo>
                    <a:lnTo>
                      <a:pt x="1208" y="3169"/>
                    </a:lnTo>
                    <a:lnTo>
                      <a:pt x="1208" y="3169"/>
                    </a:lnTo>
                    <a:cubicBezTo>
                      <a:pt x="1256" y="3179"/>
                      <a:pt x="1305" y="3189"/>
                      <a:pt x="1353" y="3197"/>
                    </a:cubicBezTo>
                    <a:lnTo>
                      <a:pt x="1353" y="865"/>
                    </a:lnTo>
                    <a:lnTo>
                      <a:pt x="1430" y="865"/>
                    </a:lnTo>
                    <a:lnTo>
                      <a:pt x="1430" y="3208"/>
                    </a:lnTo>
                    <a:lnTo>
                      <a:pt x="1430" y="3208"/>
                    </a:lnTo>
                    <a:cubicBezTo>
                      <a:pt x="1478" y="3214"/>
                      <a:pt x="1525" y="3218"/>
                      <a:pt x="1574" y="3222"/>
                    </a:cubicBezTo>
                    <a:lnTo>
                      <a:pt x="1574" y="865"/>
                    </a:lnTo>
                    <a:lnTo>
                      <a:pt x="1651" y="865"/>
                    </a:lnTo>
                    <a:lnTo>
                      <a:pt x="1651" y="3225"/>
                    </a:lnTo>
                    <a:lnTo>
                      <a:pt x="1651" y="3225"/>
                    </a:lnTo>
                    <a:cubicBezTo>
                      <a:pt x="1676" y="3226"/>
                      <a:pt x="1699" y="3227"/>
                      <a:pt x="1723" y="3227"/>
                    </a:cubicBezTo>
                    <a:lnTo>
                      <a:pt x="1723" y="3227"/>
                    </a:lnTo>
                    <a:cubicBezTo>
                      <a:pt x="1748" y="3227"/>
                      <a:pt x="1772" y="3226"/>
                      <a:pt x="1796" y="3225"/>
                    </a:cubicBezTo>
                    <a:lnTo>
                      <a:pt x="1796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1" y="3218"/>
                      <a:pt x="1970" y="3214"/>
                      <a:pt x="2017" y="3208"/>
                    </a:cubicBezTo>
                    <a:lnTo>
                      <a:pt x="2017" y="865"/>
                    </a:lnTo>
                    <a:lnTo>
                      <a:pt x="2094" y="865"/>
                    </a:lnTo>
                    <a:lnTo>
                      <a:pt x="2094" y="3197"/>
                    </a:lnTo>
                    <a:lnTo>
                      <a:pt x="2094" y="3197"/>
                    </a:lnTo>
                    <a:cubicBezTo>
                      <a:pt x="2143" y="3189"/>
                      <a:pt x="2191" y="3179"/>
                      <a:pt x="2238" y="3169"/>
                    </a:cubicBezTo>
                    <a:lnTo>
                      <a:pt x="2238" y="865"/>
                    </a:lnTo>
                    <a:lnTo>
                      <a:pt x="2315" y="865"/>
                    </a:lnTo>
                    <a:lnTo>
                      <a:pt x="2315" y="3150"/>
                    </a:lnTo>
                    <a:lnTo>
                      <a:pt x="2315" y="3150"/>
                    </a:lnTo>
                    <a:cubicBezTo>
                      <a:pt x="2364" y="3137"/>
                      <a:pt x="2412" y="3122"/>
                      <a:pt x="2460" y="3105"/>
                    </a:cubicBezTo>
                    <a:lnTo>
                      <a:pt x="2460" y="865"/>
                    </a:lnTo>
                    <a:lnTo>
                      <a:pt x="2848" y="756"/>
                    </a:lnTo>
                    <a:lnTo>
                      <a:pt x="2848" y="487"/>
                    </a:lnTo>
                    <a:lnTo>
                      <a:pt x="3447" y="377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" name="Freeform 12">
                <a:extLst>
                  <a:ext uri="{FF2B5EF4-FFF2-40B4-BE49-F238E27FC236}">
                    <a16:creationId xmlns:a16="http://schemas.microsoft.com/office/drawing/2014/main" id="{33F028BE-A811-807E-69A2-8ACD2962D2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2162" y="7634418"/>
                <a:ext cx="3018259" cy="96490"/>
              </a:xfrm>
              <a:custGeom>
                <a:avLst/>
                <a:gdLst>
                  <a:gd name="T0" fmla="*/ 0 w 3448"/>
                  <a:gd name="T1" fmla="*/ 0 h 111"/>
                  <a:gd name="T2" fmla="*/ 600 w 3448"/>
                  <a:gd name="T3" fmla="*/ 110 h 111"/>
                  <a:gd name="T4" fmla="*/ 2848 w 3448"/>
                  <a:gd name="T5" fmla="*/ 110 h 111"/>
                  <a:gd name="T6" fmla="*/ 3447 w 3448"/>
                  <a:gd name="T7" fmla="*/ 0 h 111"/>
                  <a:gd name="T8" fmla="*/ 0 w 34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8" h="111">
                    <a:moveTo>
                      <a:pt x="0" y="0"/>
                    </a:moveTo>
                    <a:lnTo>
                      <a:pt x="600" y="110"/>
                    </a:lnTo>
                    <a:lnTo>
                      <a:pt x="2848" y="110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" name="Freeform 13">
                <a:extLst>
                  <a:ext uri="{FF2B5EF4-FFF2-40B4-BE49-F238E27FC236}">
                    <a16:creationId xmlns:a16="http://schemas.microsoft.com/office/drawing/2014/main" id="{DD4CDDC2-A132-CCDB-62E1-C3741F8AF7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7076" y="7966349"/>
                <a:ext cx="1968430" cy="96490"/>
              </a:xfrm>
              <a:custGeom>
                <a:avLst/>
                <a:gdLst>
                  <a:gd name="T0" fmla="*/ 387 w 2249"/>
                  <a:gd name="T1" fmla="*/ 109 h 110"/>
                  <a:gd name="T2" fmla="*/ 1860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7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7" y="109"/>
                    </a:moveTo>
                    <a:lnTo>
                      <a:pt x="1860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7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4633520-1A60-5BF1-D63A-BF297532360C}"/>
                </a:ext>
              </a:extLst>
            </p:cNvPr>
            <p:cNvSpPr txBox="1"/>
            <p:nvPr/>
          </p:nvSpPr>
          <p:spPr>
            <a:xfrm>
              <a:off x="2989508" y="3216340"/>
              <a:ext cx="1649972" cy="3706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2800" b="1" dirty="0">
                  <a:solidFill>
                    <a:schemeClr val="bg1">
                      <a:lumMod val="85000"/>
                    </a:schemeClr>
                  </a:solidFill>
                  <a:cs typeface="Poppins" pitchFamily="2" charset="77"/>
                </a:rPr>
                <a:t>Exercising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436B549-49CA-C533-BBD2-F561FF5B612C}"/>
                </a:ext>
              </a:extLst>
            </p:cNvPr>
            <p:cNvSpPr txBox="1"/>
            <p:nvPr/>
          </p:nvSpPr>
          <p:spPr>
            <a:xfrm>
              <a:off x="5258044" y="3216340"/>
              <a:ext cx="1673945" cy="3706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2800" b="1" dirty="0">
                  <a:solidFill>
                    <a:srgbClr val="6FAE91"/>
                  </a:solidFill>
                  <a:cs typeface="Poppins" pitchFamily="2" charset="77"/>
                </a:rPr>
                <a:t>Maintenance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773E5FC-317C-EAA9-1E28-D162D45D5044}"/>
                </a:ext>
              </a:extLst>
            </p:cNvPr>
            <p:cNvSpPr txBox="1"/>
            <p:nvPr/>
          </p:nvSpPr>
          <p:spPr>
            <a:xfrm>
              <a:off x="7876829" y="3216340"/>
              <a:ext cx="1056958" cy="3706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2800" b="1" dirty="0">
                  <a:solidFill>
                    <a:schemeClr val="bg1">
                      <a:lumMod val="85000"/>
                    </a:schemeClr>
                  </a:solidFill>
                  <a:cs typeface="Poppins" pitchFamily="2" charset="77"/>
                </a:rPr>
                <a:t>Review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76FA4E7-5795-121B-BAF1-A119B491ADBE}"/>
                </a:ext>
              </a:extLst>
            </p:cNvPr>
            <p:cNvSpPr txBox="1"/>
            <p:nvPr/>
          </p:nvSpPr>
          <p:spPr>
            <a:xfrm>
              <a:off x="4603621" y="2284244"/>
              <a:ext cx="2982789" cy="370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Managed BCM (Validation)</a:t>
              </a:r>
            </a:p>
          </p:txBody>
        </p:sp>
        <p:cxnSp>
          <p:nvCxnSpPr>
            <p:cNvPr id="44" name="Connector: Elbow 43">
              <a:extLst>
                <a:ext uri="{FF2B5EF4-FFF2-40B4-BE49-F238E27FC236}">
                  <a16:creationId xmlns:a16="http://schemas.microsoft.com/office/drawing/2014/main" id="{28581008-EAF6-831B-30EC-99707B6D9540}"/>
                </a:ext>
              </a:extLst>
            </p:cNvPr>
            <p:cNvCxnSpPr>
              <a:cxnSpLocks/>
              <a:stCxn id="42" idx="1"/>
              <a:endCxn id="38" idx="0"/>
            </p:cNvCxnSpPr>
            <p:nvPr/>
          </p:nvCxnSpPr>
          <p:spPr>
            <a:xfrm rot="10800000" flipV="1">
              <a:off x="3814494" y="2469556"/>
              <a:ext cx="789127" cy="746784"/>
            </a:xfrm>
            <a:prstGeom prst="bentConnector2">
              <a:avLst/>
            </a:prstGeom>
            <a:ln w="28575"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or: Elbow 48">
              <a:extLst>
                <a:ext uri="{FF2B5EF4-FFF2-40B4-BE49-F238E27FC236}">
                  <a16:creationId xmlns:a16="http://schemas.microsoft.com/office/drawing/2014/main" id="{7A007F74-E25B-D824-C65D-839DBFA177FD}"/>
                </a:ext>
              </a:extLst>
            </p:cNvPr>
            <p:cNvCxnSpPr>
              <a:cxnSpLocks/>
              <a:stCxn id="42" idx="3"/>
              <a:endCxn id="40" idx="0"/>
            </p:cNvCxnSpPr>
            <p:nvPr/>
          </p:nvCxnSpPr>
          <p:spPr>
            <a:xfrm>
              <a:off x="7586410" y="2469556"/>
              <a:ext cx="818898" cy="746784"/>
            </a:xfrm>
            <a:prstGeom prst="bentConnector2">
              <a:avLst/>
            </a:prstGeom>
            <a:ln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363CCDD1-F3BA-DD0C-3E56-25B3AFBBA559}"/>
                </a:ext>
              </a:extLst>
            </p:cNvPr>
            <p:cNvCxnSpPr>
              <a:stCxn id="42" idx="2"/>
              <a:endCxn id="39" idx="0"/>
            </p:cNvCxnSpPr>
            <p:nvPr/>
          </p:nvCxnSpPr>
          <p:spPr>
            <a:xfrm>
              <a:off x="6095015" y="2654868"/>
              <a:ext cx="1" cy="561472"/>
            </a:xfrm>
            <a:prstGeom prst="straightConnector1">
              <a:avLst/>
            </a:prstGeom>
            <a:ln>
              <a:solidFill>
                <a:srgbClr val="6FAE9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616610A7-A13B-6483-C9C1-9B5FD729A0EB}"/>
              </a:ext>
            </a:extLst>
          </p:cNvPr>
          <p:cNvSpPr/>
          <p:nvPr/>
        </p:nvSpPr>
        <p:spPr>
          <a:xfrm>
            <a:off x="4504228" y="2466488"/>
            <a:ext cx="3114135" cy="3114135"/>
          </a:xfrm>
          <a:prstGeom prst="ellipse">
            <a:avLst/>
          </a:prstGeom>
          <a:noFill/>
          <a:ln w="28575">
            <a:solidFill>
              <a:srgbClr val="6FAE9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2320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Arrow: Pentagon 301">
            <a:extLst>
              <a:ext uri="{FF2B5EF4-FFF2-40B4-BE49-F238E27FC236}">
                <a16:creationId xmlns:a16="http://schemas.microsoft.com/office/drawing/2014/main" id="{46434FAD-1A53-1D03-BF50-6F19ABB424CD}"/>
              </a:ext>
            </a:extLst>
          </p:cNvPr>
          <p:cNvSpPr/>
          <p:nvPr/>
        </p:nvSpPr>
        <p:spPr>
          <a:xfrm>
            <a:off x="2955443" y="916183"/>
            <a:ext cx="5769065" cy="638035"/>
          </a:xfrm>
          <a:prstGeom prst="homePlate">
            <a:avLst>
              <a:gd name="adj" fmla="val 57493"/>
            </a:avLst>
          </a:prstGeom>
          <a:solidFill>
            <a:srgbClr val="EF5350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Maintenance Process</a:t>
            </a:r>
          </a:p>
        </p:txBody>
      </p:sp>
      <p:sp>
        <p:nvSpPr>
          <p:cNvPr id="9" name="CuadroTexto 79">
            <a:extLst>
              <a:ext uri="{FF2B5EF4-FFF2-40B4-BE49-F238E27FC236}">
                <a16:creationId xmlns:a16="http://schemas.microsoft.com/office/drawing/2014/main" id="{EBB89D43-1AE3-3EEF-AECD-0A0CB09D7B57}"/>
              </a:ext>
            </a:extLst>
          </p:cNvPr>
          <p:cNvSpPr txBox="1"/>
          <p:nvPr/>
        </p:nvSpPr>
        <p:spPr>
          <a:xfrm>
            <a:off x="479180" y="168749"/>
            <a:ext cx="798917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b="1" dirty="0"/>
              <a:t>Three Pillars for Managed BCM (Pillar 2: Maintenance)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7B2E876-117D-1F0F-5B93-60B81E315D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85" b="97315" l="5212" r="99783">
                        <a14:foregroundMark x1="7600" y1="59076" x2="7600" y2="59076"/>
                        <a14:foregroundMark x1="7600" y1="59076" x2="7600" y2="59076"/>
                        <a14:foregroundMark x1="25841" y1="27927" x2="25841" y2="27927"/>
                        <a14:foregroundMark x1="21390" y1="27927" x2="21390" y2="27927"/>
                        <a14:foregroundMark x1="21390" y1="31149" x2="21390" y2="31149"/>
                        <a14:foregroundMark x1="18024" y1="31149" x2="18024" y2="31149"/>
                        <a14:foregroundMark x1="29099" y1="27927" x2="29099" y2="27927"/>
                        <a14:foregroundMark x1="43431" y1="9345" x2="43431" y2="9345"/>
                        <a14:foregroundMark x1="19761" y1="28464" x2="19761" y2="28464"/>
                        <a14:foregroundMark x1="23561" y1="29538" x2="23561" y2="29538"/>
                        <a14:foregroundMark x1="66667" y1="90226" x2="66667" y2="90226"/>
                        <a14:foregroundMark x1="72204" y1="83136" x2="72204" y2="83136"/>
                        <a14:foregroundMark x1="74376" y1="73792" x2="81542" y2="66702"/>
                        <a14:foregroundMark x1="83822" y1="62943" x2="67039" y2="92405"/>
                        <a14:foregroundMark x1="98517" y1="44233" x2="99566" y2="44898"/>
                        <a14:foregroundMark x1="71118" y1="26853" x2="96884" y2="43197"/>
                        <a14:foregroundMark x1="99566" y1="44898" x2="99783" y2="44898"/>
                        <a14:foregroundMark x1="20304" y1="54672" x2="36699" y2="73255"/>
                        <a14:foregroundMark x1="36699" y1="73255" x2="36808" y2="73255"/>
                        <a14:foregroundMark x1="11944" y1="55209" x2="31488" y2="88185"/>
                        <a14:foregroundMark x1="31488" y1="88185" x2="33008" y2="89151"/>
                        <a14:foregroundMark x1="14767" y1="60687" x2="57329" y2="84748"/>
                        <a14:foregroundMark x1="18567" y1="27390" x2="6515" y2="45435"/>
                        <a14:foregroundMark x1="43974" y1="15897" x2="69490" y2="18045"/>
                        <a14:foregroundMark x1="43974" y1="18045" x2="68295" y2="20838"/>
                        <a14:foregroundMark x1="44625" y1="23523" x2="65581" y2="23523"/>
                        <a14:foregroundMark x1="67752" y1="21375" x2="92617" y2="44898"/>
                        <a14:foregroundMark x1="82193" y1="27390" x2="91531" y2="39957"/>
                        <a14:foregroundMark x1="66667" y1="80881" x2="85451" y2="73255"/>
                        <a14:foregroundMark x1="36808" y1="94092" x2="58438" y2="97164"/>
                        <a14:foregroundMark x1="5320" y1="49194" x2="15852" y2="22449"/>
                        <a14:foregroundMark x1="75835" y1="87483" x2="80456" y2="85177"/>
                        <a14:foregroundMark x1="64909" y1="92936" x2="73817" y2="88490"/>
                        <a14:foregroundMark x1="59672" y1="95549" x2="59931" y2="95420"/>
                        <a14:foregroundMark x1="56135" y1="97315" x2="57883" y2="96443"/>
                        <a14:foregroundMark x1="80456" y1="85177" x2="83822" y2="81525"/>
                        <a14:foregroundMark x1="93702" y1="39957" x2="91857" y2="67240"/>
                        <a14:foregroundMark x1="91857" y1="67240" x2="78986" y2="87647"/>
                        <a14:foregroundMark x1="47774" y1="5585" x2="58740" y2="5585"/>
                        <a14:foregroundMark x1="53746" y1="6015" x2="66232" y2="8056"/>
                        <a14:foregroundMark x1="54289" y1="6015" x2="75244" y2="9989"/>
                        <a14:backgroundMark x1="77524" y1="88937" x2="71227" y2="94200"/>
                        <a14:backgroundMark x1="80456" y1="89151" x2="73507" y2="93233"/>
                        <a14:backgroundMark x1="73724" y1="93340" x2="60803" y2="96563"/>
                        <a14:backgroundMark x1="60369" y1="96455" x2="58306" y2="96992"/>
                        <a14:backgroundMark x1="99131" y1="40602" x2="99891" y2="439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40447" y="214065"/>
            <a:ext cx="1499617" cy="1460157"/>
          </a:xfrm>
          <a:prstGeom prst="rect">
            <a:avLst/>
          </a:prstGeom>
        </p:spPr>
      </p:pic>
      <p:sp>
        <p:nvSpPr>
          <p:cNvPr id="29" name="Hexagon 3">
            <a:extLst>
              <a:ext uri="{FF2B5EF4-FFF2-40B4-BE49-F238E27FC236}">
                <a16:creationId xmlns:a16="http://schemas.microsoft.com/office/drawing/2014/main" id="{4A65F384-DE33-2ADA-DC39-914259ED2C75}"/>
              </a:ext>
            </a:extLst>
          </p:cNvPr>
          <p:cNvSpPr/>
          <p:nvPr/>
        </p:nvSpPr>
        <p:spPr>
          <a:xfrm rot="16200000">
            <a:off x="-55269" y="1016656"/>
            <a:ext cx="2713330" cy="2411849"/>
          </a:xfrm>
          <a:prstGeom prst="hexagon">
            <a:avLst/>
          </a:prstGeom>
          <a:solidFill>
            <a:srgbClr val="39648C"/>
          </a:solidFill>
          <a:ln w="635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30" name="Group 5">
            <a:extLst>
              <a:ext uri="{FF2B5EF4-FFF2-40B4-BE49-F238E27FC236}">
                <a16:creationId xmlns:a16="http://schemas.microsoft.com/office/drawing/2014/main" id="{9E00F96A-4F6E-E291-2AC5-5BAF647764FF}"/>
              </a:ext>
            </a:extLst>
          </p:cNvPr>
          <p:cNvGrpSpPr/>
          <p:nvPr/>
        </p:nvGrpSpPr>
        <p:grpSpPr>
          <a:xfrm>
            <a:off x="257447" y="1132009"/>
            <a:ext cx="2087902" cy="2060067"/>
            <a:chOff x="5889060" y="3658075"/>
            <a:chExt cx="2527679" cy="206006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5B6577C-21F4-3492-B9E9-E41296A9D870}"/>
                </a:ext>
              </a:extLst>
            </p:cNvPr>
            <p:cNvSpPr txBox="1"/>
            <p:nvPr/>
          </p:nvSpPr>
          <p:spPr>
            <a:xfrm>
              <a:off x="5889060" y="4333147"/>
              <a:ext cx="252767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A process to ensure that the organization’s business continuity arrangements and plans are kept relevant, up-to-date, and operationally ready to respond.</a:t>
              </a:r>
            </a:p>
            <a:p>
              <a:r>
                <a:rPr lang="en-US" sz="1200" dirty="0"/>
                <a:t>.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7963870-79A7-4AC1-C049-6A187A94A17D}"/>
                </a:ext>
              </a:extLst>
            </p:cNvPr>
            <p:cNvSpPr txBox="1"/>
            <p:nvPr/>
          </p:nvSpPr>
          <p:spPr>
            <a:xfrm>
              <a:off x="5889060" y="3658075"/>
              <a:ext cx="25276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rgbClr val="39648C"/>
                  </a:solidFill>
                  <a:cs typeface="Arial" pitchFamily="34" charset="0"/>
                </a:rPr>
                <a:t>What is Maintenance?</a:t>
              </a:r>
              <a:endParaRPr lang="ko-KR" altLang="en-US" b="1" dirty="0">
                <a:solidFill>
                  <a:srgbClr val="39648C"/>
                </a:solidFill>
                <a:cs typeface="Arial" pitchFamily="34" charset="0"/>
              </a:endParaRPr>
            </a:p>
          </p:txBody>
        </p:sp>
      </p:grpSp>
      <p:sp>
        <p:nvSpPr>
          <p:cNvPr id="33" name="Chevron 18">
            <a:extLst>
              <a:ext uri="{FF2B5EF4-FFF2-40B4-BE49-F238E27FC236}">
                <a16:creationId xmlns:a16="http://schemas.microsoft.com/office/drawing/2014/main" id="{A677B1EA-EE42-6E26-6EC1-469B75C873C5}"/>
              </a:ext>
            </a:extLst>
          </p:cNvPr>
          <p:cNvSpPr/>
          <p:nvPr/>
        </p:nvSpPr>
        <p:spPr>
          <a:xfrm rot="5400000">
            <a:off x="941479" y="2231981"/>
            <a:ext cx="719834" cy="2411849"/>
          </a:xfrm>
          <a:prstGeom prst="chevron">
            <a:avLst>
              <a:gd name="adj" fmla="val 84044"/>
            </a:avLst>
          </a:prstGeom>
          <a:solidFill>
            <a:srgbClr val="39648C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" name="Rectangle 16">
            <a:extLst>
              <a:ext uri="{FF2B5EF4-FFF2-40B4-BE49-F238E27FC236}">
                <a16:creationId xmlns:a16="http://schemas.microsoft.com/office/drawing/2014/main" id="{44BEB07F-ECCA-B8B2-1BC6-5D2F7C3ADA3F}"/>
              </a:ext>
            </a:extLst>
          </p:cNvPr>
          <p:cNvSpPr/>
          <p:nvPr/>
        </p:nvSpPr>
        <p:spPr>
          <a:xfrm rot="2700000">
            <a:off x="1164129" y="2968107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396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5" name="Hexagon 3">
            <a:extLst>
              <a:ext uri="{FF2B5EF4-FFF2-40B4-BE49-F238E27FC236}">
                <a16:creationId xmlns:a16="http://schemas.microsoft.com/office/drawing/2014/main" id="{DBAAE274-DC02-B46C-1FDE-1FC4D74E744D}"/>
              </a:ext>
            </a:extLst>
          </p:cNvPr>
          <p:cNvSpPr/>
          <p:nvPr/>
        </p:nvSpPr>
        <p:spPr>
          <a:xfrm rot="16200000">
            <a:off x="1104915" y="3413679"/>
            <a:ext cx="2713330" cy="2411849"/>
          </a:xfrm>
          <a:prstGeom prst="hexagon">
            <a:avLst/>
          </a:prstGeom>
          <a:solidFill>
            <a:srgbClr val="39648C"/>
          </a:solidFill>
          <a:ln w="635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36" name="Group 5">
            <a:extLst>
              <a:ext uri="{FF2B5EF4-FFF2-40B4-BE49-F238E27FC236}">
                <a16:creationId xmlns:a16="http://schemas.microsoft.com/office/drawing/2014/main" id="{D1CC5823-19AA-C6C0-16D8-54B3BA4DFC8D}"/>
              </a:ext>
            </a:extLst>
          </p:cNvPr>
          <p:cNvGrpSpPr/>
          <p:nvPr/>
        </p:nvGrpSpPr>
        <p:grpSpPr>
          <a:xfrm>
            <a:off x="1255655" y="3640245"/>
            <a:ext cx="2411850" cy="1533728"/>
            <a:chOff x="5692968" y="3769288"/>
            <a:chExt cx="2919861" cy="153372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D09B8E0-892E-8D5A-A54C-E670F8595D9E}"/>
                </a:ext>
              </a:extLst>
            </p:cNvPr>
            <p:cNvSpPr txBox="1"/>
            <p:nvPr/>
          </p:nvSpPr>
          <p:spPr>
            <a:xfrm>
              <a:off x="5692968" y="4472019"/>
              <a:ext cx="291986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Effective Change Management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Audit and Compliance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Corrective Actions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Accuracy of BCM Docs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57507ED-1062-9E2C-C535-877E078744D8}"/>
                </a:ext>
              </a:extLst>
            </p:cNvPr>
            <p:cNvSpPr txBox="1"/>
            <p:nvPr/>
          </p:nvSpPr>
          <p:spPr>
            <a:xfrm>
              <a:off x="5889060" y="3769288"/>
              <a:ext cx="25276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rgbClr val="39648C"/>
                  </a:solidFill>
                  <a:cs typeface="Arial" pitchFamily="34" charset="0"/>
                </a:rPr>
                <a:t>Why to perform Maintenance?</a:t>
              </a:r>
              <a:endParaRPr lang="ko-KR" altLang="en-US" b="1" dirty="0">
                <a:solidFill>
                  <a:srgbClr val="39648C"/>
                </a:solidFill>
                <a:cs typeface="Arial" pitchFamily="34" charset="0"/>
              </a:endParaRPr>
            </a:p>
          </p:txBody>
        </p:sp>
      </p:grpSp>
      <p:sp>
        <p:nvSpPr>
          <p:cNvPr id="39" name="Chevron 18">
            <a:extLst>
              <a:ext uri="{FF2B5EF4-FFF2-40B4-BE49-F238E27FC236}">
                <a16:creationId xmlns:a16="http://schemas.microsoft.com/office/drawing/2014/main" id="{03F222B8-7F9F-C21C-8699-AD1EF21BD72A}"/>
              </a:ext>
            </a:extLst>
          </p:cNvPr>
          <p:cNvSpPr/>
          <p:nvPr/>
        </p:nvSpPr>
        <p:spPr>
          <a:xfrm rot="5400000">
            <a:off x="2101663" y="4629004"/>
            <a:ext cx="719834" cy="2411849"/>
          </a:xfrm>
          <a:prstGeom prst="chevron">
            <a:avLst>
              <a:gd name="adj" fmla="val 84044"/>
            </a:avLst>
          </a:prstGeom>
          <a:solidFill>
            <a:srgbClr val="39648C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0" name="Rectangle 16">
            <a:extLst>
              <a:ext uri="{FF2B5EF4-FFF2-40B4-BE49-F238E27FC236}">
                <a16:creationId xmlns:a16="http://schemas.microsoft.com/office/drawing/2014/main" id="{3A8DDAD2-0962-2FD8-F93B-35FDB22BD47B}"/>
              </a:ext>
            </a:extLst>
          </p:cNvPr>
          <p:cNvSpPr/>
          <p:nvPr/>
        </p:nvSpPr>
        <p:spPr>
          <a:xfrm rot="2700000">
            <a:off x="2324313" y="5322605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396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5C2FF8C-C58D-58FD-C264-F81BFE2A8651}"/>
              </a:ext>
            </a:extLst>
          </p:cNvPr>
          <p:cNvSpPr/>
          <p:nvPr/>
        </p:nvSpPr>
        <p:spPr>
          <a:xfrm>
            <a:off x="7700142" y="5057555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Documented Planned Maintenance Schedule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80D8D46-F1ED-B46C-F49B-F1A2369C5A1F}"/>
              </a:ext>
            </a:extLst>
          </p:cNvPr>
          <p:cNvSpPr/>
          <p:nvPr/>
        </p:nvSpPr>
        <p:spPr>
          <a:xfrm>
            <a:off x="7700142" y="5475813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Effective UpToDate Policy and Procedure Docs.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9AF4EB4-0C60-5871-DDD5-5D828F4691DA}"/>
              </a:ext>
            </a:extLst>
          </p:cNvPr>
          <p:cNvSpPr/>
          <p:nvPr/>
        </p:nvSpPr>
        <p:spPr>
          <a:xfrm>
            <a:off x="7700142" y="5896110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Distribution  to the interested parties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4D7FE89-5E88-3B28-8EF0-906A264E5366}"/>
              </a:ext>
            </a:extLst>
          </p:cNvPr>
          <p:cNvSpPr/>
          <p:nvPr/>
        </p:nvSpPr>
        <p:spPr>
          <a:xfrm>
            <a:off x="9678033" y="5057555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Regular Progress Report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C2EDCA8-348B-83BB-A416-FC3ACA1787DE}"/>
              </a:ext>
            </a:extLst>
          </p:cNvPr>
          <p:cNvSpPr/>
          <p:nvPr/>
        </p:nvSpPr>
        <p:spPr>
          <a:xfrm>
            <a:off x="9678033" y="5475654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UpToDate Documentation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52D6EED-949E-60E3-C765-44642CEF000E}"/>
              </a:ext>
            </a:extLst>
          </p:cNvPr>
          <p:cNvSpPr/>
          <p:nvPr/>
        </p:nvSpPr>
        <p:spPr>
          <a:xfrm>
            <a:off x="9678033" y="5896110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Awareness &amp; Training Program</a:t>
            </a:r>
          </a:p>
        </p:txBody>
      </p:sp>
      <p:sp>
        <p:nvSpPr>
          <p:cNvPr id="23" name="Left Bracket 22">
            <a:extLst>
              <a:ext uri="{FF2B5EF4-FFF2-40B4-BE49-F238E27FC236}">
                <a16:creationId xmlns:a16="http://schemas.microsoft.com/office/drawing/2014/main" id="{ACA3016E-DE68-FAE9-9D49-774D041308EF}"/>
              </a:ext>
            </a:extLst>
          </p:cNvPr>
          <p:cNvSpPr/>
          <p:nvPr/>
        </p:nvSpPr>
        <p:spPr>
          <a:xfrm>
            <a:off x="7582355" y="4816313"/>
            <a:ext cx="207532" cy="1536386"/>
          </a:xfrm>
          <a:prstGeom prst="leftBracket">
            <a:avLst/>
          </a:prstGeom>
          <a:ln w="38100">
            <a:solidFill>
              <a:srgbClr val="70AD47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4" name="Left Bracket 23">
            <a:extLst>
              <a:ext uri="{FF2B5EF4-FFF2-40B4-BE49-F238E27FC236}">
                <a16:creationId xmlns:a16="http://schemas.microsoft.com/office/drawing/2014/main" id="{431C020D-E8F2-64A7-F186-ABBEEA5EC75C}"/>
              </a:ext>
            </a:extLst>
          </p:cNvPr>
          <p:cNvSpPr/>
          <p:nvPr/>
        </p:nvSpPr>
        <p:spPr>
          <a:xfrm flipH="1">
            <a:off x="11492086" y="4834561"/>
            <a:ext cx="207532" cy="1499890"/>
          </a:xfrm>
          <a:prstGeom prst="leftBracket">
            <a:avLst/>
          </a:prstGeom>
          <a:ln w="38100">
            <a:solidFill>
              <a:srgbClr val="70AD47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22FF4B5-283B-6C2C-5787-D96231D8D3B5}"/>
              </a:ext>
            </a:extLst>
          </p:cNvPr>
          <p:cNvSpPr txBox="1"/>
          <p:nvPr/>
        </p:nvSpPr>
        <p:spPr>
          <a:xfrm>
            <a:off x="8735194" y="4518988"/>
            <a:ext cx="18498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70AD47"/>
                </a:solidFill>
              </a:rPr>
              <a:t>RESILIENCE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DAED13B-188A-2EA6-2383-19C2D0E20DFF}"/>
              </a:ext>
            </a:extLst>
          </p:cNvPr>
          <p:cNvSpPr txBox="1"/>
          <p:nvPr/>
        </p:nvSpPr>
        <p:spPr>
          <a:xfrm>
            <a:off x="9482979" y="2545722"/>
            <a:ext cx="202158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/>
              <a:t>Improvements</a:t>
            </a:r>
          </a:p>
          <a:p>
            <a:pPr algn="ctr"/>
            <a:r>
              <a:rPr lang="en-US" sz="1800" b="1" dirty="0"/>
              <a:t>Corrective Actions  Enhancements</a:t>
            </a:r>
          </a:p>
        </p:txBody>
      </p:sp>
      <p:sp>
        <p:nvSpPr>
          <p:cNvPr id="171" name="Arrow: Chevron 170">
            <a:extLst>
              <a:ext uri="{FF2B5EF4-FFF2-40B4-BE49-F238E27FC236}">
                <a16:creationId xmlns:a16="http://schemas.microsoft.com/office/drawing/2014/main" id="{D3C7712A-C102-18F5-9685-D306D6149FE4}"/>
              </a:ext>
            </a:extLst>
          </p:cNvPr>
          <p:cNvSpPr/>
          <p:nvPr/>
        </p:nvSpPr>
        <p:spPr>
          <a:xfrm>
            <a:off x="9153617" y="2332351"/>
            <a:ext cx="450907" cy="43558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73" name="Arrow: Chevron 172">
            <a:extLst>
              <a:ext uri="{FF2B5EF4-FFF2-40B4-BE49-F238E27FC236}">
                <a16:creationId xmlns:a16="http://schemas.microsoft.com/office/drawing/2014/main" id="{62180C53-8F85-392A-C957-89328797F4FE}"/>
              </a:ext>
            </a:extLst>
          </p:cNvPr>
          <p:cNvSpPr/>
          <p:nvPr/>
        </p:nvSpPr>
        <p:spPr>
          <a:xfrm>
            <a:off x="8831335" y="2337006"/>
            <a:ext cx="450907" cy="43558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07F74A78-901D-2F1D-AC64-9E1BB6D5130D}"/>
              </a:ext>
            </a:extLst>
          </p:cNvPr>
          <p:cNvGrpSpPr/>
          <p:nvPr/>
        </p:nvGrpSpPr>
        <p:grpSpPr>
          <a:xfrm>
            <a:off x="4868102" y="1615639"/>
            <a:ext cx="1650538" cy="1745717"/>
            <a:chOff x="3936698" y="779463"/>
            <a:chExt cx="1836784" cy="2052541"/>
          </a:xfrm>
        </p:grpSpPr>
        <p:grpSp>
          <p:nvGrpSpPr>
            <p:cNvPr id="265" name="Group 264">
              <a:extLst>
                <a:ext uri="{FF2B5EF4-FFF2-40B4-BE49-F238E27FC236}">
                  <a16:creationId xmlns:a16="http://schemas.microsoft.com/office/drawing/2014/main" id="{F084B94A-2C88-1E82-001A-491E85461DF8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268" name="Hexagon 3">
                <a:extLst>
                  <a:ext uri="{FF2B5EF4-FFF2-40B4-BE49-F238E27FC236}">
                    <a16:creationId xmlns:a16="http://schemas.microsoft.com/office/drawing/2014/main" id="{686EE981-E3C6-F864-EC61-205CD63D6316}"/>
                  </a:ext>
                </a:extLst>
              </p:cNvPr>
              <p:cNvSpPr/>
              <p:nvPr/>
            </p:nvSpPr>
            <p:spPr>
              <a:xfrm rot="16200000">
                <a:off x="3749054" y="903314"/>
                <a:ext cx="2212075" cy="1836783"/>
              </a:xfrm>
              <a:prstGeom prst="hexagon">
                <a:avLst/>
              </a:prstGeom>
              <a:solidFill>
                <a:srgbClr val="39648C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69" name="Chevron 18">
                <a:extLst>
                  <a:ext uri="{FF2B5EF4-FFF2-40B4-BE49-F238E27FC236}">
                    <a16:creationId xmlns:a16="http://schemas.microsoft.com/office/drawing/2014/main" id="{7392300C-2871-D51A-5905-F2DDF50F4FAC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66" name="Rectangle 16">
              <a:extLst>
                <a:ext uri="{FF2B5EF4-FFF2-40B4-BE49-F238E27FC236}">
                  <a16:creationId xmlns:a16="http://schemas.microsoft.com/office/drawing/2014/main" id="{EB038782-4102-7810-60F6-E5390354ADE1}"/>
                </a:ext>
              </a:extLst>
            </p:cNvPr>
            <p:cNvSpPr/>
            <p:nvPr/>
          </p:nvSpPr>
          <p:spPr>
            <a:xfrm rot="2700000">
              <a:off x="4754697" y="2165416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6865F2C9-C35C-0A9E-CEE4-27BF94104AC6}"/>
                </a:ext>
              </a:extLst>
            </p:cNvPr>
            <p:cNvSpPr txBox="1"/>
            <p:nvPr/>
          </p:nvSpPr>
          <p:spPr>
            <a:xfrm>
              <a:off x="4048844" y="976310"/>
              <a:ext cx="1605516" cy="112179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2.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Analyze 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the 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Changes Impact</a:t>
              </a:r>
            </a:p>
          </p:txBody>
        </p: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4C1A34FB-B574-DD5A-2669-B826B634A978}"/>
              </a:ext>
            </a:extLst>
          </p:cNvPr>
          <p:cNvGrpSpPr/>
          <p:nvPr/>
        </p:nvGrpSpPr>
        <p:grpSpPr>
          <a:xfrm>
            <a:off x="6751688" y="1615639"/>
            <a:ext cx="1650538" cy="1745717"/>
            <a:chOff x="3936698" y="779463"/>
            <a:chExt cx="1836784" cy="2052541"/>
          </a:xfrm>
        </p:grpSpPr>
        <p:grpSp>
          <p:nvGrpSpPr>
            <p:cNvPr id="271" name="Group 270">
              <a:extLst>
                <a:ext uri="{FF2B5EF4-FFF2-40B4-BE49-F238E27FC236}">
                  <a16:creationId xmlns:a16="http://schemas.microsoft.com/office/drawing/2014/main" id="{FEE45C0D-BAEC-AC86-5E19-48406CADFA7C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274" name="Hexagon 3">
                <a:extLst>
                  <a:ext uri="{FF2B5EF4-FFF2-40B4-BE49-F238E27FC236}">
                    <a16:creationId xmlns:a16="http://schemas.microsoft.com/office/drawing/2014/main" id="{E6BAC8E8-7FE9-CCFE-0CA4-591EC0BE2A5C}"/>
                  </a:ext>
                </a:extLst>
              </p:cNvPr>
              <p:cNvSpPr/>
              <p:nvPr/>
            </p:nvSpPr>
            <p:spPr>
              <a:xfrm rot="16200000">
                <a:off x="3749054" y="903314"/>
                <a:ext cx="2212075" cy="1836783"/>
              </a:xfrm>
              <a:prstGeom prst="hexagon">
                <a:avLst/>
              </a:prstGeom>
              <a:solidFill>
                <a:srgbClr val="39648C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75" name="Chevron 18">
                <a:extLst>
                  <a:ext uri="{FF2B5EF4-FFF2-40B4-BE49-F238E27FC236}">
                    <a16:creationId xmlns:a16="http://schemas.microsoft.com/office/drawing/2014/main" id="{AEF4F66A-373E-1BDC-14E9-2F3BCF19D545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72" name="Rectangle 16">
              <a:extLst>
                <a:ext uri="{FF2B5EF4-FFF2-40B4-BE49-F238E27FC236}">
                  <a16:creationId xmlns:a16="http://schemas.microsoft.com/office/drawing/2014/main" id="{E59191E7-AED0-6334-5008-4E7DA999662C}"/>
                </a:ext>
              </a:extLst>
            </p:cNvPr>
            <p:cNvSpPr/>
            <p:nvPr/>
          </p:nvSpPr>
          <p:spPr>
            <a:xfrm rot="2700000">
              <a:off x="4754697" y="2165416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677105F3-DF00-9BD7-6501-04E2CC18775C}"/>
                </a:ext>
              </a:extLst>
            </p:cNvPr>
            <p:cNvSpPr txBox="1"/>
            <p:nvPr/>
          </p:nvSpPr>
          <p:spPr>
            <a:xfrm>
              <a:off x="4052332" y="847685"/>
              <a:ext cx="1605516" cy="162841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3.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GB" sz="1400" dirty="0">
                  <a:solidFill>
                    <a:schemeClr val="tx1"/>
                  </a:solidFill>
                </a:rPr>
                <a:t>Identify &amp; Agree the corrective actions required in BCMS</a:t>
              </a:r>
            </a:p>
            <a:p>
              <a:pPr algn="ctr"/>
              <a:endParaRPr lang="en-US" sz="1400" dirty="0"/>
            </a:p>
          </p:txBody>
        </p:sp>
      </p:grpSp>
      <p:grpSp>
        <p:nvGrpSpPr>
          <p:cNvPr id="276" name="Group 275">
            <a:extLst>
              <a:ext uri="{FF2B5EF4-FFF2-40B4-BE49-F238E27FC236}">
                <a16:creationId xmlns:a16="http://schemas.microsoft.com/office/drawing/2014/main" id="{2CBE3CC3-16DA-F892-0CC9-7B731C5A33DE}"/>
              </a:ext>
            </a:extLst>
          </p:cNvPr>
          <p:cNvGrpSpPr/>
          <p:nvPr/>
        </p:nvGrpSpPr>
        <p:grpSpPr>
          <a:xfrm>
            <a:off x="5803892" y="2981990"/>
            <a:ext cx="1650538" cy="1745717"/>
            <a:chOff x="3936698" y="779463"/>
            <a:chExt cx="1836784" cy="2052541"/>
          </a:xfrm>
        </p:grpSpPr>
        <p:grpSp>
          <p:nvGrpSpPr>
            <p:cNvPr id="277" name="Group 276">
              <a:extLst>
                <a:ext uri="{FF2B5EF4-FFF2-40B4-BE49-F238E27FC236}">
                  <a16:creationId xmlns:a16="http://schemas.microsoft.com/office/drawing/2014/main" id="{5A822891-5511-E32A-19ED-0480AAF7BCD6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280" name="Hexagon 3">
                <a:extLst>
                  <a:ext uri="{FF2B5EF4-FFF2-40B4-BE49-F238E27FC236}">
                    <a16:creationId xmlns:a16="http://schemas.microsoft.com/office/drawing/2014/main" id="{78F05227-0D37-3EAC-B1D4-417C4877A729}"/>
                  </a:ext>
                </a:extLst>
              </p:cNvPr>
              <p:cNvSpPr/>
              <p:nvPr/>
            </p:nvSpPr>
            <p:spPr>
              <a:xfrm rot="16200000">
                <a:off x="3749054" y="903314"/>
                <a:ext cx="2212075" cy="1836783"/>
              </a:xfrm>
              <a:prstGeom prst="hexagon">
                <a:avLst/>
              </a:prstGeom>
              <a:solidFill>
                <a:srgbClr val="39648C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81" name="Chevron 18">
                <a:extLst>
                  <a:ext uri="{FF2B5EF4-FFF2-40B4-BE49-F238E27FC236}">
                    <a16:creationId xmlns:a16="http://schemas.microsoft.com/office/drawing/2014/main" id="{26FF6E59-1E7C-E781-F9E5-9C99234F300D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78" name="Rectangle 16">
              <a:extLst>
                <a:ext uri="{FF2B5EF4-FFF2-40B4-BE49-F238E27FC236}">
                  <a16:creationId xmlns:a16="http://schemas.microsoft.com/office/drawing/2014/main" id="{A283BAEF-5C37-C38E-2C71-5D3116BA554A}"/>
                </a:ext>
              </a:extLst>
            </p:cNvPr>
            <p:cNvSpPr/>
            <p:nvPr/>
          </p:nvSpPr>
          <p:spPr>
            <a:xfrm rot="2700000">
              <a:off x="4754697" y="2165416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BD22BD83-5907-7F9B-86DD-01C453105CD8}"/>
                </a:ext>
              </a:extLst>
            </p:cNvPr>
            <p:cNvSpPr txBox="1"/>
            <p:nvPr/>
          </p:nvSpPr>
          <p:spPr>
            <a:xfrm>
              <a:off x="4001446" y="905931"/>
              <a:ext cx="1768223" cy="137510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5.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GB" sz="1400" dirty="0">
                  <a:solidFill>
                    <a:schemeClr val="tx1"/>
                  </a:solidFill>
                </a:rPr>
                <a:t>Identify additional requirements such as Awareness, training</a:t>
              </a:r>
            </a:p>
          </p:txBody>
        </p:sp>
      </p:grpSp>
      <p:grpSp>
        <p:nvGrpSpPr>
          <p:cNvPr id="282" name="Group 281">
            <a:extLst>
              <a:ext uri="{FF2B5EF4-FFF2-40B4-BE49-F238E27FC236}">
                <a16:creationId xmlns:a16="http://schemas.microsoft.com/office/drawing/2014/main" id="{3C8E9636-1BBA-E367-AAA9-6B911DC37344}"/>
              </a:ext>
            </a:extLst>
          </p:cNvPr>
          <p:cNvGrpSpPr/>
          <p:nvPr/>
        </p:nvGrpSpPr>
        <p:grpSpPr>
          <a:xfrm>
            <a:off x="3935792" y="2970144"/>
            <a:ext cx="1650538" cy="1745717"/>
            <a:chOff x="3936698" y="779463"/>
            <a:chExt cx="1836784" cy="2052541"/>
          </a:xfrm>
        </p:grpSpPr>
        <p:grpSp>
          <p:nvGrpSpPr>
            <p:cNvPr id="283" name="Group 282">
              <a:extLst>
                <a:ext uri="{FF2B5EF4-FFF2-40B4-BE49-F238E27FC236}">
                  <a16:creationId xmlns:a16="http://schemas.microsoft.com/office/drawing/2014/main" id="{148971F8-7BE2-78C3-8232-80EE08C2DFBA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286" name="Hexagon 3">
                <a:extLst>
                  <a:ext uri="{FF2B5EF4-FFF2-40B4-BE49-F238E27FC236}">
                    <a16:creationId xmlns:a16="http://schemas.microsoft.com/office/drawing/2014/main" id="{06FA5EC7-FC74-FA88-556A-C8CD60EBBC31}"/>
                  </a:ext>
                </a:extLst>
              </p:cNvPr>
              <p:cNvSpPr/>
              <p:nvPr/>
            </p:nvSpPr>
            <p:spPr>
              <a:xfrm rot="16200000">
                <a:off x="3749054" y="903314"/>
                <a:ext cx="2212075" cy="1836783"/>
              </a:xfrm>
              <a:prstGeom prst="hexagon">
                <a:avLst/>
              </a:prstGeom>
              <a:solidFill>
                <a:srgbClr val="39648C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87" name="Chevron 18">
                <a:extLst>
                  <a:ext uri="{FF2B5EF4-FFF2-40B4-BE49-F238E27FC236}">
                    <a16:creationId xmlns:a16="http://schemas.microsoft.com/office/drawing/2014/main" id="{C29B0E9E-4686-A124-3FE2-272C907A54A8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84" name="Rectangle 16">
              <a:extLst>
                <a:ext uri="{FF2B5EF4-FFF2-40B4-BE49-F238E27FC236}">
                  <a16:creationId xmlns:a16="http://schemas.microsoft.com/office/drawing/2014/main" id="{B436BC7B-13B5-DBA5-6E41-6A5119301F45}"/>
                </a:ext>
              </a:extLst>
            </p:cNvPr>
            <p:cNvSpPr/>
            <p:nvPr/>
          </p:nvSpPr>
          <p:spPr>
            <a:xfrm rot="2700000">
              <a:off x="4754697" y="2165416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1BC27065-DEB2-B223-3229-F1DC654B3E2C}"/>
                </a:ext>
              </a:extLst>
            </p:cNvPr>
            <p:cNvSpPr txBox="1"/>
            <p:nvPr/>
          </p:nvSpPr>
          <p:spPr>
            <a:xfrm>
              <a:off x="4052332" y="1015723"/>
              <a:ext cx="1605516" cy="112179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4.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GB" sz="1400" dirty="0">
                  <a:solidFill>
                    <a:schemeClr val="tx1"/>
                  </a:solidFill>
                </a:rPr>
                <a:t>Apply the changes </a:t>
              </a:r>
            </a:p>
            <a:p>
              <a:pPr algn="ctr"/>
              <a:r>
                <a:rPr lang="en-GB" sz="1400" dirty="0">
                  <a:solidFill>
                    <a:schemeClr val="tx1"/>
                  </a:solidFill>
                </a:rPr>
                <a:t>in BCMS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319597BA-7615-877E-FBFD-E585577A8FF5}"/>
              </a:ext>
            </a:extLst>
          </p:cNvPr>
          <p:cNvGrpSpPr/>
          <p:nvPr/>
        </p:nvGrpSpPr>
        <p:grpSpPr>
          <a:xfrm>
            <a:off x="4864969" y="4332198"/>
            <a:ext cx="1650538" cy="1745717"/>
            <a:chOff x="3936698" y="779463"/>
            <a:chExt cx="1836784" cy="2052541"/>
          </a:xfrm>
        </p:grpSpPr>
        <p:grpSp>
          <p:nvGrpSpPr>
            <p:cNvPr id="289" name="Group 288">
              <a:extLst>
                <a:ext uri="{FF2B5EF4-FFF2-40B4-BE49-F238E27FC236}">
                  <a16:creationId xmlns:a16="http://schemas.microsoft.com/office/drawing/2014/main" id="{D80186CB-F21B-5E3E-8BB8-232A0ED9EEE1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292" name="Hexagon 3">
                <a:extLst>
                  <a:ext uri="{FF2B5EF4-FFF2-40B4-BE49-F238E27FC236}">
                    <a16:creationId xmlns:a16="http://schemas.microsoft.com/office/drawing/2014/main" id="{7D0696C5-ED1F-3609-2494-E7D7BB4B5CC6}"/>
                  </a:ext>
                </a:extLst>
              </p:cNvPr>
              <p:cNvSpPr/>
              <p:nvPr/>
            </p:nvSpPr>
            <p:spPr>
              <a:xfrm rot="16200000">
                <a:off x="3749054" y="903314"/>
                <a:ext cx="2212075" cy="1836783"/>
              </a:xfrm>
              <a:prstGeom prst="hexagon">
                <a:avLst/>
              </a:prstGeom>
              <a:solidFill>
                <a:srgbClr val="2E3478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93" name="Chevron 18">
                <a:extLst>
                  <a:ext uri="{FF2B5EF4-FFF2-40B4-BE49-F238E27FC236}">
                    <a16:creationId xmlns:a16="http://schemas.microsoft.com/office/drawing/2014/main" id="{3C14F460-0C39-220B-8986-F830CFE30F16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90" name="Rectangle 16">
              <a:extLst>
                <a:ext uri="{FF2B5EF4-FFF2-40B4-BE49-F238E27FC236}">
                  <a16:creationId xmlns:a16="http://schemas.microsoft.com/office/drawing/2014/main" id="{F4E941D6-F694-7EAE-2C76-C915F8D62993}"/>
                </a:ext>
              </a:extLst>
            </p:cNvPr>
            <p:cNvSpPr/>
            <p:nvPr/>
          </p:nvSpPr>
          <p:spPr>
            <a:xfrm rot="2700000">
              <a:off x="4754697" y="2165416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721E79BC-D2D3-C09B-6AD6-9C76A5841E27}"/>
                </a:ext>
              </a:extLst>
            </p:cNvPr>
            <p:cNvSpPr txBox="1"/>
            <p:nvPr/>
          </p:nvSpPr>
          <p:spPr>
            <a:xfrm>
              <a:off x="4052331" y="1024606"/>
              <a:ext cx="1605516" cy="137510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6.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 </a:t>
              </a:r>
              <a:r>
                <a:rPr lang="en-GB" sz="1400" dirty="0">
                  <a:solidFill>
                    <a:schemeClr val="tx1"/>
                  </a:solidFill>
                </a:rPr>
                <a:t>Plan </a:t>
              </a:r>
            </a:p>
            <a:p>
              <a:pPr algn="ctr"/>
              <a:r>
                <a:rPr lang="en-GB" sz="1400" dirty="0">
                  <a:solidFill>
                    <a:schemeClr val="tx1"/>
                  </a:solidFill>
                </a:rPr>
                <a:t>for the next Maintenance</a:t>
              </a: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50D6208F-3C95-52A9-4745-B97D433B3383}"/>
              </a:ext>
            </a:extLst>
          </p:cNvPr>
          <p:cNvGrpSpPr/>
          <p:nvPr/>
        </p:nvGrpSpPr>
        <p:grpSpPr>
          <a:xfrm>
            <a:off x="2984516" y="1615639"/>
            <a:ext cx="1650538" cy="1745717"/>
            <a:chOff x="3936698" y="779463"/>
            <a:chExt cx="1836784" cy="2052541"/>
          </a:xfrm>
        </p:grpSpPr>
        <p:grpSp>
          <p:nvGrpSpPr>
            <p:cNvPr id="295" name="Group 294">
              <a:extLst>
                <a:ext uri="{FF2B5EF4-FFF2-40B4-BE49-F238E27FC236}">
                  <a16:creationId xmlns:a16="http://schemas.microsoft.com/office/drawing/2014/main" id="{A1BD316E-12EB-E3E2-BE4F-FD14BE9A97A2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298" name="Hexagon 3">
                <a:extLst>
                  <a:ext uri="{FF2B5EF4-FFF2-40B4-BE49-F238E27FC236}">
                    <a16:creationId xmlns:a16="http://schemas.microsoft.com/office/drawing/2014/main" id="{94E62434-0B11-36C5-0F44-72C05CD5B99F}"/>
                  </a:ext>
                </a:extLst>
              </p:cNvPr>
              <p:cNvSpPr/>
              <p:nvPr/>
            </p:nvSpPr>
            <p:spPr>
              <a:xfrm rot="16200000">
                <a:off x="3749053" y="903314"/>
                <a:ext cx="2212075" cy="1836783"/>
              </a:xfrm>
              <a:prstGeom prst="hexagon">
                <a:avLst/>
              </a:prstGeom>
              <a:solidFill>
                <a:srgbClr val="39648C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99" name="Chevron 18">
                <a:extLst>
                  <a:ext uri="{FF2B5EF4-FFF2-40B4-BE49-F238E27FC236}">
                    <a16:creationId xmlns:a16="http://schemas.microsoft.com/office/drawing/2014/main" id="{9DE81482-07D4-B418-5DEF-EAB2E898F3E5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96" name="Rectangle 16">
              <a:extLst>
                <a:ext uri="{FF2B5EF4-FFF2-40B4-BE49-F238E27FC236}">
                  <a16:creationId xmlns:a16="http://schemas.microsoft.com/office/drawing/2014/main" id="{CA1AFFB3-0570-B67E-08DA-33AFFF90A592}"/>
                </a:ext>
              </a:extLst>
            </p:cNvPr>
            <p:cNvSpPr/>
            <p:nvPr/>
          </p:nvSpPr>
          <p:spPr>
            <a:xfrm rot="2700000">
              <a:off x="4754697" y="2165416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64EB8BD3-F856-8CDD-B856-68D7F47B5F34}"/>
                </a:ext>
              </a:extLst>
            </p:cNvPr>
            <p:cNvSpPr txBox="1"/>
            <p:nvPr/>
          </p:nvSpPr>
          <p:spPr>
            <a:xfrm>
              <a:off x="4052331" y="992021"/>
              <a:ext cx="1605516" cy="112179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/>
                <a:t>1.</a:t>
              </a:r>
              <a:br>
                <a:rPr lang="en-GB" sz="1400" dirty="0"/>
              </a:br>
              <a:r>
                <a:rPr lang="en-GB" sz="1400" dirty="0"/>
                <a:t>Identify </a:t>
              </a:r>
            </a:p>
            <a:p>
              <a:pPr algn="ctr"/>
              <a:r>
                <a:rPr lang="en-GB" sz="1400" dirty="0"/>
                <a:t>The Changes in the Org</a:t>
              </a:r>
            </a:p>
          </p:txBody>
        </p:sp>
      </p:grpSp>
      <p:sp>
        <p:nvSpPr>
          <p:cNvPr id="303" name="Arrow: Chevron 302">
            <a:extLst>
              <a:ext uri="{FF2B5EF4-FFF2-40B4-BE49-F238E27FC236}">
                <a16:creationId xmlns:a16="http://schemas.microsoft.com/office/drawing/2014/main" id="{A346AA72-150F-2720-D012-98B614BFF6C9}"/>
              </a:ext>
            </a:extLst>
          </p:cNvPr>
          <p:cNvSpPr/>
          <p:nvPr/>
        </p:nvSpPr>
        <p:spPr>
          <a:xfrm>
            <a:off x="8501973" y="2332351"/>
            <a:ext cx="450907" cy="43558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304" name="Arrow: Chevron 303">
            <a:extLst>
              <a:ext uri="{FF2B5EF4-FFF2-40B4-BE49-F238E27FC236}">
                <a16:creationId xmlns:a16="http://schemas.microsoft.com/office/drawing/2014/main" id="{14A6977F-98F7-05F3-8037-BCEB81770D67}"/>
              </a:ext>
            </a:extLst>
          </p:cNvPr>
          <p:cNvSpPr/>
          <p:nvPr/>
        </p:nvSpPr>
        <p:spPr>
          <a:xfrm rot="5400000">
            <a:off x="10085074" y="4071089"/>
            <a:ext cx="450907" cy="43558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05" name="Arrow: Chevron 304">
            <a:extLst>
              <a:ext uri="{FF2B5EF4-FFF2-40B4-BE49-F238E27FC236}">
                <a16:creationId xmlns:a16="http://schemas.microsoft.com/office/drawing/2014/main" id="{AABAA98E-E410-E7AA-A650-123F5455AC55}"/>
              </a:ext>
            </a:extLst>
          </p:cNvPr>
          <p:cNvSpPr/>
          <p:nvPr/>
        </p:nvSpPr>
        <p:spPr>
          <a:xfrm rot="5400000">
            <a:off x="10085074" y="3772062"/>
            <a:ext cx="450907" cy="43558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306" name="Arrow: Chevron 305">
            <a:extLst>
              <a:ext uri="{FF2B5EF4-FFF2-40B4-BE49-F238E27FC236}">
                <a16:creationId xmlns:a16="http://schemas.microsoft.com/office/drawing/2014/main" id="{2BE3243C-7AC1-E1F5-191F-90039CB36EE9}"/>
              </a:ext>
            </a:extLst>
          </p:cNvPr>
          <p:cNvSpPr/>
          <p:nvPr/>
        </p:nvSpPr>
        <p:spPr>
          <a:xfrm rot="5400000">
            <a:off x="10085074" y="3458146"/>
            <a:ext cx="450907" cy="43558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pic>
        <p:nvPicPr>
          <p:cNvPr id="330" name="Picture 329">
            <a:extLst>
              <a:ext uri="{FF2B5EF4-FFF2-40B4-BE49-F238E27FC236}">
                <a16:creationId xmlns:a16="http://schemas.microsoft.com/office/drawing/2014/main" id="{1E6C3CD5-5248-4ED5-8D7F-3B2B546064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434" y="494088"/>
            <a:ext cx="1929384" cy="85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173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2" grpId="0" animBg="1"/>
      <p:bldP spid="29" grpId="0" animBg="1"/>
      <p:bldP spid="33" grpId="0" animBg="1"/>
      <p:bldP spid="34" grpId="0" animBg="1"/>
      <p:bldP spid="35" grpId="0" animBg="1"/>
      <p:bldP spid="39" grpId="0" animBg="1"/>
      <p:bldP spid="40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82" grpId="0"/>
      <p:bldP spid="171" grpId="0" animBg="1"/>
      <p:bldP spid="173" grpId="0" animBg="1"/>
      <p:bldP spid="303" grpId="0" animBg="1"/>
      <p:bldP spid="304" grpId="0" animBg="1"/>
      <p:bldP spid="305" grpId="0" animBg="1"/>
      <p:bldP spid="30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B6C4104-9DF4-17A3-9CD3-78B341B852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9930" y="337038"/>
            <a:ext cx="1401327" cy="14013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CB38D9-731B-4473-9625-A958B10E539C}"/>
              </a:ext>
            </a:extLst>
          </p:cNvPr>
          <p:cNvSpPr txBox="1"/>
          <p:nvPr/>
        </p:nvSpPr>
        <p:spPr>
          <a:xfrm>
            <a:off x="499977" y="176176"/>
            <a:ext cx="75705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Three Pillars for Managed BCM (Pillar 3: Review)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99747CC-2C0F-0CC5-EEB5-AE8602FA2822}"/>
              </a:ext>
            </a:extLst>
          </p:cNvPr>
          <p:cNvGrpSpPr/>
          <p:nvPr/>
        </p:nvGrpSpPr>
        <p:grpSpPr>
          <a:xfrm>
            <a:off x="1439328" y="1412646"/>
            <a:ext cx="9313343" cy="4032708"/>
            <a:chOff x="2797439" y="2284244"/>
            <a:chExt cx="6597121" cy="285657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D0A87D4-3916-BF54-ADC1-105EB4156D47}"/>
                </a:ext>
              </a:extLst>
            </p:cNvPr>
            <p:cNvGrpSpPr/>
            <p:nvPr/>
          </p:nvGrpSpPr>
          <p:grpSpPr>
            <a:xfrm>
              <a:off x="2797439" y="3108669"/>
              <a:ext cx="2034112" cy="2032150"/>
              <a:chOff x="3462122" y="6133007"/>
              <a:chExt cx="3998614" cy="3994755"/>
            </a:xfrm>
          </p:grpSpPr>
          <p:sp>
            <p:nvSpPr>
              <p:cNvPr id="24" name="Freeform 2">
                <a:extLst>
                  <a:ext uri="{FF2B5EF4-FFF2-40B4-BE49-F238E27FC236}">
                    <a16:creationId xmlns:a16="http://schemas.microsoft.com/office/drawing/2014/main" id="{B2057691-519E-03A6-391F-300EC7C04D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2122" y="6133007"/>
                <a:ext cx="3998614" cy="3994755"/>
              </a:xfrm>
              <a:custGeom>
                <a:avLst/>
                <a:gdLst>
                  <a:gd name="T0" fmla="*/ 4566 w 4567"/>
                  <a:gd name="T1" fmla="*/ 2282 h 4566"/>
                  <a:gd name="T2" fmla="*/ 4566 w 4567"/>
                  <a:gd name="T3" fmla="*/ 2282 h 4566"/>
                  <a:gd name="T4" fmla="*/ 3019 w 4567"/>
                  <a:gd name="T5" fmla="*/ 4443 h 4566"/>
                  <a:gd name="T6" fmla="*/ 3019 w 4567"/>
                  <a:gd name="T7" fmla="*/ 4443 h 4566"/>
                  <a:gd name="T8" fmla="*/ 2875 w 4567"/>
                  <a:gd name="T9" fmla="*/ 4488 h 4566"/>
                  <a:gd name="T10" fmla="*/ 2875 w 4567"/>
                  <a:gd name="T11" fmla="*/ 4488 h 4566"/>
                  <a:gd name="T12" fmla="*/ 2798 w 4567"/>
                  <a:gd name="T13" fmla="*/ 4507 h 4566"/>
                  <a:gd name="T14" fmla="*/ 2798 w 4567"/>
                  <a:gd name="T15" fmla="*/ 4507 h 4566"/>
                  <a:gd name="T16" fmla="*/ 2654 w 4567"/>
                  <a:gd name="T17" fmla="*/ 4535 h 4566"/>
                  <a:gd name="T18" fmla="*/ 2654 w 4567"/>
                  <a:gd name="T19" fmla="*/ 4535 h 4566"/>
                  <a:gd name="T20" fmla="*/ 2577 w 4567"/>
                  <a:gd name="T21" fmla="*/ 4546 h 4566"/>
                  <a:gd name="T22" fmla="*/ 2577 w 4567"/>
                  <a:gd name="T23" fmla="*/ 4546 h 4566"/>
                  <a:gd name="T24" fmla="*/ 2432 w 4567"/>
                  <a:gd name="T25" fmla="*/ 4560 h 4566"/>
                  <a:gd name="T26" fmla="*/ 2432 w 4567"/>
                  <a:gd name="T27" fmla="*/ 4560 h 4566"/>
                  <a:gd name="T28" fmla="*/ 2356 w 4567"/>
                  <a:gd name="T29" fmla="*/ 4563 h 4566"/>
                  <a:gd name="T30" fmla="*/ 2356 w 4567"/>
                  <a:gd name="T31" fmla="*/ 4563 h 4566"/>
                  <a:gd name="T32" fmla="*/ 2283 w 4567"/>
                  <a:gd name="T33" fmla="*/ 4565 h 4566"/>
                  <a:gd name="T34" fmla="*/ 2283 w 4567"/>
                  <a:gd name="T35" fmla="*/ 4565 h 4566"/>
                  <a:gd name="T36" fmla="*/ 2211 w 4567"/>
                  <a:gd name="T37" fmla="*/ 4563 h 4566"/>
                  <a:gd name="T38" fmla="*/ 2211 w 4567"/>
                  <a:gd name="T39" fmla="*/ 4563 h 4566"/>
                  <a:gd name="T40" fmla="*/ 2134 w 4567"/>
                  <a:gd name="T41" fmla="*/ 4560 h 4566"/>
                  <a:gd name="T42" fmla="*/ 2134 w 4567"/>
                  <a:gd name="T43" fmla="*/ 4560 h 4566"/>
                  <a:gd name="T44" fmla="*/ 1990 w 4567"/>
                  <a:gd name="T45" fmla="*/ 4546 h 4566"/>
                  <a:gd name="T46" fmla="*/ 1990 w 4567"/>
                  <a:gd name="T47" fmla="*/ 4546 h 4566"/>
                  <a:gd name="T48" fmla="*/ 1913 w 4567"/>
                  <a:gd name="T49" fmla="*/ 4535 h 4566"/>
                  <a:gd name="T50" fmla="*/ 1913 w 4567"/>
                  <a:gd name="T51" fmla="*/ 4535 h 4566"/>
                  <a:gd name="T52" fmla="*/ 1769 w 4567"/>
                  <a:gd name="T53" fmla="*/ 4507 h 4566"/>
                  <a:gd name="T54" fmla="*/ 1769 w 4567"/>
                  <a:gd name="T55" fmla="*/ 4507 h 4566"/>
                  <a:gd name="T56" fmla="*/ 1692 w 4567"/>
                  <a:gd name="T57" fmla="*/ 4488 h 4566"/>
                  <a:gd name="T58" fmla="*/ 1692 w 4567"/>
                  <a:gd name="T59" fmla="*/ 4488 h 4566"/>
                  <a:gd name="T60" fmla="*/ 1547 w 4567"/>
                  <a:gd name="T61" fmla="*/ 4443 h 4566"/>
                  <a:gd name="T62" fmla="*/ 1547 w 4567"/>
                  <a:gd name="T63" fmla="*/ 4443 h 4566"/>
                  <a:gd name="T64" fmla="*/ 0 w 4567"/>
                  <a:gd name="T65" fmla="*/ 2282 h 4566"/>
                  <a:gd name="T66" fmla="*/ 0 w 4567"/>
                  <a:gd name="T67" fmla="*/ 2282 h 4566"/>
                  <a:gd name="T68" fmla="*/ 2283 w 4567"/>
                  <a:gd name="T69" fmla="*/ 0 h 4566"/>
                  <a:gd name="T70" fmla="*/ 2283 w 4567"/>
                  <a:gd name="T71" fmla="*/ 0 h 4566"/>
                  <a:gd name="T72" fmla="*/ 4566 w 4567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7" h="4566">
                    <a:moveTo>
                      <a:pt x="4566" y="2282"/>
                    </a:moveTo>
                    <a:lnTo>
                      <a:pt x="4566" y="2282"/>
                    </a:lnTo>
                    <a:cubicBezTo>
                      <a:pt x="4566" y="3285"/>
                      <a:pt x="3919" y="4137"/>
                      <a:pt x="3019" y="4443"/>
                    </a:cubicBezTo>
                    <a:lnTo>
                      <a:pt x="3019" y="4443"/>
                    </a:lnTo>
                    <a:cubicBezTo>
                      <a:pt x="2972" y="4460"/>
                      <a:pt x="2924" y="4475"/>
                      <a:pt x="2875" y="4488"/>
                    </a:cubicBezTo>
                    <a:lnTo>
                      <a:pt x="2875" y="4488"/>
                    </a:lnTo>
                    <a:cubicBezTo>
                      <a:pt x="2850" y="4495"/>
                      <a:pt x="2825" y="4501"/>
                      <a:pt x="2798" y="4507"/>
                    </a:cubicBezTo>
                    <a:lnTo>
                      <a:pt x="2798" y="4507"/>
                    </a:lnTo>
                    <a:cubicBezTo>
                      <a:pt x="2751" y="4517"/>
                      <a:pt x="2702" y="4527"/>
                      <a:pt x="2654" y="4535"/>
                    </a:cubicBezTo>
                    <a:lnTo>
                      <a:pt x="2654" y="4535"/>
                    </a:lnTo>
                    <a:cubicBezTo>
                      <a:pt x="2628" y="4539"/>
                      <a:pt x="2603" y="4543"/>
                      <a:pt x="2577" y="4546"/>
                    </a:cubicBezTo>
                    <a:lnTo>
                      <a:pt x="2577" y="4546"/>
                    </a:lnTo>
                    <a:cubicBezTo>
                      <a:pt x="2529" y="4552"/>
                      <a:pt x="2481" y="4556"/>
                      <a:pt x="2432" y="4560"/>
                    </a:cubicBezTo>
                    <a:lnTo>
                      <a:pt x="2432" y="4560"/>
                    </a:lnTo>
                    <a:cubicBezTo>
                      <a:pt x="2407" y="4562"/>
                      <a:pt x="2381" y="4563"/>
                      <a:pt x="2356" y="4563"/>
                    </a:cubicBezTo>
                    <a:lnTo>
                      <a:pt x="2356" y="4563"/>
                    </a:lnTo>
                    <a:cubicBezTo>
                      <a:pt x="2332" y="4564"/>
                      <a:pt x="2307" y="4565"/>
                      <a:pt x="2283" y="4565"/>
                    </a:cubicBezTo>
                    <a:lnTo>
                      <a:pt x="2283" y="4565"/>
                    </a:lnTo>
                    <a:cubicBezTo>
                      <a:pt x="2260" y="4565"/>
                      <a:pt x="2235" y="4564"/>
                      <a:pt x="2211" y="4563"/>
                    </a:cubicBezTo>
                    <a:lnTo>
                      <a:pt x="2211" y="4563"/>
                    </a:lnTo>
                    <a:cubicBezTo>
                      <a:pt x="2186" y="4563"/>
                      <a:pt x="2160" y="4562"/>
                      <a:pt x="2134" y="4560"/>
                    </a:cubicBezTo>
                    <a:lnTo>
                      <a:pt x="2134" y="4560"/>
                    </a:lnTo>
                    <a:cubicBezTo>
                      <a:pt x="2086" y="4556"/>
                      <a:pt x="2038" y="4552"/>
                      <a:pt x="1990" y="4546"/>
                    </a:cubicBezTo>
                    <a:lnTo>
                      <a:pt x="1990" y="4546"/>
                    </a:lnTo>
                    <a:cubicBezTo>
                      <a:pt x="1964" y="4543"/>
                      <a:pt x="1938" y="4539"/>
                      <a:pt x="1913" y="4535"/>
                    </a:cubicBezTo>
                    <a:lnTo>
                      <a:pt x="1913" y="4535"/>
                    </a:lnTo>
                    <a:cubicBezTo>
                      <a:pt x="1864" y="4527"/>
                      <a:pt x="1816" y="4517"/>
                      <a:pt x="1769" y="4507"/>
                    </a:cubicBezTo>
                    <a:lnTo>
                      <a:pt x="1769" y="4507"/>
                    </a:lnTo>
                    <a:cubicBezTo>
                      <a:pt x="1743" y="4501"/>
                      <a:pt x="1717" y="4494"/>
                      <a:pt x="1692" y="4488"/>
                    </a:cubicBezTo>
                    <a:lnTo>
                      <a:pt x="1692" y="4488"/>
                    </a:lnTo>
                    <a:cubicBezTo>
                      <a:pt x="1642" y="4475"/>
                      <a:pt x="1595" y="4460"/>
                      <a:pt x="1547" y="4443"/>
                    </a:cubicBezTo>
                    <a:lnTo>
                      <a:pt x="1547" y="4443"/>
                    </a:lnTo>
                    <a:cubicBezTo>
                      <a:pt x="648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3" y="0"/>
                      <a:pt x="2283" y="0"/>
                    </a:cubicBezTo>
                    <a:lnTo>
                      <a:pt x="2283" y="0"/>
                    </a:lnTo>
                    <a:cubicBezTo>
                      <a:pt x="3544" y="0"/>
                      <a:pt x="4566" y="1021"/>
                      <a:pt x="4566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" name="Freeform 3">
                <a:extLst>
                  <a:ext uri="{FF2B5EF4-FFF2-40B4-BE49-F238E27FC236}">
                    <a16:creationId xmlns:a16="http://schemas.microsoft.com/office/drawing/2014/main" id="{84B8C7AF-2B43-4193-3001-B5F7CB3F28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298" y="7302487"/>
                <a:ext cx="3018259" cy="2825275"/>
              </a:xfrm>
              <a:custGeom>
                <a:avLst/>
                <a:gdLst>
                  <a:gd name="T0" fmla="*/ 0 w 3448"/>
                  <a:gd name="T1" fmla="*/ 0 h 3228"/>
                  <a:gd name="T2" fmla="*/ 0 w 3448"/>
                  <a:gd name="T3" fmla="*/ 377 h 3228"/>
                  <a:gd name="T4" fmla="*/ 600 w 3448"/>
                  <a:gd name="T5" fmla="*/ 487 h 3228"/>
                  <a:gd name="T6" fmla="*/ 600 w 3448"/>
                  <a:gd name="T7" fmla="*/ 756 h 3228"/>
                  <a:gd name="T8" fmla="*/ 987 w 3448"/>
                  <a:gd name="T9" fmla="*/ 865 h 3228"/>
                  <a:gd name="T10" fmla="*/ 987 w 3448"/>
                  <a:gd name="T11" fmla="*/ 3105 h 3228"/>
                  <a:gd name="T12" fmla="*/ 987 w 3448"/>
                  <a:gd name="T13" fmla="*/ 3105 h 3228"/>
                  <a:gd name="T14" fmla="*/ 1132 w 3448"/>
                  <a:gd name="T15" fmla="*/ 3150 h 3228"/>
                  <a:gd name="T16" fmla="*/ 1132 w 3448"/>
                  <a:gd name="T17" fmla="*/ 865 h 3228"/>
                  <a:gd name="T18" fmla="*/ 1209 w 3448"/>
                  <a:gd name="T19" fmla="*/ 865 h 3228"/>
                  <a:gd name="T20" fmla="*/ 1209 w 3448"/>
                  <a:gd name="T21" fmla="*/ 3169 h 3228"/>
                  <a:gd name="T22" fmla="*/ 1209 w 3448"/>
                  <a:gd name="T23" fmla="*/ 3169 h 3228"/>
                  <a:gd name="T24" fmla="*/ 1353 w 3448"/>
                  <a:gd name="T25" fmla="*/ 3197 h 3228"/>
                  <a:gd name="T26" fmla="*/ 1353 w 3448"/>
                  <a:gd name="T27" fmla="*/ 865 h 3228"/>
                  <a:gd name="T28" fmla="*/ 1430 w 3448"/>
                  <a:gd name="T29" fmla="*/ 865 h 3228"/>
                  <a:gd name="T30" fmla="*/ 1430 w 3448"/>
                  <a:gd name="T31" fmla="*/ 3208 h 3228"/>
                  <a:gd name="T32" fmla="*/ 1430 w 3448"/>
                  <a:gd name="T33" fmla="*/ 3208 h 3228"/>
                  <a:gd name="T34" fmla="*/ 1574 w 3448"/>
                  <a:gd name="T35" fmla="*/ 3222 h 3228"/>
                  <a:gd name="T36" fmla="*/ 1574 w 3448"/>
                  <a:gd name="T37" fmla="*/ 865 h 3228"/>
                  <a:gd name="T38" fmla="*/ 1651 w 3448"/>
                  <a:gd name="T39" fmla="*/ 865 h 3228"/>
                  <a:gd name="T40" fmla="*/ 1651 w 3448"/>
                  <a:gd name="T41" fmla="*/ 3225 h 3228"/>
                  <a:gd name="T42" fmla="*/ 1651 w 3448"/>
                  <a:gd name="T43" fmla="*/ 3225 h 3228"/>
                  <a:gd name="T44" fmla="*/ 1723 w 3448"/>
                  <a:gd name="T45" fmla="*/ 3227 h 3228"/>
                  <a:gd name="T46" fmla="*/ 1723 w 3448"/>
                  <a:gd name="T47" fmla="*/ 3227 h 3228"/>
                  <a:gd name="T48" fmla="*/ 1796 w 3448"/>
                  <a:gd name="T49" fmla="*/ 3225 h 3228"/>
                  <a:gd name="T50" fmla="*/ 1796 w 3448"/>
                  <a:gd name="T51" fmla="*/ 865 h 3228"/>
                  <a:gd name="T52" fmla="*/ 1872 w 3448"/>
                  <a:gd name="T53" fmla="*/ 865 h 3228"/>
                  <a:gd name="T54" fmla="*/ 1872 w 3448"/>
                  <a:gd name="T55" fmla="*/ 3222 h 3228"/>
                  <a:gd name="T56" fmla="*/ 1872 w 3448"/>
                  <a:gd name="T57" fmla="*/ 3222 h 3228"/>
                  <a:gd name="T58" fmla="*/ 2017 w 3448"/>
                  <a:gd name="T59" fmla="*/ 3208 h 3228"/>
                  <a:gd name="T60" fmla="*/ 2017 w 3448"/>
                  <a:gd name="T61" fmla="*/ 865 h 3228"/>
                  <a:gd name="T62" fmla="*/ 2094 w 3448"/>
                  <a:gd name="T63" fmla="*/ 865 h 3228"/>
                  <a:gd name="T64" fmla="*/ 2094 w 3448"/>
                  <a:gd name="T65" fmla="*/ 3197 h 3228"/>
                  <a:gd name="T66" fmla="*/ 2094 w 3448"/>
                  <a:gd name="T67" fmla="*/ 3197 h 3228"/>
                  <a:gd name="T68" fmla="*/ 2238 w 3448"/>
                  <a:gd name="T69" fmla="*/ 3169 h 3228"/>
                  <a:gd name="T70" fmla="*/ 2238 w 3448"/>
                  <a:gd name="T71" fmla="*/ 865 h 3228"/>
                  <a:gd name="T72" fmla="*/ 2315 w 3448"/>
                  <a:gd name="T73" fmla="*/ 865 h 3228"/>
                  <a:gd name="T74" fmla="*/ 2315 w 3448"/>
                  <a:gd name="T75" fmla="*/ 3150 h 3228"/>
                  <a:gd name="T76" fmla="*/ 2315 w 3448"/>
                  <a:gd name="T77" fmla="*/ 3150 h 3228"/>
                  <a:gd name="T78" fmla="*/ 2459 w 3448"/>
                  <a:gd name="T79" fmla="*/ 3105 h 3228"/>
                  <a:gd name="T80" fmla="*/ 2459 w 3448"/>
                  <a:gd name="T81" fmla="*/ 865 h 3228"/>
                  <a:gd name="T82" fmla="*/ 2848 w 3448"/>
                  <a:gd name="T83" fmla="*/ 756 h 3228"/>
                  <a:gd name="T84" fmla="*/ 2848 w 3448"/>
                  <a:gd name="T85" fmla="*/ 487 h 3228"/>
                  <a:gd name="T86" fmla="*/ 3447 w 3448"/>
                  <a:gd name="T87" fmla="*/ 377 h 3228"/>
                  <a:gd name="T88" fmla="*/ 3447 w 3448"/>
                  <a:gd name="T89" fmla="*/ 0 h 3228"/>
                  <a:gd name="T90" fmla="*/ 0 w 3448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8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600" y="487"/>
                    </a:lnTo>
                    <a:lnTo>
                      <a:pt x="600" y="756"/>
                    </a:lnTo>
                    <a:lnTo>
                      <a:pt x="987" y="865"/>
                    </a:lnTo>
                    <a:lnTo>
                      <a:pt x="987" y="3105"/>
                    </a:lnTo>
                    <a:lnTo>
                      <a:pt x="987" y="3105"/>
                    </a:lnTo>
                    <a:cubicBezTo>
                      <a:pt x="1035" y="3122"/>
                      <a:pt x="1082" y="3137"/>
                      <a:pt x="1132" y="3150"/>
                    </a:cubicBezTo>
                    <a:lnTo>
                      <a:pt x="1132" y="865"/>
                    </a:lnTo>
                    <a:lnTo>
                      <a:pt x="1209" y="865"/>
                    </a:lnTo>
                    <a:lnTo>
                      <a:pt x="1209" y="3169"/>
                    </a:lnTo>
                    <a:lnTo>
                      <a:pt x="1209" y="3169"/>
                    </a:lnTo>
                    <a:cubicBezTo>
                      <a:pt x="1256" y="3179"/>
                      <a:pt x="1304" y="3189"/>
                      <a:pt x="1353" y="3197"/>
                    </a:cubicBezTo>
                    <a:lnTo>
                      <a:pt x="1353" y="865"/>
                    </a:lnTo>
                    <a:lnTo>
                      <a:pt x="1430" y="865"/>
                    </a:lnTo>
                    <a:lnTo>
                      <a:pt x="1430" y="3208"/>
                    </a:lnTo>
                    <a:lnTo>
                      <a:pt x="1430" y="3208"/>
                    </a:lnTo>
                    <a:cubicBezTo>
                      <a:pt x="1478" y="3214"/>
                      <a:pt x="1526" y="3218"/>
                      <a:pt x="1574" y="3222"/>
                    </a:cubicBezTo>
                    <a:lnTo>
                      <a:pt x="1574" y="865"/>
                    </a:lnTo>
                    <a:lnTo>
                      <a:pt x="1651" y="865"/>
                    </a:lnTo>
                    <a:lnTo>
                      <a:pt x="1651" y="3225"/>
                    </a:lnTo>
                    <a:lnTo>
                      <a:pt x="1651" y="3225"/>
                    </a:lnTo>
                    <a:cubicBezTo>
                      <a:pt x="1675" y="3226"/>
                      <a:pt x="1700" y="3227"/>
                      <a:pt x="1723" y="3227"/>
                    </a:cubicBezTo>
                    <a:lnTo>
                      <a:pt x="1723" y="3227"/>
                    </a:lnTo>
                    <a:cubicBezTo>
                      <a:pt x="1747" y="3227"/>
                      <a:pt x="1772" y="3226"/>
                      <a:pt x="1796" y="3225"/>
                    </a:cubicBezTo>
                    <a:lnTo>
                      <a:pt x="1796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1" y="3218"/>
                      <a:pt x="1969" y="3214"/>
                      <a:pt x="2017" y="3208"/>
                    </a:cubicBezTo>
                    <a:lnTo>
                      <a:pt x="2017" y="865"/>
                    </a:lnTo>
                    <a:lnTo>
                      <a:pt x="2094" y="865"/>
                    </a:lnTo>
                    <a:lnTo>
                      <a:pt x="2094" y="3197"/>
                    </a:lnTo>
                    <a:lnTo>
                      <a:pt x="2094" y="3197"/>
                    </a:lnTo>
                    <a:cubicBezTo>
                      <a:pt x="2142" y="3189"/>
                      <a:pt x="2191" y="3179"/>
                      <a:pt x="2238" y="3169"/>
                    </a:cubicBezTo>
                    <a:lnTo>
                      <a:pt x="2238" y="865"/>
                    </a:lnTo>
                    <a:lnTo>
                      <a:pt x="2315" y="865"/>
                    </a:lnTo>
                    <a:lnTo>
                      <a:pt x="2315" y="3150"/>
                    </a:lnTo>
                    <a:lnTo>
                      <a:pt x="2315" y="3150"/>
                    </a:lnTo>
                    <a:cubicBezTo>
                      <a:pt x="2364" y="3137"/>
                      <a:pt x="2412" y="3122"/>
                      <a:pt x="2459" y="3105"/>
                    </a:cubicBezTo>
                    <a:lnTo>
                      <a:pt x="2459" y="865"/>
                    </a:lnTo>
                    <a:lnTo>
                      <a:pt x="2848" y="756"/>
                    </a:lnTo>
                    <a:lnTo>
                      <a:pt x="2848" y="487"/>
                    </a:lnTo>
                    <a:lnTo>
                      <a:pt x="3447" y="377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" name="Freeform 4">
                <a:extLst>
                  <a:ext uri="{FF2B5EF4-FFF2-40B4-BE49-F238E27FC236}">
                    <a16:creationId xmlns:a16="http://schemas.microsoft.com/office/drawing/2014/main" id="{7ACE035B-EF85-54B7-7DA0-1F2E32F901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298" y="7634418"/>
                <a:ext cx="3018259" cy="96490"/>
              </a:xfrm>
              <a:custGeom>
                <a:avLst/>
                <a:gdLst>
                  <a:gd name="T0" fmla="*/ 0 w 3448"/>
                  <a:gd name="T1" fmla="*/ 0 h 111"/>
                  <a:gd name="T2" fmla="*/ 600 w 3448"/>
                  <a:gd name="T3" fmla="*/ 110 h 111"/>
                  <a:gd name="T4" fmla="*/ 2848 w 3448"/>
                  <a:gd name="T5" fmla="*/ 110 h 111"/>
                  <a:gd name="T6" fmla="*/ 3447 w 3448"/>
                  <a:gd name="T7" fmla="*/ 0 h 111"/>
                  <a:gd name="T8" fmla="*/ 0 w 34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8" h="111">
                    <a:moveTo>
                      <a:pt x="0" y="0"/>
                    </a:moveTo>
                    <a:lnTo>
                      <a:pt x="600" y="110"/>
                    </a:lnTo>
                    <a:lnTo>
                      <a:pt x="2848" y="110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7D599CEC-BD07-48EF-3650-5859F6AB99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77212" y="7966349"/>
                <a:ext cx="1968430" cy="96490"/>
              </a:xfrm>
              <a:custGeom>
                <a:avLst/>
                <a:gdLst>
                  <a:gd name="T0" fmla="*/ 387 w 2249"/>
                  <a:gd name="T1" fmla="*/ 109 h 110"/>
                  <a:gd name="T2" fmla="*/ 1860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7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7" y="109"/>
                    </a:moveTo>
                    <a:lnTo>
                      <a:pt x="1860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7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5B11B08-4ACB-BF97-8C4E-16DB0F50B442}"/>
                </a:ext>
              </a:extLst>
            </p:cNvPr>
            <p:cNvGrpSpPr/>
            <p:nvPr/>
          </p:nvGrpSpPr>
          <p:grpSpPr>
            <a:xfrm>
              <a:off x="5078943" y="3108669"/>
              <a:ext cx="2032148" cy="2032150"/>
              <a:chOff x="7947053" y="6133007"/>
              <a:chExt cx="3994753" cy="3994755"/>
            </a:xfrm>
          </p:grpSpPr>
          <p:sp>
            <p:nvSpPr>
              <p:cNvPr id="29" name="Freeform 6">
                <a:extLst>
                  <a:ext uri="{FF2B5EF4-FFF2-40B4-BE49-F238E27FC236}">
                    <a16:creationId xmlns:a16="http://schemas.microsoft.com/office/drawing/2014/main" id="{6A2B5E13-995F-6A0A-FC9D-B47DFD2D5F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47053" y="6133007"/>
                <a:ext cx="3994753" cy="3994755"/>
              </a:xfrm>
              <a:custGeom>
                <a:avLst/>
                <a:gdLst>
                  <a:gd name="T0" fmla="*/ 4565 w 4566"/>
                  <a:gd name="T1" fmla="*/ 2282 h 4566"/>
                  <a:gd name="T2" fmla="*/ 4565 w 4566"/>
                  <a:gd name="T3" fmla="*/ 2282 h 4566"/>
                  <a:gd name="T4" fmla="*/ 3019 w 4566"/>
                  <a:gd name="T5" fmla="*/ 4443 h 4566"/>
                  <a:gd name="T6" fmla="*/ 3019 w 4566"/>
                  <a:gd name="T7" fmla="*/ 4443 h 4566"/>
                  <a:gd name="T8" fmla="*/ 2874 w 4566"/>
                  <a:gd name="T9" fmla="*/ 4488 h 4566"/>
                  <a:gd name="T10" fmla="*/ 2874 w 4566"/>
                  <a:gd name="T11" fmla="*/ 4488 h 4566"/>
                  <a:gd name="T12" fmla="*/ 2798 w 4566"/>
                  <a:gd name="T13" fmla="*/ 4507 h 4566"/>
                  <a:gd name="T14" fmla="*/ 2798 w 4566"/>
                  <a:gd name="T15" fmla="*/ 4507 h 4566"/>
                  <a:gd name="T16" fmla="*/ 2652 w 4566"/>
                  <a:gd name="T17" fmla="*/ 4535 h 4566"/>
                  <a:gd name="T18" fmla="*/ 2652 w 4566"/>
                  <a:gd name="T19" fmla="*/ 4535 h 4566"/>
                  <a:gd name="T20" fmla="*/ 2576 w 4566"/>
                  <a:gd name="T21" fmla="*/ 4546 h 4566"/>
                  <a:gd name="T22" fmla="*/ 2576 w 4566"/>
                  <a:gd name="T23" fmla="*/ 4546 h 4566"/>
                  <a:gd name="T24" fmla="*/ 2432 w 4566"/>
                  <a:gd name="T25" fmla="*/ 4560 h 4566"/>
                  <a:gd name="T26" fmla="*/ 2432 w 4566"/>
                  <a:gd name="T27" fmla="*/ 4560 h 4566"/>
                  <a:gd name="T28" fmla="*/ 2355 w 4566"/>
                  <a:gd name="T29" fmla="*/ 4563 h 4566"/>
                  <a:gd name="T30" fmla="*/ 2355 w 4566"/>
                  <a:gd name="T31" fmla="*/ 4563 h 4566"/>
                  <a:gd name="T32" fmla="*/ 2283 w 4566"/>
                  <a:gd name="T33" fmla="*/ 4565 h 4566"/>
                  <a:gd name="T34" fmla="*/ 2283 w 4566"/>
                  <a:gd name="T35" fmla="*/ 4565 h 4566"/>
                  <a:gd name="T36" fmla="*/ 2210 w 4566"/>
                  <a:gd name="T37" fmla="*/ 4563 h 4566"/>
                  <a:gd name="T38" fmla="*/ 2210 w 4566"/>
                  <a:gd name="T39" fmla="*/ 4563 h 4566"/>
                  <a:gd name="T40" fmla="*/ 2134 w 4566"/>
                  <a:gd name="T41" fmla="*/ 4560 h 4566"/>
                  <a:gd name="T42" fmla="*/ 2134 w 4566"/>
                  <a:gd name="T43" fmla="*/ 4560 h 4566"/>
                  <a:gd name="T44" fmla="*/ 1988 w 4566"/>
                  <a:gd name="T45" fmla="*/ 4546 h 4566"/>
                  <a:gd name="T46" fmla="*/ 1988 w 4566"/>
                  <a:gd name="T47" fmla="*/ 4546 h 4566"/>
                  <a:gd name="T48" fmla="*/ 1912 w 4566"/>
                  <a:gd name="T49" fmla="*/ 4535 h 4566"/>
                  <a:gd name="T50" fmla="*/ 1912 w 4566"/>
                  <a:gd name="T51" fmla="*/ 4535 h 4566"/>
                  <a:gd name="T52" fmla="*/ 1768 w 4566"/>
                  <a:gd name="T53" fmla="*/ 4507 h 4566"/>
                  <a:gd name="T54" fmla="*/ 1768 w 4566"/>
                  <a:gd name="T55" fmla="*/ 4507 h 4566"/>
                  <a:gd name="T56" fmla="*/ 1691 w 4566"/>
                  <a:gd name="T57" fmla="*/ 4488 h 4566"/>
                  <a:gd name="T58" fmla="*/ 1691 w 4566"/>
                  <a:gd name="T59" fmla="*/ 4488 h 4566"/>
                  <a:gd name="T60" fmla="*/ 1546 w 4566"/>
                  <a:gd name="T61" fmla="*/ 4443 h 4566"/>
                  <a:gd name="T62" fmla="*/ 1546 w 4566"/>
                  <a:gd name="T63" fmla="*/ 4443 h 4566"/>
                  <a:gd name="T64" fmla="*/ 0 w 4566"/>
                  <a:gd name="T65" fmla="*/ 2282 h 4566"/>
                  <a:gd name="T66" fmla="*/ 0 w 4566"/>
                  <a:gd name="T67" fmla="*/ 2282 h 4566"/>
                  <a:gd name="T68" fmla="*/ 2283 w 4566"/>
                  <a:gd name="T69" fmla="*/ 0 h 4566"/>
                  <a:gd name="T70" fmla="*/ 2283 w 4566"/>
                  <a:gd name="T71" fmla="*/ 0 h 4566"/>
                  <a:gd name="T72" fmla="*/ 4565 w 4566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6" h="4566">
                    <a:moveTo>
                      <a:pt x="4565" y="2282"/>
                    </a:moveTo>
                    <a:lnTo>
                      <a:pt x="4565" y="2282"/>
                    </a:lnTo>
                    <a:cubicBezTo>
                      <a:pt x="4565" y="3285"/>
                      <a:pt x="3918" y="4137"/>
                      <a:pt x="3019" y="4443"/>
                    </a:cubicBezTo>
                    <a:lnTo>
                      <a:pt x="3019" y="4443"/>
                    </a:lnTo>
                    <a:cubicBezTo>
                      <a:pt x="2971" y="4460"/>
                      <a:pt x="2923" y="4475"/>
                      <a:pt x="2874" y="4488"/>
                    </a:cubicBezTo>
                    <a:lnTo>
                      <a:pt x="2874" y="4488"/>
                    </a:lnTo>
                    <a:cubicBezTo>
                      <a:pt x="2848" y="4495"/>
                      <a:pt x="2823" y="4501"/>
                      <a:pt x="2798" y="4507"/>
                    </a:cubicBezTo>
                    <a:lnTo>
                      <a:pt x="2798" y="4507"/>
                    </a:lnTo>
                    <a:cubicBezTo>
                      <a:pt x="2750" y="4517"/>
                      <a:pt x="2701" y="4527"/>
                      <a:pt x="2652" y="4535"/>
                    </a:cubicBezTo>
                    <a:lnTo>
                      <a:pt x="2652" y="4535"/>
                    </a:lnTo>
                    <a:cubicBezTo>
                      <a:pt x="2627" y="4539"/>
                      <a:pt x="2602" y="4543"/>
                      <a:pt x="2576" y="4546"/>
                    </a:cubicBezTo>
                    <a:lnTo>
                      <a:pt x="2576" y="4546"/>
                    </a:lnTo>
                    <a:cubicBezTo>
                      <a:pt x="2528" y="4552"/>
                      <a:pt x="2480" y="4556"/>
                      <a:pt x="2432" y="4560"/>
                    </a:cubicBezTo>
                    <a:lnTo>
                      <a:pt x="2432" y="4560"/>
                    </a:lnTo>
                    <a:cubicBezTo>
                      <a:pt x="2406" y="4562"/>
                      <a:pt x="2380" y="4563"/>
                      <a:pt x="2355" y="4563"/>
                    </a:cubicBezTo>
                    <a:lnTo>
                      <a:pt x="2355" y="4563"/>
                    </a:lnTo>
                    <a:cubicBezTo>
                      <a:pt x="2330" y="4564"/>
                      <a:pt x="2307" y="4565"/>
                      <a:pt x="2283" y="4565"/>
                    </a:cubicBezTo>
                    <a:lnTo>
                      <a:pt x="2283" y="4565"/>
                    </a:lnTo>
                    <a:cubicBezTo>
                      <a:pt x="2258" y="4565"/>
                      <a:pt x="2234" y="4564"/>
                      <a:pt x="2210" y="4563"/>
                    </a:cubicBezTo>
                    <a:lnTo>
                      <a:pt x="2210" y="4563"/>
                    </a:lnTo>
                    <a:cubicBezTo>
                      <a:pt x="2184" y="4563"/>
                      <a:pt x="2159" y="4562"/>
                      <a:pt x="2134" y="4560"/>
                    </a:cubicBezTo>
                    <a:lnTo>
                      <a:pt x="2134" y="4560"/>
                    </a:lnTo>
                    <a:cubicBezTo>
                      <a:pt x="2085" y="4556"/>
                      <a:pt x="2036" y="4552"/>
                      <a:pt x="1988" y="4546"/>
                    </a:cubicBezTo>
                    <a:lnTo>
                      <a:pt x="1988" y="4546"/>
                    </a:lnTo>
                    <a:cubicBezTo>
                      <a:pt x="1963" y="4543"/>
                      <a:pt x="1938" y="4539"/>
                      <a:pt x="1912" y="4535"/>
                    </a:cubicBezTo>
                    <a:lnTo>
                      <a:pt x="1912" y="4535"/>
                    </a:lnTo>
                    <a:cubicBezTo>
                      <a:pt x="1863" y="4527"/>
                      <a:pt x="1815" y="4517"/>
                      <a:pt x="1768" y="4507"/>
                    </a:cubicBezTo>
                    <a:lnTo>
                      <a:pt x="1768" y="4507"/>
                    </a:lnTo>
                    <a:cubicBezTo>
                      <a:pt x="1741" y="4501"/>
                      <a:pt x="1716" y="4494"/>
                      <a:pt x="1691" y="4488"/>
                    </a:cubicBezTo>
                    <a:lnTo>
                      <a:pt x="1691" y="4488"/>
                    </a:lnTo>
                    <a:cubicBezTo>
                      <a:pt x="1642" y="4475"/>
                      <a:pt x="1593" y="4460"/>
                      <a:pt x="1546" y="4443"/>
                    </a:cubicBezTo>
                    <a:lnTo>
                      <a:pt x="1546" y="4443"/>
                    </a:lnTo>
                    <a:cubicBezTo>
                      <a:pt x="646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2" y="0"/>
                      <a:pt x="2283" y="0"/>
                    </a:cubicBezTo>
                    <a:lnTo>
                      <a:pt x="2283" y="0"/>
                    </a:lnTo>
                    <a:cubicBezTo>
                      <a:pt x="3543" y="0"/>
                      <a:pt x="4565" y="1021"/>
                      <a:pt x="4565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" name="Freeform 7">
                <a:extLst>
                  <a:ext uri="{FF2B5EF4-FFF2-40B4-BE49-F238E27FC236}">
                    <a16:creationId xmlns:a16="http://schemas.microsoft.com/office/drawing/2014/main" id="{C5019B78-9111-639C-0461-CECF35F68D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5296" y="7302487"/>
                <a:ext cx="3018260" cy="2825275"/>
              </a:xfrm>
              <a:custGeom>
                <a:avLst/>
                <a:gdLst>
                  <a:gd name="T0" fmla="*/ 0 w 3447"/>
                  <a:gd name="T1" fmla="*/ 0 h 3228"/>
                  <a:gd name="T2" fmla="*/ 0 w 3447"/>
                  <a:gd name="T3" fmla="*/ 377 h 3228"/>
                  <a:gd name="T4" fmla="*/ 598 w 3447"/>
                  <a:gd name="T5" fmla="*/ 487 h 3228"/>
                  <a:gd name="T6" fmla="*/ 598 w 3447"/>
                  <a:gd name="T7" fmla="*/ 756 h 3228"/>
                  <a:gd name="T8" fmla="*/ 986 w 3447"/>
                  <a:gd name="T9" fmla="*/ 865 h 3228"/>
                  <a:gd name="T10" fmla="*/ 986 w 3447"/>
                  <a:gd name="T11" fmla="*/ 3105 h 3228"/>
                  <a:gd name="T12" fmla="*/ 986 w 3447"/>
                  <a:gd name="T13" fmla="*/ 3105 h 3228"/>
                  <a:gd name="T14" fmla="*/ 1131 w 3447"/>
                  <a:gd name="T15" fmla="*/ 3150 h 3228"/>
                  <a:gd name="T16" fmla="*/ 1131 w 3447"/>
                  <a:gd name="T17" fmla="*/ 865 h 3228"/>
                  <a:gd name="T18" fmla="*/ 1208 w 3447"/>
                  <a:gd name="T19" fmla="*/ 865 h 3228"/>
                  <a:gd name="T20" fmla="*/ 1208 w 3447"/>
                  <a:gd name="T21" fmla="*/ 3169 h 3228"/>
                  <a:gd name="T22" fmla="*/ 1208 w 3447"/>
                  <a:gd name="T23" fmla="*/ 3169 h 3228"/>
                  <a:gd name="T24" fmla="*/ 1352 w 3447"/>
                  <a:gd name="T25" fmla="*/ 3197 h 3228"/>
                  <a:gd name="T26" fmla="*/ 1352 w 3447"/>
                  <a:gd name="T27" fmla="*/ 865 h 3228"/>
                  <a:gd name="T28" fmla="*/ 1428 w 3447"/>
                  <a:gd name="T29" fmla="*/ 865 h 3228"/>
                  <a:gd name="T30" fmla="*/ 1428 w 3447"/>
                  <a:gd name="T31" fmla="*/ 3208 h 3228"/>
                  <a:gd name="T32" fmla="*/ 1428 w 3447"/>
                  <a:gd name="T33" fmla="*/ 3208 h 3228"/>
                  <a:gd name="T34" fmla="*/ 1574 w 3447"/>
                  <a:gd name="T35" fmla="*/ 3222 h 3228"/>
                  <a:gd name="T36" fmla="*/ 1574 w 3447"/>
                  <a:gd name="T37" fmla="*/ 865 h 3228"/>
                  <a:gd name="T38" fmla="*/ 1650 w 3447"/>
                  <a:gd name="T39" fmla="*/ 865 h 3228"/>
                  <a:gd name="T40" fmla="*/ 1650 w 3447"/>
                  <a:gd name="T41" fmla="*/ 3225 h 3228"/>
                  <a:gd name="T42" fmla="*/ 1650 w 3447"/>
                  <a:gd name="T43" fmla="*/ 3225 h 3228"/>
                  <a:gd name="T44" fmla="*/ 1723 w 3447"/>
                  <a:gd name="T45" fmla="*/ 3227 h 3228"/>
                  <a:gd name="T46" fmla="*/ 1723 w 3447"/>
                  <a:gd name="T47" fmla="*/ 3227 h 3228"/>
                  <a:gd name="T48" fmla="*/ 1795 w 3447"/>
                  <a:gd name="T49" fmla="*/ 3225 h 3228"/>
                  <a:gd name="T50" fmla="*/ 1795 w 3447"/>
                  <a:gd name="T51" fmla="*/ 865 h 3228"/>
                  <a:gd name="T52" fmla="*/ 1872 w 3447"/>
                  <a:gd name="T53" fmla="*/ 865 h 3228"/>
                  <a:gd name="T54" fmla="*/ 1872 w 3447"/>
                  <a:gd name="T55" fmla="*/ 3222 h 3228"/>
                  <a:gd name="T56" fmla="*/ 1872 w 3447"/>
                  <a:gd name="T57" fmla="*/ 3222 h 3228"/>
                  <a:gd name="T58" fmla="*/ 2016 w 3447"/>
                  <a:gd name="T59" fmla="*/ 3208 h 3228"/>
                  <a:gd name="T60" fmla="*/ 2016 w 3447"/>
                  <a:gd name="T61" fmla="*/ 865 h 3228"/>
                  <a:gd name="T62" fmla="*/ 2092 w 3447"/>
                  <a:gd name="T63" fmla="*/ 865 h 3228"/>
                  <a:gd name="T64" fmla="*/ 2092 w 3447"/>
                  <a:gd name="T65" fmla="*/ 3197 h 3228"/>
                  <a:gd name="T66" fmla="*/ 2092 w 3447"/>
                  <a:gd name="T67" fmla="*/ 3197 h 3228"/>
                  <a:gd name="T68" fmla="*/ 2238 w 3447"/>
                  <a:gd name="T69" fmla="*/ 3169 h 3228"/>
                  <a:gd name="T70" fmla="*/ 2238 w 3447"/>
                  <a:gd name="T71" fmla="*/ 865 h 3228"/>
                  <a:gd name="T72" fmla="*/ 2314 w 3447"/>
                  <a:gd name="T73" fmla="*/ 865 h 3228"/>
                  <a:gd name="T74" fmla="*/ 2314 w 3447"/>
                  <a:gd name="T75" fmla="*/ 3150 h 3228"/>
                  <a:gd name="T76" fmla="*/ 2314 w 3447"/>
                  <a:gd name="T77" fmla="*/ 3150 h 3228"/>
                  <a:gd name="T78" fmla="*/ 2459 w 3447"/>
                  <a:gd name="T79" fmla="*/ 3105 h 3228"/>
                  <a:gd name="T80" fmla="*/ 2459 w 3447"/>
                  <a:gd name="T81" fmla="*/ 865 h 3228"/>
                  <a:gd name="T82" fmla="*/ 2846 w 3447"/>
                  <a:gd name="T83" fmla="*/ 756 h 3228"/>
                  <a:gd name="T84" fmla="*/ 2846 w 3447"/>
                  <a:gd name="T85" fmla="*/ 487 h 3228"/>
                  <a:gd name="T86" fmla="*/ 3446 w 3447"/>
                  <a:gd name="T87" fmla="*/ 377 h 3228"/>
                  <a:gd name="T88" fmla="*/ 3446 w 3447"/>
                  <a:gd name="T89" fmla="*/ 0 h 3228"/>
                  <a:gd name="T90" fmla="*/ 0 w 3447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7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598" y="487"/>
                    </a:lnTo>
                    <a:lnTo>
                      <a:pt x="598" y="756"/>
                    </a:lnTo>
                    <a:lnTo>
                      <a:pt x="986" y="865"/>
                    </a:lnTo>
                    <a:lnTo>
                      <a:pt x="986" y="3105"/>
                    </a:lnTo>
                    <a:lnTo>
                      <a:pt x="986" y="3105"/>
                    </a:lnTo>
                    <a:cubicBezTo>
                      <a:pt x="1033" y="3122"/>
                      <a:pt x="1082" y="3137"/>
                      <a:pt x="1131" y="3150"/>
                    </a:cubicBezTo>
                    <a:lnTo>
                      <a:pt x="1131" y="865"/>
                    </a:lnTo>
                    <a:lnTo>
                      <a:pt x="1208" y="865"/>
                    </a:lnTo>
                    <a:lnTo>
                      <a:pt x="1208" y="3169"/>
                    </a:lnTo>
                    <a:lnTo>
                      <a:pt x="1208" y="3169"/>
                    </a:lnTo>
                    <a:cubicBezTo>
                      <a:pt x="1255" y="3179"/>
                      <a:pt x="1303" y="3189"/>
                      <a:pt x="1352" y="3197"/>
                    </a:cubicBezTo>
                    <a:lnTo>
                      <a:pt x="1352" y="865"/>
                    </a:lnTo>
                    <a:lnTo>
                      <a:pt x="1428" y="865"/>
                    </a:lnTo>
                    <a:lnTo>
                      <a:pt x="1428" y="3208"/>
                    </a:lnTo>
                    <a:lnTo>
                      <a:pt x="1428" y="3208"/>
                    </a:lnTo>
                    <a:cubicBezTo>
                      <a:pt x="1476" y="3214"/>
                      <a:pt x="1525" y="3218"/>
                      <a:pt x="1574" y="3222"/>
                    </a:cubicBezTo>
                    <a:lnTo>
                      <a:pt x="1574" y="865"/>
                    </a:lnTo>
                    <a:lnTo>
                      <a:pt x="1650" y="865"/>
                    </a:lnTo>
                    <a:lnTo>
                      <a:pt x="1650" y="3225"/>
                    </a:lnTo>
                    <a:lnTo>
                      <a:pt x="1650" y="3225"/>
                    </a:lnTo>
                    <a:cubicBezTo>
                      <a:pt x="1674" y="3226"/>
                      <a:pt x="1698" y="3227"/>
                      <a:pt x="1723" y="3227"/>
                    </a:cubicBezTo>
                    <a:lnTo>
                      <a:pt x="1723" y="3227"/>
                    </a:lnTo>
                    <a:cubicBezTo>
                      <a:pt x="1747" y="3227"/>
                      <a:pt x="1770" y="3226"/>
                      <a:pt x="1795" y="3225"/>
                    </a:cubicBezTo>
                    <a:lnTo>
                      <a:pt x="1795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0" y="3218"/>
                      <a:pt x="1968" y="3214"/>
                      <a:pt x="2016" y="3208"/>
                    </a:cubicBezTo>
                    <a:lnTo>
                      <a:pt x="2016" y="865"/>
                    </a:lnTo>
                    <a:lnTo>
                      <a:pt x="2092" y="865"/>
                    </a:lnTo>
                    <a:lnTo>
                      <a:pt x="2092" y="3197"/>
                    </a:lnTo>
                    <a:lnTo>
                      <a:pt x="2092" y="3197"/>
                    </a:lnTo>
                    <a:cubicBezTo>
                      <a:pt x="2141" y="3189"/>
                      <a:pt x="2190" y="3179"/>
                      <a:pt x="2238" y="3169"/>
                    </a:cubicBezTo>
                    <a:lnTo>
                      <a:pt x="2238" y="865"/>
                    </a:lnTo>
                    <a:lnTo>
                      <a:pt x="2314" y="865"/>
                    </a:lnTo>
                    <a:lnTo>
                      <a:pt x="2314" y="3150"/>
                    </a:lnTo>
                    <a:lnTo>
                      <a:pt x="2314" y="3150"/>
                    </a:lnTo>
                    <a:cubicBezTo>
                      <a:pt x="2363" y="3137"/>
                      <a:pt x="2411" y="3122"/>
                      <a:pt x="2459" y="3105"/>
                    </a:cubicBezTo>
                    <a:lnTo>
                      <a:pt x="2459" y="865"/>
                    </a:lnTo>
                    <a:lnTo>
                      <a:pt x="2846" y="756"/>
                    </a:lnTo>
                    <a:lnTo>
                      <a:pt x="2846" y="487"/>
                    </a:lnTo>
                    <a:lnTo>
                      <a:pt x="3446" y="377"/>
                    </a:lnTo>
                    <a:lnTo>
                      <a:pt x="3446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Freeform 8">
                <a:extLst>
                  <a:ext uri="{FF2B5EF4-FFF2-40B4-BE49-F238E27FC236}">
                    <a16:creationId xmlns:a16="http://schemas.microsoft.com/office/drawing/2014/main" id="{1A0C4206-CDF0-6595-10D3-5E4D336869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7230" y="7634418"/>
                <a:ext cx="3018259" cy="96490"/>
              </a:xfrm>
              <a:custGeom>
                <a:avLst/>
                <a:gdLst>
                  <a:gd name="T0" fmla="*/ 0 w 3447"/>
                  <a:gd name="T1" fmla="*/ 0 h 111"/>
                  <a:gd name="T2" fmla="*/ 598 w 3447"/>
                  <a:gd name="T3" fmla="*/ 110 h 111"/>
                  <a:gd name="T4" fmla="*/ 2846 w 3447"/>
                  <a:gd name="T5" fmla="*/ 110 h 111"/>
                  <a:gd name="T6" fmla="*/ 3446 w 3447"/>
                  <a:gd name="T7" fmla="*/ 0 h 111"/>
                  <a:gd name="T8" fmla="*/ 0 w 3447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7" h="111">
                    <a:moveTo>
                      <a:pt x="0" y="0"/>
                    </a:moveTo>
                    <a:lnTo>
                      <a:pt x="598" y="110"/>
                    </a:lnTo>
                    <a:lnTo>
                      <a:pt x="2846" y="110"/>
                    </a:lnTo>
                    <a:lnTo>
                      <a:pt x="344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Freeform 9">
                <a:extLst>
                  <a:ext uri="{FF2B5EF4-FFF2-40B4-BE49-F238E27FC236}">
                    <a16:creationId xmlns:a16="http://schemas.microsoft.com/office/drawing/2014/main" id="{8CCB9146-DB6E-7B00-E91F-9C46B37D9A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62144" y="7966349"/>
                <a:ext cx="1968430" cy="96490"/>
              </a:xfrm>
              <a:custGeom>
                <a:avLst/>
                <a:gdLst>
                  <a:gd name="T0" fmla="*/ 388 w 2249"/>
                  <a:gd name="T1" fmla="*/ 109 h 110"/>
                  <a:gd name="T2" fmla="*/ 1861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8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8" y="109"/>
                    </a:moveTo>
                    <a:lnTo>
                      <a:pt x="1861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8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1D968E50-C9D0-BF77-601B-D1F604356A16}"/>
                </a:ext>
              </a:extLst>
            </p:cNvPr>
            <p:cNvGrpSpPr/>
            <p:nvPr/>
          </p:nvGrpSpPr>
          <p:grpSpPr>
            <a:xfrm>
              <a:off x="7360448" y="3108669"/>
              <a:ext cx="2034112" cy="2032150"/>
              <a:chOff x="12431985" y="6133007"/>
              <a:chExt cx="3998614" cy="3994755"/>
            </a:xfrm>
          </p:grpSpPr>
          <p:sp>
            <p:nvSpPr>
              <p:cNvPr id="34" name="Freeform 10">
                <a:extLst>
                  <a:ext uri="{FF2B5EF4-FFF2-40B4-BE49-F238E27FC236}">
                    <a16:creationId xmlns:a16="http://schemas.microsoft.com/office/drawing/2014/main" id="{DF329D62-34F9-E227-A3D2-072FB34B26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31985" y="6133007"/>
                <a:ext cx="3998614" cy="3994755"/>
              </a:xfrm>
              <a:custGeom>
                <a:avLst/>
                <a:gdLst>
                  <a:gd name="T0" fmla="*/ 4566 w 4567"/>
                  <a:gd name="T1" fmla="*/ 2282 h 4566"/>
                  <a:gd name="T2" fmla="*/ 4566 w 4567"/>
                  <a:gd name="T3" fmla="*/ 2282 h 4566"/>
                  <a:gd name="T4" fmla="*/ 3020 w 4567"/>
                  <a:gd name="T5" fmla="*/ 4443 h 4566"/>
                  <a:gd name="T6" fmla="*/ 3020 w 4567"/>
                  <a:gd name="T7" fmla="*/ 4443 h 4566"/>
                  <a:gd name="T8" fmla="*/ 2875 w 4567"/>
                  <a:gd name="T9" fmla="*/ 4488 h 4566"/>
                  <a:gd name="T10" fmla="*/ 2875 w 4567"/>
                  <a:gd name="T11" fmla="*/ 4488 h 4566"/>
                  <a:gd name="T12" fmla="*/ 2798 w 4567"/>
                  <a:gd name="T13" fmla="*/ 4507 h 4566"/>
                  <a:gd name="T14" fmla="*/ 2798 w 4567"/>
                  <a:gd name="T15" fmla="*/ 4507 h 4566"/>
                  <a:gd name="T16" fmla="*/ 2654 w 4567"/>
                  <a:gd name="T17" fmla="*/ 4535 h 4566"/>
                  <a:gd name="T18" fmla="*/ 2654 w 4567"/>
                  <a:gd name="T19" fmla="*/ 4535 h 4566"/>
                  <a:gd name="T20" fmla="*/ 2577 w 4567"/>
                  <a:gd name="T21" fmla="*/ 4546 h 4566"/>
                  <a:gd name="T22" fmla="*/ 2577 w 4567"/>
                  <a:gd name="T23" fmla="*/ 4546 h 4566"/>
                  <a:gd name="T24" fmla="*/ 2432 w 4567"/>
                  <a:gd name="T25" fmla="*/ 4560 h 4566"/>
                  <a:gd name="T26" fmla="*/ 2432 w 4567"/>
                  <a:gd name="T27" fmla="*/ 4560 h 4566"/>
                  <a:gd name="T28" fmla="*/ 2356 w 4567"/>
                  <a:gd name="T29" fmla="*/ 4563 h 4566"/>
                  <a:gd name="T30" fmla="*/ 2356 w 4567"/>
                  <a:gd name="T31" fmla="*/ 4563 h 4566"/>
                  <a:gd name="T32" fmla="*/ 2283 w 4567"/>
                  <a:gd name="T33" fmla="*/ 4565 h 4566"/>
                  <a:gd name="T34" fmla="*/ 2283 w 4567"/>
                  <a:gd name="T35" fmla="*/ 4565 h 4566"/>
                  <a:gd name="T36" fmla="*/ 2211 w 4567"/>
                  <a:gd name="T37" fmla="*/ 4563 h 4566"/>
                  <a:gd name="T38" fmla="*/ 2211 w 4567"/>
                  <a:gd name="T39" fmla="*/ 4563 h 4566"/>
                  <a:gd name="T40" fmla="*/ 2134 w 4567"/>
                  <a:gd name="T41" fmla="*/ 4560 h 4566"/>
                  <a:gd name="T42" fmla="*/ 2134 w 4567"/>
                  <a:gd name="T43" fmla="*/ 4560 h 4566"/>
                  <a:gd name="T44" fmla="*/ 1990 w 4567"/>
                  <a:gd name="T45" fmla="*/ 4546 h 4566"/>
                  <a:gd name="T46" fmla="*/ 1990 w 4567"/>
                  <a:gd name="T47" fmla="*/ 4546 h 4566"/>
                  <a:gd name="T48" fmla="*/ 1913 w 4567"/>
                  <a:gd name="T49" fmla="*/ 4535 h 4566"/>
                  <a:gd name="T50" fmla="*/ 1913 w 4567"/>
                  <a:gd name="T51" fmla="*/ 4535 h 4566"/>
                  <a:gd name="T52" fmla="*/ 1768 w 4567"/>
                  <a:gd name="T53" fmla="*/ 4507 h 4566"/>
                  <a:gd name="T54" fmla="*/ 1768 w 4567"/>
                  <a:gd name="T55" fmla="*/ 4507 h 4566"/>
                  <a:gd name="T56" fmla="*/ 1692 w 4567"/>
                  <a:gd name="T57" fmla="*/ 4488 h 4566"/>
                  <a:gd name="T58" fmla="*/ 1692 w 4567"/>
                  <a:gd name="T59" fmla="*/ 4488 h 4566"/>
                  <a:gd name="T60" fmla="*/ 1547 w 4567"/>
                  <a:gd name="T61" fmla="*/ 4443 h 4566"/>
                  <a:gd name="T62" fmla="*/ 1547 w 4567"/>
                  <a:gd name="T63" fmla="*/ 4443 h 4566"/>
                  <a:gd name="T64" fmla="*/ 0 w 4567"/>
                  <a:gd name="T65" fmla="*/ 2282 h 4566"/>
                  <a:gd name="T66" fmla="*/ 0 w 4567"/>
                  <a:gd name="T67" fmla="*/ 2282 h 4566"/>
                  <a:gd name="T68" fmla="*/ 2283 w 4567"/>
                  <a:gd name="T69" fmla="*/ 0 h 4566"/>
                  <a:gd name="T70" fmla="*/ 2283 w 4567"/>
                  <a:gd name="T71" fmla="*/ 0 h 4566"/>
                  <a:gd name="T72" fmla="*/ 4566 w 4567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7" h="4566">
                    <a:moveTo>
                      <a:pt x="4566" y="2282"/>
                    </a:moveTo>
                    <a:lnTo>
                      <a:pt x="4566" y="2282"/>
                    </a:lnTo>
                    <a:cubicBezTo>
                      <a:pt x="4566" y="3285"/>
                      <a:pt x="3919" y="4137"/>
                      <a:pt x="3020" y="4443"/>
                    </a:cubicBezTo>
                    <a:lnTo>
                      <a:pt x="3020" y="4443"/>
                    </a:lnTo>
                    <a:cubicBezTo>
                      <a:pt x="2972" y="4460"/>
                      <a:pt x="2924" y="4475"/>
                      <a:pt x="2875" y="4488"/>
                    </a:cubicBezTo>
                    <a:lnTo>
                      <a:pt x="2875" y="4488"/>
                    </a:lnTo>
                    <a:cubicBezTo>
                      <a:pt x="2850" y="4495"/>
                      <a:pt x="2824" y="4501"/>
                      <a:pt x="2798" y="4507"/>
                    </a:cubicBezTo>
                    <a:lnTo>
                      <a:pt x="2798" y="4507"/>
                    </a:lnTo>
                    <a:cubicBezTo>
                      <a:pt x="2751" y="4517"/>
                      <a:pt x="2703" y="4527"/>
                      <a:pt x="2654" y="4535"/>
                    </a:cubicBezTo>
                    <a:lnTo>
                      <a:pt x="2654" y="4535"/>
                    </a:lnTo>
                    <a:cubicBezTo>
                      <a:pt x="2628" y="4539"/>
                      <a:pt x="2603" y="4543"/>
                      <a:pt x="2577" y="4546"/>
                    </a:cubicBezTo>
                    <a:lnTo>
                      <a:pt x="2577" y="4546"/>
                    </a:lnTo>
                    <a:cubicBezTo>
                      <a:pt x="2530" y="4552"/>
                      <a:pt x="2481" y="4556"/>
                      <a:pt x="2432" y="4560"/>
                    </a:cubicBezTo>
                    <a:lnTo>
                      <a:pt x="2432" y="4560"/>
                    </a:lnTo>
                    <a:cubicBezTo>
                      <a:pt x="2407" y="4562"/>
                      <a:pt x="2382" y="4563"/>
                      <a:pt x="2356" y="4563"/>
                    </a:cubicBezTo>
                    <a:lnTo>
                      <a:pt x="2356" y="4563"/>
                    </a:lnTo>
                    <a:cubicBezTo>
                      <a:pt x="2332" y="4564"/>
                      <a:pt x="2308" y="4565"/>
                      <a:pt x="2283" y="4565"/>
                    </a:cubicBezTo>
                    <a:lnTo>
                      <a:pt x="2283" y="4565"/>
                    </a:lnTo>
                    <a:cubicBezTo>
                      <a:pt x="2259" y="4565"/>
                      <a:pt x="2236" y="4564"/>
                      <a:pt x="2211" y="4563"/>
                    </a:cubicBezTo>
                    <a:lnTo>
                      <a:pt x="2211" y="4563"/>
                    </a:lnTo>
                    <a:cubicBezTo>
                      <a:pt x="2186" y="4563"/>
                      <a:pt x="2159" y="4562"/>
                      <a:pt x="2134" y="4560"/>
                    </a:cubicBezTo>
                    <a:lnTo>
                      <a:pt x="2134" y="4560"/>
                    </a:lnTo>
                    <a:cubicBezTo>
                      <a:pt x="2085" y="4556"/>
                      <a:pt x="2038" y="4552"/>
                      <a:pt x="1990" y="4546"/>
                    </a:cubicBezTo>
                    <a:lnTo>
                      <a:pt x="1990" y="4546"/>
                    </a:lnTo>
                    <a:cubicBezTo>
                      <a:pt x="1964" y="4543"/>
                      <a:pt x="1939" y="4539"/>
                      <a:pt x="1913" y="4535"/>
                    </a:cubicBezTo>
                    <a:lnTo>
                      <a:pt x="1913" y="4535"/>
                    </a:lnTo>
                    <a:cubicBezTo>
                      <a:pt x="1865" y="4527"/>
                      <a:pt x="1816" y="4517"/>
                      <a:pt x="1768" y="4507"/>
                    </a:cubicBezTo>
                    <a:lnTo>
                      <a:pt x="1768" y="4507"/>
                    </a:lnTo>
                    <a:cubicBezTo>
                      <a:pt x="1743" y="4501"/>
                      <a:pt x="1717" y="4494"/>
                      <a:pt x="1692" y="4488"/>
                    </a:cubicBezTo>
                    <a:lnTo>
                      <a:pt x="1692" y="4488"/>
                    </a:lnTo>
                    <a:cubicBezTo>
                      <a:pt x="1643" y="4475"/>
                      <a:pt x="1595" y="4460"/>
                      <a:pt x="1547" y="4443"/>
                    </a:cubicBezTo>
                    <a:lnTo>
                      <a:pt x="1547" y="4443"/>
                    </a:lnTo>
                    <a:cubicBezTo>
                      <a:pt x="647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3" y="0"/>
                      <a:pt x="2283" y="0"/>
                    </a:cubicBezTo>
                    <a:lnTo>
                      <a:pt x="2283" y="0"/>
                    </a:lnTo>
                    <a:cubicBezTo>
                      <a:pt x="3544" y="0"/>
                      <a:pt x="4566" y="1021"/>
                      <a:pt x="4566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" name="Freeform 11">
                <a:extLst>
                  <a:ext uri="{FF2B5EF4-FFF2-40B4-BE49-F238E27FC236}">
                    <a16:creationId xmlns:a16="http://schemas.microsoft.com/office/drawing/2014/main" id="{8868F404-4765-11FD-83A0-FDA414E158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2162" y="7302487"/>
                <a:ext cx="3018259" cy="2825275"/>
              </a:xfrm>
              <a:custGeom>
                <a:avLst/>
                <a:gdLst>
                  <a:gd name="T0" fmla="*/ 0 w 3448"/>
                  <a:gd name="T1" fmla="*/ 0 h 3228"/>
                  <a:gd name="T2" fmla="*/ 0 w 3448"/>
                  <a:gd name="T3" fmla="*/ 377 h 3228"/>
                  <a:gd name="T4" fmla="*/ 600 w 3448"/>
                  <a:gd name="T5" fmla="*/ 487 h 3228"/>
                  <a:gd name="T6" fmla="*/ 600 w 3448"/>
                  <a:gd name="T7" fmla="*/ 756 h 3228"/>
                  <a:gd name="T8" fmla="*/ 987 w 3448"/>
                  <a:gd name="T9" fmla="*/ 865 h 3228"/>
                  <a:gd name="T10" fmla="*/ 987 w 3448"/>
                  <a:gd name="T11" fmla="*/ 3105 h 3228"/>
                  <a:gd name="T12" fmla="*/ 987 w 3448"/>
                  <a:gd name="T13" fmla="*/ 3105 h 3228"/>
                  <a:gd name="T14" fmla="*/ 1132 w 3448"/>
                  <a:gd name="T15" fmla="*/ 3150 h 3228"/>
                  <a:gd name="T16" fmla="*/ 1132 w 3448"/>
                  <a:gd name="T17" fmla="*/ 865 h 3228"/>
                  <a:gd name="T18" fmla="*/ 1208 w 3448"/>
                  <a:gd name="T19" fmla="*/ 865 h 3228"/>
                  <a:gd name="T20" fmla="*/ 1208 w 3448"/>
                  <a:gd name="T21" fmla="*/ 3169 h 3228"/>
                  <a:gd name="T22" fmla="*/ 1208 w 3448"/>
                  <a:gd name="T23" fmla="*/ 3169 h 3228"/>
                  <a:gd name="T24" fmla="*/ 1353 w 3448"/>
                  <a:gd name="T25" fmla="*/ 3197 h 3228"/>
                  <a:gd name="T26" fmla="*/ 1353 w 3448"/>
                  <a:gd name="T27" fmla="*/ 865 h 3228"/>
                  <a:gd name="T28" fmla="*/ 1430 w 3448"/>
                  <a:gd name="T29" fmla="*/ 865 h 3228"/>
                  <a:gd name="T30" fmla="*/ 1430 w 3448"/>
                  <a:gd name="T31" fmla="*/ 3208 h 3228"/>
                  <a:gd name="T32" fmla="*/ 1430 w 3448"/>
                  <a:gd name="T33" fmla="*/ 3208 h 3228"/>
                  <a:gd name="T34" fmla="*/ 1574 w 3448"/>
                  <a:gd name="T35" fmla="*/ 3222 h 3228"/>
                  <a:gd name="T36" fmla="*/ 1574 w 3448"/>
                  <a:gd name="T37" fmla="*/ 865 h 3228"/>
                  <a:gd name="T38" fmla="*/ 1651 w 3448"/>
                  <a:gd name="T39" fmla="*/ 865 h 3228"/>
                  <a:gd name="T40" fmla="*/ 1651 w 3448"/>
                  <a:gd name="T41" fmla="*/ 3225 h 3228"/>
                  <a:gd name="T42" fmla="*/ 1651 w 3448"/>
                  <a:gd name="T43" fmla="*/ 3225 h 3228"/>
                  <a:gd name="T44" fmla="*/ 1723 w 3448"/>
                  <a:gd name="T45" fmla="*/ 3227 h 3228"/>
                  <a:gd name="T46" fmla="*/ 1723 w 3448"/>
                  <a:gd name="T47" fmla="*/ 3227 h 3228"/>
                  <a:gd name="T48" fmla="*/ 1796 w 3448"/>
                  <a:gd name="T49" fmla="*/ 3225 h 3228"/>
                  <a:gd name="T50" fmla="*/ 1796 w 3448"/>
                  <a:gd name="T51" fmla="*/ 865 h 3228"/>
                  <a:gd name="T52" fmla="*/ 1872 w 3448"/>
                  <a:gd name="T53" fmla="*/ 865 h 3228"/>
                  <a:gd name="T54" fmla="*/ 1872 w 3448"/>
                  <a:gd name="T55" fmla="*/ 3222 h 3228"/>
                  <a:gd name="T56" fmla="*/ 1872 w 3448"/>
                  <a:gd name="T57" fmla="*/ 3222 h 3228"/>
                  <a:gd name="T58" fmla="*/ 2017 w 3448"/>
                  <a:gd name="T59" fmla="*/ 3208 h 3228"/>
                  <a:gd name="T60" fmla="*/ 2017 w 3448"/>
                  <a:gd name="T61" fmla="*/ 865 h 3228"/>
                  <a:gd name="T62" fmla="*/ 2094 w 3448"/>
                  <a:gd name="T63" fmla="*/ 865 h 3228"/>
                  <a:gd name="T64" fmla="*/ 2094 w 3448"/>
                  <a:gd name="T65" fmla="*/ 3197 h 3228"/>
                  <a:gd name="T66" fmla="*/ 2094 w 3448"/>
                  <a:gd name="T67" fmla="*/ 3197 h 3228"/>
                  <a:gd name="T68" fmla="*/ 2238 w 3448"/>
                  <a:gd name="T69" fmla="*/ 3169 h 3228"/>
                  <a:gd name="T70" fmla="*/ 2238 w 3448"/>
                  <a:gd name="T71" fmla="*/ 865 h 3228"/>
                  <a:gd name="T72" fmla="*/ 2315 w 3448"/>
                  <a:gd name="T73" fmla="*/ 865 h 3228"/>
                  <a:gd name="T74" fmla="*/ 2315 w 3448"/>
                  <a:gd name="T75" fmla="*/ 3150 h 3228"/>
                  <a:gd name="T76" fmla="*/ 2315 w 3448"/>
                  <a:gd name="T77" fmla="*/ 3150 h 3228"/>
                  <a:gd name="T78" fmla="*/ 2460 w 3448"/>
                  <a:gd name="T79" fmla="*/ 3105 h 3228"/>
                  <a:gd name="T80" fmla="*/ 2460 w 3448"/>
                  <a:gd name="T81" fmla="*/ 865 h 3228"/>
                  <a:gd name="T82" fmla="*/ 2848 w 3448"/>
                  <a:gd name="T83" fmla="*/ 756 h 3228"/>
                  <a:gd name="T84" fmla="*/ 2848 w 3448"/>
                  <a:gd name="T85" fmla="*/ 487 h 3228"/>
                  <a:gd name="T86" fmla="*/ 3447 w 3448"/>
                  <a:gd name="T87" fmla="*/ 377 h 3228"/>
                  <a:gd name="T88" fmla="*/ 3447 w 3448"/>
                  <a:gd name="T89" fmla="*/ 0 h 3228"/>
                  <a:gd name="T90" fmla="*/ 0 w 3448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8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600" y="487"/>
                    </a:lnTo>
                    <a:lnTo>
                      <a:pt x="600" y="756"/>
                    </a:lnTo>
                    <a:lnTo>
                      <a:pt x="987" y="865"/>
                    </a:lnTo>
                    <a:lnTo>
                      <a:pt x="987" y="3105"/>
                    </a:lnTo>
                    <a:lnTo>
                      <a:pt x="987" y="3105"/>
                    </a:lnTo>
                    <a:cubicBezTo>
                      <a:pt x="1035" y="3122"/>
                      <a:pt x="1083" y="3137"/>
                      <a:pt x="1132" y="3150"/>
                    </a:cubicBezTo>
                    <a:lnTo>
                      <a:pt x="1132" y="865"/>
                    </a:lnTo>
                    <a:lnTo>
                      <a:pt x="1208" y="865"/>
                    </a:lnTo>
                    <a:lnTo>
                      <a:pt x="1208" y="3169"/>
                    </a:lnTo>
                    <a:lnTo>
                      <a:pt x="1208" y="3169"/>
                    </a:lnTo>
                    <a:cubicBezTo>
                      <a:pt x="1256" y="3179"/>
                      <a:pt x="1305" y="3189"/>
                      <a:pt x="1353" y="3197"/>
                    </a:cubicBezTo>
                    <a:lnTo>
                      <a:pt x="1353" y="865"/>
                    </a:lnTo>
                    <a:lnTo>
                      <a:pt x="1430" y="865"/>
                    </a:lnTo>
                    <a:lnTo>
                      <a:pt x="1430" y="3208"/>
                    </a:lnTo>
                    <a:lnTo>
                      <a:pt x="1430" y="3208"/>
                    </a:lnTo>
                    <a:cubicBezTo>
                      <a:pt x="1478" y="3214"/>
                      <a:pt x="1525" y="3218"/>
                      <a:pt x="1574" y="3222"/>
                    </a:cubicBezTo>
                    <a:lnTo>
                      <a:pt x="1574" y="865"/>
                    </a:lnTo>
                    <a:lnTo>
                      <a:pt x="1651" y="865"/>
                    </a:lnTo>
                    <a:lnTo>
                      <a:pt x="1651" y="3225"/>
                    </a:lnTo>
                    <a:lnTo>
                      <a:pt x="1651" y="3225"/>
                    </a:lnTo>
                    <a:cubicBezTo>
                      <a:pt x="1676" y="3226"/>
                      <a:pt x="1699" y="3227"/>
                      <a:pt x="1723" y="3227"/>
                    </a:cubicBezTo>
                    <a:lnTo>
                      <a:pt x="1723" y="3227"/>
                    </a:lnTo>
                    <a:cubicBezTo>
                      <a:pt x="1748" y="3227"/>
                      <a:pt x="1772" y="3226"/>
                      <a:pt x="1796" y="3225"/>
                    </a:cubicBezTo>
                    <a:lnTo>
                      <a:pt x="1796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1" y="3218"/>
                      <a:pt x="1970" y="3214"/>
                      <a:pt x="2017" y="3208"/>
                    </a:cubicBezTo>
                    <a:lnTo>
                      <a:pt x="2017" y="865"/>
                    </a:lnTo>
                    <a:lnTo>
                      <a:pt x="2094" y="865"/>
                    </a:lnTo>
                    <a:lnTo>
                      <a:pt x="2094" y="3197"/>
                    </a:lnTo>
                    <a:lnTo>
                      <a:pt x="2094" y="3197"/>
                    </a:lnTo>
                    <a:cubicBezTo>
                      <a:pt x="2143" y="3189"/>
                      <a:pt x="2191" y="3179"/>
                      <a:pt x="2238" y="3169"/>
                    </a:cubicBezTo>
                    <a:lnTo>
                      <a:pt x="2238" y="865"/>
                    </a:lnTo>
                    <a:lnTo>
                      <a:pt x="2315" y="865"/>
                    </a:lnTo>
                    <a:lnTo>
                      <a:pt x="2315" y="3150"/>
                    </a:lnTo>
                    <a:lnTo>
                      <a:pt x="2315" y="3150"/>
                    </a:lnTo>
                    <a:cubicBezTo>
                      <a:pt x="2364" y="3137"/>
                      <a:pt x="2412" y="3122"/>
                      <a:pt x="2460" y="3105"/>
                    </a:cubicBezTo>
                    <a:lnTo>
                      <a:pt x="2460" y="865"/>
                    </a:lnTo>
                    <a:lnTo>
                      <a:pt x="2848" y="756"/>
                    </a:lnTo>
                    <a:lnTo>
                      <a:pt x="2848" y="487"/>
                    </a:lnTo>
                    <a:lnTo>
                      <a:pt x="3447" y="377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2E347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" name="Freeform 12">
                <a:extLst>
                  <a:ext uri="{FF2B5EF4-FFF2-40B4-BE49-F238E27FC236}">
                    <a16:creationId xmlns:a16="http://schemas.microsoft.com/office/drawing/2014/main" id="{33F028BE-A811-807E-69A2-8ACD2962D2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2162" y="7634418"/>
                <a:ext cx="3018259" cy="96490"/>
              </a:xfrm>
              <a:custGeom>
                <a:avLst/>
                <a:gdLst>
                  <a:gd name="T0" fmla="*/ 0 w 3448"/>
                  <a:gd name="T1" fmla="*/ 0 h 111"/>
                  <a:gd name="T2" fmla="*/ 600 w 3448"/>
                  <a:gd name="T3" fmla="*/ 110 h 111"/>
                  <a:gd name="T4" fmla="*/ 2848 w 3448"/>
                  <a:gd name="T5" fmla="*/ 110 h 111"/>
                  <a:gd name="T6" fmla="*/ 3447 w 3448"/>
                  <a:gd name="T7" fmla="*/ 0 h 111"/>
                  <a:gd name="T8" fmla="*/ 0 w 34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8" h="111">
                    <a:moveTo>
                      <a:pt x="0" y="0"/>
                    </a:moveTo>
                    <a:lnTo>
                      <a:pt x="600" y="110"/>
                    </a:lnTo>
                    <a:lnTo>
                      <a:pt x="2848" y="110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" name="Freeform 13">
                <a:extLst>
                  <a:ext uri="{FF2B5EF4-FFF2-40B4-BE49-F238E27FC236}">
                    <a16:creationId xmlns:a16="http://schemas.microsoft.com/office/drawing/2014/main" id="{DD4CDDC2-A132-CCDB-62E1-C3741F8AF7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7076" y="7966349"/>
                <a:ext cx="1968430" cy="96490"/>
              </a:xfrm>
              <a:custGeom>
                <a:avLst/>
                <a:gdLst>
                  <a:gd name="T0" fmla="*/ 387 w 2249"/>
                  <a:gd name="T1" fmla="*/ 109 h 110"/>
                  <a:gd name="T2" fmla="*/ 1860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7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7" y="109"/>
                    </a:moveTo>
                    <a:lnTo>
                      <a:pt x="1860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7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4633520-1A60-5BF1-D63A-BF297532360C}"/>
                </a:ext>
              </a:extLst>
            </p:cNvPr>
            <p:cNvSpPr txBox="1"/>
            <p:nvPr/>
          </p:nvSpPr>
          <p:spPr>
            <a:xfrm>
              <a:off x="2989508" y="3216340"/>
              <a:ext cx="1649972" cy="3706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2800" b="1" dirty="0">
                  <a:solidFill>
                    <a:schemeClr val="bg1">
                      <a:lumMod val="85000"/>
                    </a:schemeClr>
                  </a:solidFill>
                  <a:cs typeface="Poppins" pitchFamily="2" charset="77"/>
                </a:rPr>
                <a:t>Exercising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436B549-49CA-C533-BBD2-F561FF5B612C}"/>
                </a:ext>
              </a:extLst>
            </p:cNvPr>
            <p:cNvSpPr txBox="1"/>
            <p:nvPr/>
          </p:nvSpPr>
          <p:spPr>
            <a:xfrm>
              <a:off x="5258044" y="3216340"/>
              <a:ext cx="1673945" cy="3706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2800" b="1" dirty="0">
                  <a:solidFill>
                    <a:schemeClr val="bg1">
                      <a:lumMod val="85000"/>
                    </a:schemeClr>
                  </a:solidFill>
                  <a:cs typeface="Poppins" pitchFamily="2" charset="77"/>
                </a:rPr>
                <a:t>Maintenance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773E5FC-317C-EAA9-1E28-D162D45D5044}"/>
                </a:ext>
              </a:extLst>
            </p:cNvPr>
            <p:cNvSpPr txBox="1"/>
            <p:nvPr/>
          </p:nvSpPr>
          <p:spPr>
            <a:xfrm>
              <a:off x="7876829" y="3216340"/>
              <a:ext cx="1056958" cy="3706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2800" b="1" dirty="0">
                  <a:solidFill>
                    <a:srgbClr val="2E3478"/>
                  </a:solidFill>
                  <a:cs typeface="Poppins" pitchFamily="2" charset="77"/>
                </a:rPr>
                <a:t>Review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76FA4E7-5795-121B-BAF1-A119B491ADBE}"/>
                </a:ext>
              </a:extLst>
            </p:cNvPr>
            <p:cNvSpPr txBox="1"/>
            <p:nvPr/>
          </p:nvSpPr>
          <p:spPr>
            <a:xfrm>
              <a:off x="4603621" y="2284244"/>
              <a:ext cx="2982789" cy="370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Managed BCM (Validation)</a:t>
              </a:r>
            </a:p>
          </p:txBody>
        </p:sp>
        <p:cxnSp>
          <p:nvCxnSpPr>
            <p:cNvPr id="44" name="Connector: Elbow 43">
              <a:extLst>
                <a:ext uri="{FF2B5EF4-FFF2-40B4-BE49-F238E27FC236}">
                  <a16:creationId xmlns:a16="http://schemas.microsoft.com/office/drawing/2014/main" id="{28581008-EAF6-831B-30EC-99707B6D9540}"/>
                </a:ext>
              </a:extLst>
            </p:cNvPr>
            <p:cNvCxnSpPr>
              <a:cxnSpLocks/>
              <a:stCxn id="42" idx="1"/>
              <a:endCxn id="38" idx="0"/>
            </p:cNvCxnSpPr>
            <p:nvPr/>
          </p:nvCxnSpPr>
          <p:spPr>
            <a:xfrm rot="10800000" flipV="1">
              <a:off x="3814494" y="2469556"/>
              <a:ext cx="789127" cy="746784"/>
            </a:xfrm>
            <a:prstGeom prst="bentConnector2">
              <a:avLst/>
            </a:prstGeom>
            <a:ln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or: Elbow 48">
              <a:extLst>
                <a:ext uri="{FF2B5EF4-FFF2-40B4-BE49-F238E27FC236}">
                  <a16:creationId xmlns:a16="http://schemas.microsoft.com/office/drawing/2014/main" id="{7A007F74-E25B-D824-C65D-839DBFA177FD}"/>
                </a:ext>
              </a:extLst>
            </p:cNvPr>
            <p:cNvCxnSpPr>
              <a:cxnSpLocks/>
              <a:stCxn id="42" idx="3"/>
              <a:endCxn id="40" idx="0"/>
            </p:cNvCxnSpPr>
            <p:nvPr/>
          </p:nvCxnSpPr>
          <p:spPr>
            <a:xfrm>
              <a:off x="7586410" y="2469556"/>
              <a:ext cx="818898" cy="746784"/>
            </a:xfrm>
            <a:prstGeom prst="bentConnector2">
              <a:avLst/>
            </a:prstGeom>
            <a:ln>
              <a:solidFill>
                <a:srgbClr val="2E347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363CCDD1-F3BA-DD0C-3E56-25B3AFBBA559}"/>
                </a:ext>
              </a:extLst>
            </p:cNvPr>
            <p:cNvCxnSpPr>
              <a:stCxn id="42" idx="2"/>
              <a:endCxn id="39" idx="0"/>
            </p:cNvCxnSpPr>
            <p:nvPr/>
          </p:nvCxnSpPr>
          <p:spPr>
            <a:xfrm>
              <a:off x="6095015" y="2654868"/>
              <a:ext cx="1" cy="561472"/>
            </a:xfrm>
            <a:prstGeom prst="straightConnector1">
              <a:avLst/>
            </a:prstGeom>
            <a:ln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931FE091-DEC1-CE93-4EB7-CE887DB41000}"/>
              </a:ext>
            </a:extLst>
          </p:cNvPr>
          <p:cNvSpPr/>
          <p:nvPr/>
        </p:nvSpPr>
        <p:spPr>
          <a:xfrm>
            <a:off x="7768128" y="2453864"/>
            <a:ext cx="3114135" cy="3114135"/>
          </a:xfrm>
          <a:prstGeom prst="ellipse">
            <a:avLst/>
          </a:prstGeom>
          <a:noFill/>
          <a:ln w="28575">
            <a:solidFill>
              <a:srgbClr val="2E347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1131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9">
            <a:extLst>
              <a:ext uri="{FF2B5EF4-FFF2-40B4-BE49-F238E27FC236}">
                <a16:creationId xmlns:a16="http://schemas.microsoft.com/office/drawing/2014/main" id="{4746C6F3-00FB-14B0-24D3-4C3B8981AD1D}"/>
              </a:ext>
            </a:extLst>
          </p:cNvPr>
          <p:cNvSpPr txBox="1"/>
          <p:nvPr/>
        </p:nvSpPr>
        <p:spPr>
          <a:xfrm>
            <a:off x="479180" y="182603"/>
            <a:ext cx="713701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b="1" dirty="0"/>
              <a:t>Three Pillars for Managed BCM (Pillar 3: Review)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19E99C-290B-48BA-4934-2F7D360852B6}"/>
              </a:ext>
            </a:extLst>
          </p:cNvPr>
          <p:cNvSpPr/>
          <p:nvPr/>
        </p:nvSpPr>
        <p:spPr>
          <a:xfrm>
            <a:off x="8034271" y="4651476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Business Continuity Plan(s)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36ABC34-9010-EC1A-33BC-3EA948E96A39}"/>
              </a:ext>
            </a:extLst>
          </p:cNvPr>
          <p:cNvSpPr/>
          <p:nvPr/>
        </p:nvSpPr>
        <p:spPr>
          <a:xfrm>
            <a:off x="8034271" y="5069734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Disaster Recovery Plan(s)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EE24C98-07C4-FE64-45EC-D7C16BC7540F}"/>
              </a:ext>
            </a:extLst>
          </p:cNvPr>
          <p:cNvSpPr/>
          <p:nvPr/>
        </p:nvSpPr>
        <p:spPr>
          <a:xfrm>
            <a:off x="8034271" y="5490031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Technology &amp; Infrastructure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5295A2-304F-C7C9-3E73-9503E45F9C48}"/>
              </a:ext>
            </a:extLst>
          </p:cNvPr>
          <p:cNvSpPr/>
          <p:nvPr/>
        </p:nvSpPr>
        <p:spPr>
          <a:xfrm>
            <a:off x="10012162" y="4651476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BCM Strategy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357A225-9169-CE6E-D6D6-D13EDC019633}"/>
              </a:ext>
            </a:extLst>
          </p:cNvPr>
          <p:cNvSpPr/>
          <p:nvPr/>
        </p:nvSpPr>
        <p:spPr>
          <a:xfrm>
            <a:off x="10012162" y="5069575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Third Party Contracts /  Services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4E95871-D8FA-700E-92C5-F094E144C2BD}"/>
              </a:ext>
            </a:extLst>
          </p:cNvPr>
          <p:cNvSpPr/>
          <p:nvPr/>
        </p:nvSpPr>
        <p:spPr>
          <a:xfrm>
            <a:off x="10012162" y="5490031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Awareness &amp; Training Program</a:t>
            </a:r>
          </a:p>
        </p:txBody>
      </p:sp>
      <p:sp>
        <p:nvSpPr>
          <p:cNvPr id="22" name="Left Bracket 21">
            <a:extLst>
              <a:ext uri="{FF2B5EF4-FFF2-40B4-BE49-F238E27FC236}">
                <a16:creationId xmlns:a16="http://schemas.microsoft.com/office/drawing/2014/main" id="{A4C379FC-7F84-02D6-EB28-E8350B3CCAB1}"/>
              </a:ext>
            </a:extLst>
          </p:cNvPr>
          <p:cNvSpPr/>
          <p:nvPr/>
        </p:nvSpPr>
        <p:spPr>
          <a:xfrm>
            <a:off x="7937514" y="4487683"/>
            <a:ext cx="207532" cy="1732198"/>
          </a:xfrm>
          <a:prstGeom prst="leftBracket">
            <a:avLst/>
          </a:prstGeom>
          <a:ln w="38100">
            <a:solidFill>
              <a:srgbClr val="70AD47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3" name="Left Bracket 22">
            <a:extLst>
              <a:ext uri="{FF2B5EF4-FFF2-40B4-BE49-F238E27FC236}">
                <a16:creationId xmlns:a16="http://schemas.microsoft.com/office/drawing/2014/main" id="{4BA5382A-FE69-4520-B9A3-254FBC816041}"/>
              </a:ext>
            </a:extLst>
          </p:cNvPr>
          <p:cNvSpPr/>
          <p:nvPr/>
        </p:nvSpPr>
        <p:spPr>
          <a:xfrm flipH="1">
            <a:off x="11867586" y="4518904"/>
            <a:ext cx="207532" cy="1728216"/>
          </a:xfrm>
          <a:prstGeom prst="leftBracket">
            <a:avLst/>
          </a:prstGeom>
          <a:ln w="38100">
            <a:solidFill>
              <a:srgbClr val="70AD47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20281DD-1AC3-312E-11CA-0FB6AA8FFCE3}"/>
              </a:ext>
            </a:extLst>
          </p:cNvPr>
          <p:cNvSpPr/>
          <p:nvPr/>
        </p:nvSpPr>
        <p:spPr>
          <a:xfrm>
            <a:off x="9090415" y="5905227"/>
            <a:ext cx="1924828" cy="3647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Staff Roles &amp; Responsibilities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8609A89-7A97-1DF8-7197-2B37EDE4E624}"/>
              </a:ext>
            </a:extLst>
          </p:cNvPr>
          <p:cNvSpPr txBox="1"/>
          <p:nvPr/>
        </p:nvSpPr>
        <p:spPr>
          <a:xfrm>
            <a:off x="9136432" y="4164978"/>
            <a:ext cx="18498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70AD47"/>
                </a:solidFill>
              </a:rPr>
              <a:t>RESILIENCE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42165E3-A9F0-A263-B4D3-8B6747353E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85" b="97315" l="5212" r="99783">
                        <a14:foregroundMark x1="7600" y1="59076" x2="7600" y2="59076"/>
                        <a14:foregroundMark x1="7600" y1="59076" x2="7600" y2="59076"/>
                        <a14:foregroundMark x1="25841" y1="27927" x2="25841" y2="27927"/>
                        <a14:foregroundMark x1="21390" y1="27927" x2="21390" y2="27927"/>
                        <a14:foregroundMark x1="21390" y1="31149" x2="21390" y2="31149"/>
                        <a14:foregroundMark x1="18024" y1="31149" x2="18024" y2="31149"/>
                        <a14:foregroundMark x1="29099" y1="27927" x2="29099" y2="27927"/>
                        <a14:foregroundMark x1="43431" y1="9345" x2="43431" y2="9345"/>
                        <a14:foregroundMark x1="19761" y1="28464" x2="19761" y2="28464"/>
                        <a14:foregroundMark x1="23561" y1="29538" x2="23561" y2="29538"/>
                        <a14:foregroundMark x1="66667" y1="90226" x2="66667" y2="90226"/>
                        <a14:foregroundMark x1="72204" y1="83136" x2="72204" y2="83136"/>
                        <a14:foregroundMark x1="74376" y1="73792" x2="81542" y2="66702"/>
                        <a14:foregroundMark x1="83822" y1="62943" x2="67039" y2="92405"/>
                        <a14:foregroundMark x1="98517" y1="44233" x2="99566" y2="44898"/>
                        <a14:foregroundMark x1="71118" y1="26853" x2="96884" y2="43197"/>
                        <a14:foregroundMark x1="99566" y1="44898" x2="99783" y2="44898"/>
                        <a14:foregroundMark x1="20304" y1="54672" x2="36699" y2="73255"/>
                        <a14:foregroundMark x1="36699" y1="73255" x2="36808" y2="73255"/>
                        <a14:foregroundMark x1="11944" y1="55209" x2="31488" y2="88185"/>
                        <a14:foregroundMark x1="31488" y1="88185" x2="33008" y2="89151"/>
                        <a14:foregroundMark x1="14767" y1="60687" x2="57329" y2="84748"/>
                        <a14:foregroundMark x1="18567" y1="27390" x2="6515" y2="45435"/>
                        <a14:foregroundMark x1="43974" y1="15897" x2="69490" y2="18045"/>
                        <a14:foregroundMark x1="43974" y1="18045" x2="68295" y2="20838"/>
                        <a14:foregroundMark x1="44625" y1="23523" x2="65581" y2="23523"/>
                        <a14:foregroundMark x1="67752" y1="21375" x2="92617" y2="44898"/>
                        <a14:foregroundMark x1="82193" y1="27390" x2="91531" y2="39957"/>
                        <a14:foregroundMark x1="66667" y1="80881" x2="85451" y2="73255"/>
                        <a14:foregroundMark x1="36808" y1="94092" x2="58438" y2="97164"/>
                        <a14:foregroundMark x1="5320" y1="49194" x2="15852" y2="22449"/>
                        <a14:foregroundMark x1="75835" y1="87483" x2="80456" y2="85177"/>
                        <a14:foregroundMark x1="64909" y1="92936" x2="73817" y2="88490"/>
                        <a14:foregroundMark x1="59672" y1="95549" x2="59931" y2="95420"/>
                        <a14:foregroundMark x1="56135" y1="97315" x2="57883" y2="96443"/>
                        <a14:foregroundMark x1="80456" y1="85177" x2="83822" y2="81525"/>
                        <a14:foregroundMark x1="93702" y1="39957" x2="91857" y2="67240"/>
                        <a14:foregroundMark x1="91857" y1="67240" x2="78986" y2="87647"/>
                        <a14:foregroundMark x1="47774" y1="5585" x2="58740" y2="5585"/>
                        <a14:foregroundMark x1="53746" y1="6015" x2="66232" y2="8056"/>
                        <a14:foregroundMark x1="54289" y1="6015" x2="75244" y2="9989"/>
                        <a14:backgroundMark x1="77524" y1="88937" x2="71227" y2="94200"/>
                        <a14:backgroundMark x1="80456" y1="89151" x2="73507" y2="93233"/>
                        <a14:backgroundMark x1="73724" y1="93340" x2="60803" y2="96563"/>
                        <a14:backgroundMark x1="60369" y1="96455" x2="58306" y2="96992"/>
                        <a14:backgroundMark x1="99131" y1="40602" x2="99891" y2="439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83937" y="149883"/>
            <a:ext cx="1499617" cy="1460157"/>
          </a:xfrm>
          <a:prstGeom prst="rect">
            <a:avLst/>
          </a:prstGeom>
        </p:spPr>
      </p:pic>
      <p:sp>
        <p:nvSpPr>
          <p:cNvPr id="50" name="Hexagon 3">
            <a:extLst>
              <a:ext uri="{FF2B5EF4-FFF2-40B4-BE49-F238E27FC236}">
                <a16:creationId xmlns:a16="http://schemas.microsoft.com/office/drawing/2014/main" id="{E201853F-0C01-3573-F3E9-7CA258F27CB5}"/>
              </a:ext>
            </a:extLst>
          </p:cNvPr>
          <p:cNvSpPr/>
          <p:nvPr/>
        </p:nvSpPr>
        <p:spPr>
          <a:xfrm rot="16200000">
            <a:off x="3334995" y="1022481"/>
            <a:ext cx="2713330" cy="2411849"/>
          </a:xfrm>
          <a:prstGeom prst="hexagon">
            <a:avLst/>
          </a:prstGeom>
          <a:solidFill>
            <a:srgbClr val="39648C"/>
          </a:solidFill>
          <a:ln w="635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51" name="Group 5">
            <a:extLst>
              <a:ext uri="{FF2B5EF4-FFF2-40B4-BE49-F238E27FC236}">
                <a16:creationId xmlns:a16="http://schemas.microsoft.com/office/drawing/2014/main" id="{8B1E34B8-C05D-6F76-0292-AC17E39F1CC6}"/>
              </a:ext>
            </a:extLst>
          </p:cNvPr>
          <p:cNvGrpSpPr/>
          <p:nvPr/>
        </p:nvGrpSpPr>
        <p:grpSpPr>
          <a:xfrm>
            <a:off x="3647711" y="1347903"/>
            <a:ext cx="2087902" cy="1665332"/>
            <a:chOff x="5889060" y="3868144"/>
            <a:chExt cx="2527679" cy="1665332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ABBA63B-0275-B7D9-FA92-99C6CBB30D3A}"/>
                </a:ext>
              </a:extLst>
            </p:cNvPr>
            <p:cNvSpPr txBox="1"/>
            <p:nvPr/>
          </p:nvSpPr>
          <p:spPr>
            <a:xfrm>
              <a:off x="5889060" y="4333147"/>
              <a:ext cx="252767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Audit (Internal / External)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Self Assessment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Management Review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Performance Review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Supplier Performance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Quality Assurance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6A681BA-E297-0778-DF4C-2603B946D70B}"/>
                </a:ext>
              </a:extLst>
            </p:cNvPr>
            <p:cNvSpPr txBox="1"/>
            <p:nvPr/>
          </p:nvSpPr>
          <p:spPr>
            <a:xfrm>
              <a:off x="5889060" y="3868144"/>
              <a:ext cx="25276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rgbClr val="39648C"/>
                  </a:solidFill>
                  <a:cs typeface="Arial" pitchFamily="34" charset="0"/>
                </a:rPr>
                <a:t>Types of Review?</a:t>
              </a:r>
              <a:endParaRPr lang="ko-KR" altLang="en-US" b="1" dirty="0">
                <a:solidFill>
                  <a:srgbClr val="39648C"/>
                </a:solidFill>
                <a:cs typeface="Arial" pitchFamily="34" charset="0"/>
              </a:endParaRPr>
            </a:p>
          </p:txBody>
        </p:sp>
      </p:grpSp>
      <p:sp>
        <p:nvSpPr>
          <p:cNvPr id="54" name="Chevron 18">
            <a:extLst>
              <a:ext uri="{FF2B5EF4-FFF2-40B4-BE49-F238E27FC236}">
                <a16:creationId xmlns:a16="http://schemas.microsoft.com/office/drawing/2014/main" id="{4C7F3376-4215-E6BE-EED0-F919D1FE16B9}"/>
              </a:ext>
            </a:extLst>
          </p:cNvPr>
          <p:cNvSpPr/>
          <p:nvPr/>
        </p:nvSpPr>
        <p:spPr>
          <a:xfrm rot="5400000">
            <a:off x="4331743" y="2237806"/>
            <a:ext cx="719834" cy="2411849"/>
          </a:xfrm>
          <a:prstGeom prst="chevron">
            <a:avLst>
              <a:gd name="adj" fmla="val 84044"/>
            </a:avLst>
          </a:prstGeom>
          <a:solidFill>
            <a:srgbClr val="39648C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5" name="Rectangle 16">
            <a:extLst>
              <a:ext uri="{FF2B5EF4-FFF2-40B4-BE49-F238E27FC236}">
                <a16:creationId xmlns:a16="http://schemas.microsoft.com/office/drawing/2014/main" id="{8DD08AC7-60F6-3A4B-25A4-50BBF4946B45}"/>
              </a:ext>
            </a:extLst>
          </p:cNvPr>
          <p:cNvSpPr/>
          <p:nvPr/>
        </p:nvSpPr>
        <p:spPr>
          <a:xfrm rot="2700000">
            <a:off x="4554393" y="2973932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396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6" name="Hexagon 3">
            <a:extLst>
              <a:ext uri="{FF2B5EF4-FFF2-40B4-BE49-F238E27FC236}">
                <a16:creationId xmlns:a16="http://schemas.microsoft.com/office/drawing/2014/main" id="{B706BF24-7E19-D708-83D4-7AA507F23D68}"/>
              </a:ext>
            </a:extLst>
          </p:cNvPr>
          <p:cNvSpPr/>
          <p:nvPr/>
        </p:nvSpPr>
        <p:spPr>
          <a:xfrm rot="16200000">
            <a:off x="348561" y="1022481"/>
            <a:ext cx="2713330" cy="2411849"/>
          </a:xfrm>
          <a:prstGeom prst="hexagon">
            <a:avLst/>
          </a:prstGeom>
          <a:solidFill>
            <a:srgbClr val="39648C"/>
          </a:solidFill>
          <a:ln w="635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57" name="Group 5">
            <a:extLst>
              <a:ext uri="{FF2B5EF4-FFF2-40B4-BE49-F238E27FC236}">
                <a16:creationId xmlns:a16="http://schemas.microsoft.com/office/drawing/2014/main" id="{80966E52-41F0-CBB5-9700-E7BBDA0F4A2B}"/>
              </a:ext>
            </a:extLst>
          </p:cNvPr>
          <p:cNvGrpSpPr/>
          <p:nvPr/>
        </p:nvGrpSpPr>
        <p:grpSpPr>
          <a:xfrm>
            <a:off x="499301" y="1347903"/>
            <a:ext cx="2411850" cy="1637210"/>
            <a:chOff x="5692968" y="3868144"/>
            <a:chExt cx="2919861" cy="1637210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D1F4BD8-CFEA-4BF0-FF56-BCB73EFB1464}"/>
                </a:ext>
              </a:extLst>
            </p:cNvPr>
            <p:cNvSpPr txBox="1"/>
            <p:nvPr/>
          </p:nvSpPr>
          <p:spPr>
            <a:xfrm>
              <a:off x="5692968" y="4305025"/>
              <a:ext cx="291986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The purpose of a review is to evaluate the business continuity policy and programmed for continuing suitability, adequacy, and effectiveness.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200" dirty="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8CD3428-404C-0B35-57B5-85FE644A3C75}"/>
                </a:ext>
              </a:extLst>
            </p:cNvPr>
            <p:cNvSpPr txBox="1"/>
            <p:nvPr/>
          </p:nvSpPr>
          <p:spPr>
            <a:xfrm>
              <a:off x="5889060" y="3868144"/>
              <a:ext cx="25276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rgbClr val="39648C"/>
                  </a:solidFill>
                  <a:cs typeface="Arial" pitchFamily="34" charset="0"/>
                </a:rPr>
                <a:t>What is Review?</a:t>
              </a:r>
              <a:endParaRPr lang="ko-KR" altLang="en-US" b="1" dirty="0">
                <a:solidFill>
                  <a:srgbClr val="39648C"/>
                </a:solidFill>
                <a:cs typeface="Arial" pitchFamily="34" charset="0"/>
              </a:endParaRPr>
            </a:p>
          </p:txBody>
        </p:sp>
      </p:grpSp>
      <p:sp>
        <p:nvSpPr>
          <p:cNvPr id="60" name="Chevron 18">
            <a:extLst>
              <a:ext uri="{FF2B5EF4-FFF2-40B4-BE49-F238E27FC236}">
                <a16:creationId xmlns:a16="http://schemas.microsoft.com/office/drawing/2014/main" id="{FCDF44FB-9290-EBCC-E319-A9C15AFDBB42}"/>
              </a:ext>
            </a:extLst>
          </p:cNvPr>
          <p:cNvSpPr/>
          <p:nvPr/>
        </p:nvSpPr>
        <p:spPr>
          <a:xfrm rot="5400000">
            <a:off x="1345309" y="2237806"/>
            <a:ext cx="719834" cy="2411849"/>
          </a:xfrm>
          <a:prstGeom prst="chevron">
            <a:avLst>
              <a:gd name="adj" fmla="val 84044"/>
            </a:avLst>
          </a:prstGeom>
          <a:solidFill>
            <a:srgbClr val="39648C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1" name="Rectangle 16">
            <a:extLst>
              <a:ext uri="{FF2B5EF4-FFF2-40B4-BE49-F238E27FC236}">
                <a16:creationId xmlns:a16="http://schemas.microsoft.com/office/drawing/2014/main" id="{1CCCD7F2-9750-A767-8456-A668E2052553}"/>
              </a:ext>
            </a:extLst>
          </p:cNvPr>
          <p:cNvSpPr/>
          <p:nvPr/>
        </p:nvSpPr>
        <p:spPr>
          <a:xfrm rot="2700000">
            <a:off x="1567959" y="2931407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396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2" name="Hexagon 3">
            <a:extLst>
              <a:ext uri="{FF2B5EF4-FFF2-40B4-BE49-F238E27FC236}">
                <a16:creationId xmlns:a16="http://schemas.microsoft.com/office/drawing/2014/main" id="{7B6C9ED0-4CE1-D87E-381E-4B96837E129E}"/>
              </a:ext>
            </a:extLst>
          </p:cNvPr>
          <p:cNvSpPr/>
          <p:nvPr/>
        </p:nvSpPr>
        <p:spPr>
          <a:xfrm rot="16200000">
            <a:off x="6321429" y="1016159"/>
            <a:ext cx="2713330" cy="2411849"/>
          </a:xfrm>
          <a:prstGeom prst="hexagon">
            <a:avLst/>
          </a:prstGeom>
          <a:solidFill>
            <a:srgbClr val="39648C"/>
          </a:solidFill>
          <a:ln w="635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63" name="Group 5">
            <a:extLst>
              <a:ext uri="{FF2B5EF4-FFF2-40B4-BE49-F238E27FC236}">
                <a16:creationId xmlns:a16="http://schemas.microsoft.com/office/drawing/2014/main" id="{858B484F-4FBE-7E04-A0F6-3C4C4DEB9487}"/>
              </a:ext>
            </a:extLst>
          </p:cNvPr>
          <p:cNvGrpSpPr/>
          <p:nvPr/>
        </p:nvGrpSpPr>
        <p:grpSpPr>
          <a:xfrm>
            <a:off x="6472169" y="1341581"/>
            <a:ext cx="2411850" cy="1619538"/>
            <a:chOff x="5692968" y="3868144"/>
            <a:chExt cx="2919861" cy="1619538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F39DD24-12BC-3CD1-3900-439E8F789C18}"/>
                </a:ext>
              </a:extLst>
            </p:cNvPr>
            <p:cNvSpPr txBox="1"/>
            <p:nvPr/>
          </p:nvSpPr>
          <p:spPr>
            <a:xfrm>
              <a:off x="5692968" y="4472019"/>
              <a:ext cx="291986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Identifying Gaps and Nonconformities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Corrective Actions for Improvements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Improved posture of resilience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FF37430-62FC-B54D-7E45-4B8C2AD41BF1}"/>
                </a:ext>
              </a:extLst>
            </p:cNvPr>
            <p:cNvSpPr txBox="1"/>
            <p:nvPr/>
          </p:nvSpPr>
          <p:spPr>
            <a:xfrm>
              <a:off x="5889060" y="3868144"/>
              <a:ext cx="25276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rgbClr val="39648C"/>
                  </a:solidFill>
                  <a:cs typeface="Arial" pitchFamily="34" charset="0"/>
                </a:rPr>
                <a:t>Why is Review performed?</a:t>
              </a:r>
              <a:endParaRPr lang="ko-KR" altLang="en-US" b="1" dirty="0">
                <a:solidFill>
                  <a:srgbClr val="39648C"/>
                </a:solidFill>
                <a:cs typeface="Arial" pitchFamily="34" charset="0"/>
              </a:endParaRPr>
            </a:p>
          </p:txBody>
        </p:sp>
      </p:grpSp>
      <p:sp>
        <p:nvSpPr>
          <p:cNvPr id="66" name="Chevron 18">
            <a:extLst>
              <a:ext uri="{FF2B5EF4-FFF2-40B4-BE49-F238E27FC236}">
                <a16:creationId xmlns:a16="http://schemas.microsoft.com/office/drawing/2014/main" id="{35CB4EB1-27EF-0072-8461-D1251C674C6B}"/>
              </a:ext>
            </a:extLst>
          </p:cNvPr>
          <p:cNvSpPr/>
          <p:nvPr/>
        </p:nvSpPr>
        <p:spPr>
          <a:xfrm rot="5400000">
            <a:off x="7318177" y="2231484"/>
            <a:ext cx="719834" cy="2411849"/>
          </a:xfrm>
          <a:prstGeom prst="chevron">
            <a:avLst>
              <a:gd name="adj" fmla="val 84044"/>
            </a:avLst>
          </a:prstGeom>
          <a:solidFill>
            <a:srgbClr val="39648C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7" name="Rectangle 16">
            <a:extLst>
              <a:ext uri="{FF2B5EF4-FFF2-40B4-BE49-F238E27FC236}">
                <a16:creationId xmlns:a16="http://schemas.microsoft.com/office/drawing/2014/main" id="{062E5EEE-A6DA-A143-CCF4-0D19C0760BFC}"/>
              </a:ext>
            </a:extLst>
          </p:cNvPr>
          <p:cNvSpPr/>
          <p:nvPr/>
        </p:nvSpPr>
        <p:spPr>
          <a:xfrm rot="2700000">
            <a:off x="7540827" y="2925085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396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14" name="Arrow: Pentagon 113">
            <a:extLst>
              <a:ext uri="{FF2B5EF4-FFF2-40B4-BE49-F238E27FC236}">
                <a16:creationId xmlns:a16="http://schemas.microsoft.com/office/drawing/2014/main" id="{59EB1896-9C89-77CA-BBE7-B7EAC69F36DE}"/>
              </a:ext>
            </a:extLst>
          </p:cNvPr>
          <p:cNvSpPr/>
          <p:nvPr/>
        </p:nvSpPr>
        <p:spPr>
          <a:xfrm>
            <a:off x="211830" y="3921364"/>
            <a:ext cx="5769065" cy="638035"/>
          </a:xfrm>
          <a:prstGeom prst="homePlate">
            <a:avLst>
              <a:gd name="adj" fmla="val 57493"/>
            </a:avLst>
          </a:prstGeom>
          <a:solidFill>
            <a:srgbClr val="EF5350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Review Process</a:t>
            </a: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F4D6605D-25E3-AFE4-DD0A-834C8D84AEAB}"/>
              </a:ext>
            </a:extLst>
          </p:cNvPr>
          <p:cNvGrpSpPr/>
          <p:nvPr/>
        </p:nvGrpSpPr>
        <p:grpSpPr>
          <a:xfrm>
            <a:off x="1875727" y="4637238"/>
            <a:ext cx="1779513" cy="1745717"/>
            <a:chOff x="3874780" y="779463"/>
            <a:chExt cx="1980312" cy="2052541"/>
          </a:xfrm>
        </p:grpSpPr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2A13A442-FA5D-0F61-C0EC-37C9C535AEB5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119" name="Hexagon 3">
                <a:extLst>
                  <a:ext uri="{FF2B5EF4-FFF2-40B4-BE49-F238E27FC236}">
                    <a16:creationId xmlns:a16="http://schemas.microsoft.com/office/drawing/2014/main" id="{CC44677D-8F0E-B70B-0AD9-2250E055ECC1}"/>
                  </a:ext>
                </a:extLst>
              </p:cNvPr>
              <p:cNvSpPr/>
              <p:nvPr/>
            </p:nvSpPr>
            <p:spPr>
              <a:xfrm rot="16200000">
                <a:off x="3749054" y="903314"/>
                <a:ext cx="2212075" cy="1836783"/>
              </a:xfrm>
              <a:prstGeom prst="hexagon">
                <a:avLst/>
              </a:prstGeom>
              <a:solidFill>
                <a:srgbClr val="39648C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0" name="Chevron 18">
                <a:extLst>
                  <a:ext uri="{FF2B5EF4-FFF2-40B4-BE49-F238E27FC236}">
                    <a16:creationId xmlns:a16="http://schemas.microsoft.com/office/drawing/2014/main" id="{1B820D4A-0A6A-A3B4-3A55-95A2FBDD3313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7" name="Rectangle 16">
              <a:extLst>
                <a:ext uri="{FF2B5EF4-FFF2-40B4-BE49-F238E27FC236}">
                  <a16:creationId xmlns:a16="http://schemas.microsoft.com/office/drawing/2014/main" id="{870289D6-8048-AADE-C264-3379DCC53D4B}"/>
                </a:ext>
              </a:extLst>
            </p:cNvPr>
            <p:cNvSpPr/>
            <p:nvPr/>
          </p:nvSpPr>
          <p:spPr>
            <a:xfrm rot="2700000">
              <a:off x="4754697" y="2165416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62BCB7B0-9F9F-7B56-C13F-55BE945F0D23}"/>
                </a:ext>
              </a:extLst>
            </p:cNvPr>
            <p:cNvSpPr txBox="1"/>
            <p:nvPr/>
          </p:nvSpPr>
          <p:spPr>
            <a:xfrm>
              <a:off x="3874780" y="870247"/>
              <a:ext cx="1980312" cy="137510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2.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GB" sz="1400" dirty="0">
                  <a:solidFill>
                    <a:schemeClr val="tx1"/>
                  </a:solidFill>
                </a:rPr>
                <a:t>Identify &amp; </a:t>
              </a:r>
              <a:br>
                <a:rPr lang="en-GB" sz="1400" dirty="0">
                  <a:solidFill>
                    <a:schemeClr val="tx1"/>
                  </a:solidFill>
                </a:rPr>
              </a:br>
              <a:r>
                <a:rPr lang="en-GB" sz="1400" dirty="0">
                  <a:solidFill>
                    <a:schemeClr val="tx1"/>
                  </a:solidFill>
                </a:rPr>
                <a:t>Agree the corrective actions required in BCMS.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E2FB9851-0674-BA12-72CE-C6A8F7DD60A2}"/>
              </a:ext>
            </a:extLst>
          </p:cNvPr>
          <p:cNvGrpSpPr/>
          <p:nvPr/>
        </p:nvGrpSpPr>
        <p:grpSpPr>
          <a:xfrm>
            <a:off x="3608978" y="4637238"/>
            <a:ext cx="1650538" cy="1745717"/>
            <a:chOff x="3936698" y="779463"/>
            <a:chExt cx="1836784" cy="2052541"/>
          </a:xfrm>
        </p:grpSpPr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6DEC03D6-FD14-2125-3131-9B631CA6C2D3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125" name="Hexagon 3">
                <a:extLst>
                  <a:ext uri="{FF2B5EF4-FFF2-40B4-BE49-F238E27FC236}">
                    <a16:creationId xmlns:a16="http://schemas.microsoft.com/office/drawing/2014/main" id="{9527504D-DAB9-24FF-2EDE-811DC38C10AD}"/>
                  </a:ext>
                </a:extLst>
              </p:cNvPr>
              <p:cNvSpPr/>
              <p:nvPr/>
            </p:nvSpPr>
            <p:spPr>
              <a:xfrm rot="16200000">
                <a:off x="3749054" y="903314"/>
                <a:ext cx="2212075" cy="1836783"/>
              </a:xfrm>
              <a:prstGeom prst="hexagon">
                <a:avLst/>
              </a:prstGeom>
              <a:solidFill>
                <a:srgbClr val="39648C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6" name="Chevron 18">
                <a:extLst>
                  <a:ext uri="{FF2B5EF4-FFF2-40B4-BE49-F238E27FC236}">
                    <a16:creationId xmlns:a16="http://schemas.microsoft.com/office/drawing/2014/main" id="{F5379387-AC1B-5C84-3D94-9DB5257D55C5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23" name="Rectangle 16">
              <a:extLst>
                <a:ext uri="{FF2B5EF4-FFF2-40B4-BE49-F238E27FC236}">
                  <a16:creationId xmlns:a16="http://schemas.microsoft.com/office/drawing/2014/main" id="{6896E203-7B5E-D9B2-4402-3AFB65416495}"/>
                </a:ext>
              </a:extLst>
            </p:cNvPr>
            <p:cNvSpPr/>
            <p:nvPr/>
          </p:nvSpPr>
          <p:spPr>
            <a:xfrm rot="2700000">
              <a:off x="4754697" y="2165416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D5D18A78-ED7F-D929-A9A7-3F78A1DC972F}"/>
                </a:ext>
              </a:extLst>
            </p:cNvPr>
            <p:cNvSpPr txBox="1"/>
            <p:nvPr/>
          </p:nvSpPr>
          <p:spPr>
            <a:xfrm>
              <a:off x="4052332" y="962436"/>
              <a:ext cx="1605516" cy="112179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3.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GB" sz="1400" dirty="0">
                  <a:solidFill>
                    <a:schemeClr val="tx1"/>
                  </a:solidFill>
                </a:rPr>
                <a:t>Take corrective actions as per the target date.</a:t>
              </a:r>
              <a:endParaRPr lang="en-US" sz="1400" dirty="0"/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BEAA34F4-A074-0809-D6AC-35BF7313E529}"/>
              </a:ext>
            </a:extLst>
          </p:cNvPr>
          <p:cNvGrpSpPr/>
          <p:nvPr/>
        </p:nvGrpSpPr>
        <p:grpSpPr>
          <a:xfrm>
            <a:off x="240903" y="4620820"/>
            <a:ext cx="1650538" cy="1745717"/>
            <a:chOff x="3936698" y="779463"/>
            <a:chExt cx="1836784" cy="2052541"/>
          </a:xfrm>
        </p:grpSpPr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96F55237-F0F2-9184-8162-BF1A87CB797D}"/>
                </a:ext>
              </a:extLst>
            </p:cNvPr>
            <p:cNvGrpSpPr/>
            <p:nvPr/>
          </p:nvGrpSpPr>
          <p:grpSpPr>
            <a:xfrm>
              <a:off x="3936698" y="779463"/>
              <a:ext cx="1836784" cy="2052541"/>
              <a:chOff x="3936699" y="715668"/>
              <a:chExt cx="1836784" cy="2421732"/>
            </a:xfrm>
          </p:grpSpPr>
          <p:sp>
            <p:nvSpPr>
              <p:cNvPr id="131" name="Hexagon 3">
                <a:extLst>
                  <a:ext uri="{FF2B5EF4-FFF2-40B4-BE49-F238E27FC236}">
                    <a16:creationId xmlns:a16="http://schemas.microsoft.com/office/drawing/2014/main" id="{B38F810E-E377-7963-6621-B055A1870959}"/>
                  </a:ext>
                </a:extLst>
              </p:cNvPr>
              <p:cNvSpPr/>
              <p:nvPr/>
            </p:nvSpPr>
            <p:spPr>
              <a:xfrm rot="16200000">
                <a:off x="3749053" y="903314"/>
                <a:ext cx="2212075" cy="1836783"/>
              </a:xfrm>
              <a:prstGeom prst="hexagon">
                <a:avLst/>
              </a:prstGeom>
              <a:solidFill>
                <a:srgbClr val="39648C"/>
              </a:solidFill>
              <a:ln w="63500"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2" name="Chevron 18">
                <a:extLst>
                  <a:ext uri="{FF2B5EF4-FFF2-40B4-BE49-F238E27FC236}">
                    <a16:creationId xmlns:a16="http://schemas.microsoft.com/office/drawing/2014/main" id="{4901AE69-1B65-CAE5-CE78-4372D8334039}"/>
                  </a:ext>
                </a:extLst>
              </p:cNvPr>
              <p:cNvSpPr/>
              <p:nvPr/>
            </p:nvSpPr>
            <p:spPr>
              <a:xfrm rot="5400000">
                <a:off x="4530308" y="1894226"/>
                <a:ext cx="649565" cy="1836784"/>
              </a:xfrm>
              <a:prstGeom prst="chevron">
                <a:avLst>
                  <a:gd name="adj" fmla="val 84044"/>
                </a:avLst>
              </a:prstGeom>
              <a:solidFill>
                <a:srgbClr val="39648C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29" name="Rectangle 16">
              <a:extLst>
                <a:ext uri="{FF2B5EF4-FFF2-40B4-BE49-F238E27FC236}">
                  <a16:creationId xmlns:a16="http://schemas.microsoft.com/office/drawing/2014/main" id="{D55830CE-1EF8-5FC7-13F1-E17F2FD55D4D}"/>
                </a:ext>
              </a:extLst>
            </p:cNvPr>
            <p:cNvSpPr/>
            <p:nvPr/>
          </p:nvSpPr>
          <p:spPr>
            <a:xfrm rot="2700000">
              <a:off x="4754697" y="2165416"/>
              <a:ext cx="200788" cy="281267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39648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A97E7A61-7BF9-8F79-34E2-6075E3DAB6A5}"/>
                </a:ext>
              </a:extLst>
            </p:cNvPr>
            <p:cNvSpPr txBox="1"/>
            <p:nvPr/>
          </p:nvSpPr>
          <p:spPr>
            <a:xfrm>
              <a:off x="4052331" y="866989"/>
              <a:ext cx="1605516" cy="137510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/>
                <a:t>1.</a:t>
              </a:r>
              <a:br>
                <a:rPr lang="en-GB" sz="1400" dirty="0"/>
              </a:br>
              <a:r>
                <a:rPr lang="en-GB" sz="1400" dirty="0"/>
                <a:t>. Identify the </a:t>
              </a:r>
            </a:p>
            <a:p>
              <a:pPr algn="ctr"/>
              <a:r>
                <a:rPr lang="en-GB" sz="1400" dirty="0"/>
                <a:t>Gaps based on the conducted review</a:t>
              </a:r>
            </a:p>
          </p:txBody>
        </p:sp>
      </p:grpSp>
      <p:sp>
        <p:nvSpPr>
          <p:cNvPr id="133" name="Arrow: Chevron 132">
            <a:extLst>
              <a:ext uri="{FF2B5EF4-FFF2-40B4-BE49-F238E27FC236}">
                <a16:creationId xmlns:a16="http://schemas.microsoft.com/office/drawing/2014/main" id="{B5B80C5D-BCEC-9DB5-D8B3-66B22C900628}"/>
              </a:ext>
            </a:extLst>
          </p:cNvPr>
          <p:cNvSpPr/>
          <p:nvPr/>
        </p:nvSpPr>
        <p:spPr>
          <a:xfrm>
            <a:off x="5313070" y="5216552"/>
            <a:ext cx="450907" cy="43558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AEFBC900-C750-04AE-4BC7-D0FDAFC73531}"/>
              </a:ext>
            </a:extLst>
          </p:cNvPr>
          <p:cNvSpPr txBox="1"/>
          <p:nvPr/>
        </p:nvSpPr>
        <p:spPr>
          <a:xfrm>
            <a:off x="5763977" y="4961367"/>
            <a:ext cx="1678406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b="1" dirty="0"/>
              <a:t>Improvements</a:t>
            </a:r>
          </a:p>
          <a:p>
            <a:pPr algn="ctr"/>
            <a:r>
              <a:rPr lang="en-US" sz="1500" b="1" dirty="0"/>
              <a:t>Corrective Actions  Enhancements</a:t>
            </a:r>
          </a:p>
        </p:txBody>
      </p:sp>
      <p:sp>
        <p:nvSpPr>
          <p:cNvPr id="136" name="Arrow: Chevron 135">
            <a:extLst>
              <a:ext uri="{FF2B5EF4-FFF2-40B4-BE49-F238E27FC236}">
                <a16:creationId xmlns:a16="http://schemas.microsoft.com/office/drawing/2014/main" id="{C21AC6DD-9047-DFC7-DB58-A06027817891}"/>
              </a:ext>
            </a:extLst>
          </p:cNvPr>
          <p:cNvSpPr/>
          <p:nvPr/>
        </p:nvSpPr>
        <p:spPr>
          <a:xfrm>
            <a:off x="7399793" y="5216551"/>
            <a:ext cx="450907" cy="43558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pic>
        <p:nvPicPr>
          <p:cNvPr id="183" name="Picture 182">
            <a:extLst>
              <a:ext uri="{FF2B5EF4-FFF2-40B4-BE49-F238E27FC236}">
                <a16:creationId xmlns:a16="http://schemas.microsoft.com/office/drawing/2014/main" id="{203A2D73-0774-4736-F195-EA9AB4E868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3911" y="357784"/>
            <a:ext cx="1929384" cy="84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3429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50" grpId="0" animBg="1"/>
      <p:bldP spid="54" grpId="0" animBg="1"/>
      <p:bldP spid="55" grpId="0" animBg="1"/>
      <p:bldP spid="56" grpId="0" animBg="1"/>
      <p:bldP spid="60" grpId="0" animBg="1"/>
      <p:bldP spid="61" grpId="0" animBg="1"/>
      <p:bldP spid="62" grpId="0" animBg="1"/>
      <p:bldP spid="66" grpId="0" animBg="1"/>
      <p:bldP spid="67" grpId="0" animBg="1"/>
      <p:bldP spid="114" grpId="0" animBg="1"/>
      <p:bldP spid="133" grpId="0" animBg="1"/>
      <p:bldP spid="135" grpId="0"/>
      <p:bldP spid="13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DB14B1-4473-D990-1341-4CA79D8515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9992" y="192132"/>
            <a:ext cx="2074032" cy="64813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54D5A31B-2453-2E08-1503-61147ECAF0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6365" y="192132"/>
            <a:ext cx="1457790" cy="52515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6BFB28F-925B-052C-22DE-D906782C2E50}"/>
              </a:ext>
            </a:extLst>
          </p:cNvPr>
          <p:cNvSpPr/>
          <p:nvPr/>
        </p:nvSpPr>
        <p:spPr>
          <a:xfrm>
            <a:off x="-4500" y="2444628"/>
            <a:ext cx="5710181" cy="1915182"/>
          </a:xfrm>
          <a:prstGeom prst="rect">
            <a:avLst/>
          </a:prstGeom>
          <a:gradFill>
            <a:gsLst>
              <a:gs pos="0">
                <a:schemeClr val="tx1">
                  <a:alpha val="6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Google Shape;142;p1">
            <a:extLst>
              <a:ext uri="{FF2B5EF4-FFF2-40B4-BE49-F238E27FC236}">
                <a16:creationId xmlns:a16="http://schemas.microsoft.com/office/drawing/2014/main" id="{502F7066-71F5-C351-060C-AE9B6EF7314D}"/>
              </a:ext>
            </a:extLst>
          </p:cNvPr>
          <p:cNvSpPr txBox="1"/>
          <p:nvPr/>
        </p:nvSpPr>
        <p:spPr>
          <a:xfrm>
            <a:off x="631166" y="2617409"/>
            <a:ext cx="8197874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ontserrat"/>
                <a:cs typeface="Tajawal" panose="00000500000000000000" pitchFamily="2" charset="-78"/>
                <a:sym typeface="Montserrat"/>
              </a:rPr>
              <a:t>Risks Associated with an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ontserrat"/>
                <a:cs typeface="Tajawal" panose="00000500000000000000" pitchFamily="2" charset="-78"/>
                <a:sym typeface="Montserrat"/>
              </a:rPr>
            </a:b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ontserrat"/>
                <a:cs typeface="Tajawal" panose="00000500000000000000" pitchFamily="2" charset="-78"/>
                <a:sym typeface="Montserrat"/>
              </a:rPr>
              <a:t>Outdated BCM Program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Montserrat"/>
              <a:cs typeface="Tajawal" panose="00000500000000000000" pitchFamily="2" charset="-78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7260483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A03C3882-5C64-B3DE-78FA-A6C54670207D}"/>
              </a:ext>
            </a:extLst>
          </p:cNvPr>
          <p:cNvSpPr/>
          <p:nvPr/>
        </p:nvSpPr>
        <p:spPr>
          <a:xfrm>
            <a:off x="1893429" y="1401199"/>
            <a:ext cx="8154338" cy="4351066"/>
          </a:xfrm>
          <a:custGeom>
            <a:avLst/>
            <a:gdLst>
              <a:gd name="connsiteX0" fmla="*/ 3234455 w 6468910"/>
              <a:gd name="connsiteY0" fmla="*/ 0 h 3234456"/>
              <a:gd name="connsiteX1" fmla="*/ 6468910 w 6468910"/>
              <a:gd name="connsiteY1" fmla="*/ 3234455 h 3234456"/>
              <a:gd name="connsiteX2" fmla="*/ 6468910 w 6468910"/>
              <a:gd name="connsiteY2" fmla="*/ 3234456 h 3234456"/>
              <a:gd name="connsiteX3" fmla="*/ 5296549 w 6468910"/>
              <a:gd name="connsiteY3" fmla="*/ 3234456 h 3234456"/>
              <a:gd name="connsiteX4" fmla="*/ 3234456 w 6468910"/>
              <a:gd name="connsiteY4" fmla="*/ 1172363 h 3234456"/>
              <a:gd name="connsiteX5" fmla="*/ 1172363 w 6468910"/>
              <a:gd name="connsiteY5" fmla="*/ 3234456 h 3234456"/>
              <a:gd name="connsiteX6" fmla="*/ 0 w 6468910"/>
              <a:gd name="connsiteY6" fmla="*/ 3234456 h 3234456"/>
              <a:gd name="connsiteX7" fmla="*/ 0 w 6468910"/>
              <a:gd name="connsiteY7" fmla="*/ 3234455 h 3234456"/>
              <a:gd name="connsiteX8" fmla="*/ 3234455 w 6468910"/>
              <a:gd name="connsiteY8" fmla="*/ 0 h 323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910" h="3234456">
                <a:moveTo>
                  <a:pt x="3234455" y="0"/>
                </a:moveTo>
                <a:cubicBezTo>
                  <a:pt x="5020795" y="0"/>
                  <a:pt x="6468910" y="1448115"/>
                  <a:pt x="6468910" y="3234455"/>
                </a:cubicBezTo>
                <a:lnTo>
                  <a:pt x="6468910" y="3234456"/>
                </a:lnTo>
                <a:lnTo>
                  <a:pt x="5296549" y="3234456"/>
                </a:lnTo>
                <a:cubicBezTo>
                  <a:pt x="5296549" y="2095593"/>
                  <a:pt x="4373319" y="1172363"/>
                  <a:pt x="3234456" y="1172363"/>
                </a:cubicBezTo>
                <a:cubicBezTo>
                  <a:pt x="2095593" y="1172363"/>
                  <a:pt x="1172363" y="2095593"/>
                  <a:pt x="1172363" y="3234456"/>
                </a:cubicBezTo>
                <a:lnTo>
                  <a:pt x="0" y="3234456"/>
                </a:lnTo>
                <a:lnTo>
                  <a:pt x="0" y="3234455"/>
                </a:lnTo>
                <a:cubicBezTo>
                  <a:pt x="0" y="1448115"/>
                  <a:pt x="1448115" y="0"/>
                  <a:pt x="3234455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FF2A64E-417E-B1A0-98C6-DA1BA7C583AD}"/>
              </a:ext>
            </a:extLst>
          </p:cNvPr>
          <p:cNvGrpSpPr/>
          <p:nvPr/>
        </p:nvGrpSpPr>
        <p:grpSpPr>
          <a:xfrm>
            <a:off x="2242796" y="1787772"/>
            <a:ext cx="7445489" cy="3850135"/>
            <a:chOff x="3122159" y="507897"/>
            <a:chExt cx="5950831" cy="2921106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CF10C965-7026-650B-7D94-6C71AD5EDF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1" y="507897"/>
              <a:ext cx="1500188" cy="1537484"/>
            </a:xfrm>
            <a:custGeom>
              <a:avLst/>
              <a:gdLst>
                <a:gd name="T0" fmla="*/ 0 w 2407"/>
                <a:gd name="T1" fmla="*/ 0 h 2520"/>
                <a:gd name="T2" fmla="*/ 2407 w 2407"/>
                <a:gd name="T3" fmla="*/ 644 h 2520"/>
                <a:gd name="T4" fmla="*/ 1324 w 2407"/>
                <a:gd name="T5" fmla="*/ 2520 h 2520"/>
                <a:gd name="T6" fmla="*/ 0 w 2407"/>
                <a:gd name="T7" fmla="*/ 2166 h 2520"/>
                <a:gd name="T8" fmla="*/ 0 w 2407"/>
                <a:gd name="T9" fmla="*/ 0 h 2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7" h="2520">
                  <a:moveTo>
                    <a:pt x="0" y="0"/>
                  </a:moveTo>
                  <a:cubicBezTo>
                    <a:pt x="845" y="0"/>
                    <a:pt x="1676" y="222"/>
                    <a:pt x="2407" y="644"/>
                  </a:cubicBezTo>
                  <a:lnTo>
                    <a:pt x="1324" y="2520"/>
                  </a:lnTo>
                  <a:cubicBezTo>
                    <a:pt x="922" y="2288"/>
                    <a:pt x="465" y="2166"/>
                    <a:pt x="0" y="216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4747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BCFDF36C-9F4B-3E63-88EA-3871FE4FF0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9165" y="866758"/>
              <a:ext cx="1816825" cy="1736742"/>
            </a:xfrm>
            <a:custGeom>
              <a:avLst/>
              <a:gdLst>
                <a:gd name="T0" fmla="*/ 1083 w 2845"/>
                <a:gd name="T1" fmla="*/ 0 h 2845"/>
                <a:gd name="T2" fmla="*/ 2845 w 2845"/>
                <a:gd name="T3" fmla="*/ 1762 h 2845"/>
                <a:gd name="T4" fmla="*/ 969 w 2845"/>
                <a:gd name="T5" fmla="*/ 2845 h 2845"/>
                <a:gd name="T6" fmla="*/ 0 w 2845"/>
                <a:gd name="T7" fmla="*/ 1876 h 2845"/>
                <a:gd name="T8" fmla="*/ 1083 w 2845"/>
                <a:gd name="T9" fmla="*/ 0 h 2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45" h="2845">
                  <a:moveTo>
                    <a:pt x="1083" y="0"/>
                  </a:moveTo>
                  <a:cubicBezTo>
                    <a:pt x="1815" y="423"/>
                    <a:pt x="2423" y="1031"/>
                    <a:pt x="2845" y="1762"/>
                  </a:cubicBezTo>
                  <a:lnTo>
                    <a:pt x="969" y="2845"/>
                  </a:lnTo>
                  <a:cubicBezTo>
                    <a:pt x="737" y="2443"/>
                    <a:pt x="403" y="2109"/>
                    <a:pt x="0" y="1876"/>
                  </a:cubicBezTo>
                  <a:lnTo>
                    <a:pt x="1083" y="0"/>
                  </a:lnTo>
                  <a:close/>
                </a:path>
              </a:pathLst>
            </a:custGeom>
            <a:solidFill>
              <a:srgbClr val="FF8989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C7991345-9EB7-C085-0EFD-B3D6F1A3DF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8180" y="1916311"/>
              <a:ext cx="1574810" cy="1512692"/>
            </a:xfrm>
            <a:custGeom>
              <a:avLst/>
              <a:gdLst>
                <a:gd name="T0" fmla="*/ 1876 w 2521"/>
                <a:gd name="T1" fmla="*/ 0 h 2407"/>
                <a:gd name="T2" fmla="*/ 2521 w 2521"/>
                <a:gd name="T3" fmla="*/ 2407 h 2407"/>
                <a:gd name="T4" fmla="*/ 355 w 2521"/>
                <a:gd name="T5" fmla="*/ 2407 h 2407"/>
                <a:gd name="T6" fmla="*/ 0 w 2521"/>
                <a:gd name="T7" fmla="*/ 1083 h 2407"/>
                <a:gd name="T8" fmla="*/ 1876 w 2521"/>
                <a:gd name="T9" fmla="*/ 0 h 2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1" h="2407">
                  <a:moveTo>
                    <a:pt x="1876" y="0"/>
                  </a:moveTo>
                  <a:cubicBezTo>
                    <a:pt x="2299" y="732"/>
                    <a:pt x="2521" y="1562"/>
                    <a:pt x="2521" y="2407"/>
                  </a:cubicBezTo>
                  <a:lnTo>
                    <a:pt x="355" y="2407"/>
                  </a:lnTo>
                  <a:cubicBezTo>
                    <a:pt x="355" y="1942"/>
                    <a:pt x="233" y="1486"/>
                    <a:pt x="0" y="1083"/>
                  </a:cubicBezTo>
                  <a:lnTo>
                    <a:pt x="1876" y="0"/>
                  </a:lnTo>
                  <a:close/>
                </a:path>
              </a:pathLst>
            </a:custGeom>
            <a:solidFill>
              <a:srgbClr val="FEC0AC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14">
              <a:extLst>
                <a:ext uri="{FF2B5EF4-FFF2-40B4-BE49-F238E27FC236}">
                  <a16:creationId xmlns:a16="http://schemas.microsoft.com/office/drawing/2014/main" id="{586E2099-90CA-28D6-ACD8-F4DEB9ADD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2159" y="1927225"/>
              <a:ext cx="1571625" cy="1501775"/>
            </a:xfrm>
            <a:custGeom>
              <a:avLst/>
              <a:gdLst>
                <a:gd name="T0" fmla="*/ 0 w 2521"/>
                <a:gd name="T1" fmla="*/ 2407 h 2407"/>
                <a:gd name="T2" fmla="*/ 645 w 2521"/>
                <a:gd name="T3" fmla="*/ 0 h 2407"/>
                <a:gd name="T4" fmla="*/ 2521 w 2521"/>
                <a:gd name="T5" fmla="*/ 1083 h 2407"/>
                <a:gd name="T6" fmla="*/ 2166 w 2521"/>
                <a:gd name="T7" fmla="*/ 2407 h 2407"/>
                <a:gd name="T8" fmla="*/ 0 w 2521"/>
                <a:gd name="T9" fmla="*/ 2407 h 2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1" h="2407">
                  <a:moveTo>
                    <a:pt x="0" y="2407"/>
                  </a:moveTo>
                  <a:cubicBezTo>
                    <a:pt x="0" y="1562"/>
                    <a:pt x="222" y="732"/>
                    <a:pt x="645" y="0"/>
                  </a:cubicBezTo>
                  <a:lnTo>
                    <a:pt x="2521" y="1083"/>
                  </a:lnTo>
                  <a:cubicBezTo>
                    <a:pt x="2288" y="1486"/>
                    <a:pt x="2166" y="1942"/>
                    <a:pt x="2166" y="2407"/>
                  </a:cubicBezTo>
                  <a:lnTo>
                    <a:pt x="0" y="2407"/>
                  </a:lnTo>
                  <a:close/>
                </a:path>
              </a:pathLst>
            </a:custGeom>
            <a:solidFill>
              <a:srgbClr val="990033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5">
              <a:extLst>
                <a:ext uri="{FF2B5EF4-FFF2-40B4-BE49-F238E27FC236}">
                  <a16:creationId xmlns:a16="http://schemas.microsoft.com/office/drawing/2014/main" id="{964D88C9-587C-7E50-17A8-586AD6A1FD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8948" y="866758"/>
              <a:ext cx="1816825" cy="1736742"/>
            </a:xfrm>
            <a:custGeom>
              <a:avLst/>
              <a:gdLst>
                <a:gd name="T0" fmla="*/ 0 w 2845"/>
                <a:gd name="T1" fmla="*/ 1762 h 2845"/>
                <a:gd name="T2" fmla="*/ 1762 w 2845"/>
                <a:gd name="T3" fmla="*/ 0 h 2845"/>
                <a:gd name="T4" fmla="*/ 2845 w 2845"/>
                <a:gd name="T5" fmla="*/ 1876 h 2845"/>
                <a:gd name="T6" fmla="*/ 1876 w 2845"/>
                <a:gd name="T7" fmla="*/ 2845 h 2845"/>
                <a:gd name="T8" fmla="*/ 0 w 2845"/>
                <a:gd name="T9" fmla="*/ 1762 h 2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45" h="2845">
                  <a:moveTo>
                    <a:pt x="0" y="1762"/>
                  </a:moveTo>
                  <a:cubicBezTo>
                    <a:pt x="422" y="1031"/>
                    <a:pt x="1030" y="423"/>
                    <a:pt x="1762" y="0"/>
                  </a:cubicBezTo>
                  <a:lnTo>
                    <a:pt x="2845" y="1876"/>
                  </a:lnTo>
                  <a:cubicBezTo>
                    <a:pt x="2442" y="2109"/>
                    <a:pt x="2108" y="2443"/>
                    <a:pt x="1876" y="2845"/>
                  </a:cubicBezTo>
                  <a:lnTo>
                    <a:pt x="0" y="1762"/>
                  </a:lnTo>
                  <a:close/>
                </a:path>
              </a:pathLst>
            </a:custGeom>
            <a:solidFill>
              <a:srgbClr val="CC0000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16">
              <a:extLst>
                <a:ext uri="{FF2B5EF4-FFF2-40B4-BE49-F238E27FC236}">
                  <a16:creationId xmlns:a16="http://schemas.microsoft.com/office/drawing/2014/main" id="{AEAB7A0E-0E8F-69D7-7D7F-5A4B88991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0456" y="507897"/>
              <a:ext cx="1589186" cy="1537484"/>
            </a:xfrm>
            <a:custGeom>
              <a:avLst/>
              <a:gdLst>
                <a:gd name="T0" fmla="*/ 0 w 2406"/>
                <a:gd name="T1" fmla="*/ 644 h 2520"/>
                <a:gd name="T2" fmla="*/ 2406 w 2406"/>
                <a:gd name="T3" fmla="*/ 0 h 2520"/>
                <a:gd name="T4" fmla="*/ 2406 w 2406"/>
                <a:gd name="T5" fmla="*/ 2166 h 2520"/>
                <a:gd name="T6" fmla="*/ 1083 w 2406"/>
                <a:gd name="T7" fmla="*/ 2520 h 2520"/>
                <a:gd name="T8" fmla="*/ 0 w 2406"/>
                <a:gd name="T9" fmla="*/ 644 h 2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6" h="2520">
                  <a:moveTo>
                    <a:pt x="0" y="644"/>
                  </a:moveTo>
                  <a:cubicBezTo>
                    <a:pt x="731" y="222"/>
                    <a:pt x="1562" y="0"/>
                    <a:pt x="2406" y="0"/>
                  </a:cubicBezTo>
                  <a:lnTo>
                    <a:pt x="2406" y="2166"/>
                  </a:lnTo>
                  <a:cubicBezTo>
                    <a:pt x="1942" y="2166"/>
                    <a:pt x="1485" y="2288"/>
                    <a:pt x="1083" y="2520"/>
                  </a:cubicBezTo>
                  <a:lnTo>
                    <a:pt x="0" y="644"/>
                  </a:lnTo>
                  <a:close/>
                </a:path>
              </a:pathLst>
            </a:custGeom>
            <a:solidFill>
              <a:srgbClr val="FF0000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6D7DF92-2849-5139-1009-5F0D2AB92204}"/>
              </a:ext>
            </a:extLst>
          </p:cNvPr>
          <p:cNvSpPr/>
          <p:nvPr/>
        </p:nvSpPr>
        <p:spPr>
          <a:xfrm>
            <a:off x="3396812" y="2992654"/>
            <a:ext cx="5133521" cy="2759611"/>
          </a:xfrm>
          <a:custGeom>
            <a:avLst/>
            <a:gdLst>
              <a:gd name="connsiteX0" fmla="*/ 2062093 w 4124186"/>
              <a:gd name="connsiteY0" fmla="*/ 0 h 2062093"/>
              <a:gd name="connsiteX1" fmla="*/ 4124186 w 4124186"/>
              <a:gd name="connsiteY1" fmla="*/ 2062093 h 2062093"/>
              <a:gd name="connsiteX2" fmla="*/ 3711660 w 4124186"/>
              <a:gd name="connsiteY2" fmla="*/ 2062093 h 2062093"/>
              <a:gd name="connsiteX3" fmla="*/ 3228905 w 4124186"/>
              <a:gd name="connsiteY3" fmla="*/ 893977 h 2062093"/>
              <a:gd name="connsiteX4" fmla="*/ 3229087 w 4124186"/>
              <a:gd name="connsiteY4" fmla="*/ 893693 h 2062093"/>
              <a:gd name="connsiteX5" fmla="*/ 2062093 w 4124186"/>
              <a:gd name="connsiteY5" fmla="*/ 410102 h 2062093"/>
              <a:gd name="connsiteX6" fmla="*/ 896253 w 4124186"/>
              <a:gd name="connsiteY6" fmla="*/ 893693 h 2062093"/>
              <a:gd name="connsiteX7" fmla="*/ 895280 w 4124186"/>
              <a:gd name="connsiteY7" fmla="*/ 893977 h 2062093"/>
              <a:gd name="connsiteX8" fmla="*/ 412525 w 4124186"/>
              <a:gd name="connsiteY8" fmla="*/ 2062093 h 2062093"/>
              <a:gd name="connsiteX9" fmla="*/ 0 w 4124186"/>
              <a:gd name="connsiteY9" fmla="*/ 2062093 h 2062093"/>
              <a:gd name="connsiteX10" fmla="*/ 2062093 w 4124186"/>
              <a:gd name="connsiteY10" fmla="*/ 0 h 2062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24186" h="2062093">
                <a:moveTo>
                  <a:pt x="2062093" y="0"/>
                </a:moveTo>
                <a:cubicBezTo>
                  <a:pt x="3200956" y="0"/>
                  <a:pt x="4124186" y="923230"/>
                  <a:pt x="4124186" y="2062093"/>
                </a:cubicBezTo>
                <a:lnTo>
                  <a:pt x="3711660" y="2062093"/>
                </a:lnTo>
                <a:cubicBezTo>
                  <a:pt x="3711660" y="1624050"/>
                  <a:pt x="3537868" y="1204102"/>
                  <a:pt x="3228905" y="893977"/>
                </a:cubicBezTo>
                <a:lnTo>
                  <a:pt x="3229087" y="893693"/>
                </a:lnTo>
                <a:cubicBezTo>
                  <a:pt x="2919425" y="584195"/>
                  <a:pt x="2500105" y="410102"/>
                  <a:pt x="2062093" y="410102"/>
                </a:cubicBezTo>
                <a:cubicBezTo>
                  <a:pt x="1624903" y="410102"/>
                  <a:pt x="1205773" y="584195"/>
                  <a:pt x="896253" y="893693"/>
                </a:cubicBezTo>
                <a:lnTo>
                  <a:pt x="895280" y="893977"/>
                </a:lnTo>
                <a:cubicBezTo>
                  <a:pt x="586317" y="1204102"/>
                  <a:pt x="412525" y="1624050"/>
                  <a:pt x="412525" y="2062093"/>
                </a:cubicBezTo>
                <a:lnTo>
                  <a:pt x="0" y="2062093"/>
                </a:lnTo>
                <a:cubicBezTo>
                  <a:pt x="0" y="923230"/>
                  <a:pt x="923230" y="0"/>
                  <a:pt x="2062093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D1BF878-9FF9-5707-E9B9-8182B65F8612}"/>
              </a:ext>
            </a:extLst>
          </p:cNvPr>
          <p:cNvSpPr/>
          <p:nvPr/>
        </p:nvSpPr>
        <p:spPr>
          <a:xfrm>
            <a:off x="302268" y="5585579"/>
            <a:ext cx="11650989" cy="26650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CD2A3B9-4503-CDF9-65AA-97B483517AC7}"/>
              </a:ext>
            </a:extLst>
          </p:cNvPr>
          <p:cNvSpPr/>
          <p:nvPr/>
        </p:nvSpPr>
        <p:spPr>
          <a:xfrm>
            <a:off x="5037008" y="4520709"/>
            <a:ext cx="1841762" cy="1872184"/>
          </a:xfrm>
          <a:prstGeom prst="ellipse">
            <a:avLst/>
          </a:prstGeom>
          <a:gradFill>
            <a:gsLst>
              <a:gs pos="0">
                <a:srgbClr val="FFFF00"/>
              </a:gs>
              <a:gs pos="99000">
                <a:srgbClr val="FFC000"/>
              </a:gs>
            </a:gsLst>
            <a:lin ang="3600000" scaled="0"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Continuity </a:t>
            </a:r>
            <a:br>
              <a:rPr lang="en-US" sz="2000" b="1" dirty="0"/>
            </a:br>
            <a:r>
              <a:rPr lang="en-US" sz="2000" b="1" dirty="0"/>
              <a:t>Risks</a:t>
            </a:r>
          </a:p>
        </p:txBody>
      </p:sp>
      <p:grpSp>
        <p:nvGrpSpPr>
          <p:cNvPr id="13" name="Graphic 27" descr="Gears">
            <a:extLst>
              <a:ext uri="{FF2B5EF4-FFF2-40B4-BE49-F238E27FC236}">
                <a16:creationId xmlns:a16="http://schemas.microsoft.com/office/drawing/2014/main" id="{674552DC-D77A-9A26-4C4E-8DAF256ABC06}"/>
              </a:ext>
            </a:extLst>
          </p:cNvPr>
          <p:cNvGrpSpPr/>
          <p:nvPr/>
        </p:nvGrpSpPr>
        <p:grpSpPr>
          <a:xfrm>
            <a:off x="7862011" y="3063034"/>
            <a:ext cx="572262" cy="698057"/>
            <a:chOff x="6443763" y="6422204"/>
            <a:chExt cx="457382" cy="548858"/>
          </a:xfrm>
          <a:solidFill>
            <a:schemeClr val="tx1">
              <a:alpha val="60000"/>
            </a:schemeClr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74C1951-2666-0D72-41C0-F0D5359514F8}"/>
                </a:ext>
              </a:extLst>
            </p:cNvPr>
            <p:cNvSpPr/>
            <p:nvPr/>
          </p:nvSpPr>
          <p:spPr>
            <a:xfrm>
              <a:off x="6602792" y="6422204"/>
              <a:ext cx="295539" cy="295539"/>
            </a:xfrm>
            <a:custGeom>
              <a:avLst/>
              <a:gdLst>
                <a:gd name="connsiteX0" fmla="*/ 149881 w 295539"/>
                <a:gd name="connsiteY0" fmla="*/ 202655 h 295539"/>
                <a:gd name="connsiteX1" fmla="*/ 97106 w 295539"/>
                <a:gd name="connsiteY1" fmla="*/ 149881 h 295539"/>
                <a:gd name="connsiteX2" fmla="*/ 149881 w 295539"/>
                <a:gd name="connsiteY2" fmla="*/ 97106 h 295539"/>
                <a:gd name="connsiteX3" fmla="*/ 202655 w 295539"/>
                <a:gd name="connsiteY3" fmla="*/ 149881 h 295539"/>
                <a:gd name="connsiteX4" fmla="*/ 149881 w 295539"/>
                <a:gd name="connsiteY4" fmla="*/ 202655 h 295539"/>
                <a:gd name="connsiteX5" fmla="*/ 268800 w 295539"/>
                <a:gd name="connsiteY5" fmla="*/ 116808 h 295539"/>
                <a:gd name="connsiteX6" fmla="*/ 257541 w 295539"/>
                <a:gd name="connsiteY6" fmla="*/ 89365 h 295539"/>
                <a:gd name="connsiteX7" fmla="*/ 268800 w 295539"/>
                <a:gd name="connsiteY7" fmla="*/ 56293 h 295539"/>
                <a:gd name="connsiteX8" fmla="*/ 243468 w 295539"/>
                <a:gd name="connsiteY8" fmla="*/ 30961 h 295539"/>
                <a:gd name="connsiteX9" fmla="*/ 210396 w 295539"/>
                <a:gd name="connsiteY9" fmla="*/ 42220 h 295539"/>
                <a:gd name="connsiteX10" fmla="*/ 182953 w 295539"/>
                <a:gd name="connsiteY10" fmla="*/ 30961 h 295539"/>
                <a:gd name="connsiteX11" fmla="*/ 167472 w 295539"/>
                <a:gd name="connsiteY11" fmla="*/ 0 h 295539"/>
                <a:gd name="connsiteX12" fmla="*/ 132289 w 295539"/>
                <a:gd name="connsiteY12" fmla="*/ 0 h 295539"/>
                <a:gd name="connsiteX13" fmla="*/ 116808 w 295539"/>
                <a:gd name="connsiteY13" fmla="*/ 30961 h 295539"/>
                <a:gd name="connsiteX14" fmla="*/ 89365 w 295539"/>
                <a:gd name="connsiteY14" fmla="*/ 42220 h 295539"/>
                <a:gd name="connsiteX15" fmla="*/ 56293 w 295539"/>
                <a:gd name="connsiteY15" fmla="*/ 30961 h 295539"/>
                <a:gd name="connsiteX16" fmla="*/ 30961 w 295539"/>
                <a:gd name="connsiteY16" fmla="*/ 56293 h 295539"/>
                <a:gd name="connsiteX17" fmla="*/ 42220 w 295539"/>
                <a:gd name="connsiteY17" fmla="*/ 89365 h 295539"/>
                <a:gd name="connsiteX18" fmla="*/ 30961 w 295539"/>
                <a:gd name="connsiteY18" fmla="*/ 116808 h 295539"/>
                <a:gd name="connsiteX19" fmla="*/ 0 w 295539"/>
                <a:gd name="connsiteY19" fmla="*/ 132289 h 295539"/>
                <a:gd name="connsiteX20" fmla="*/ 0 w 295539"/>
                <a:gd name="connsiteY20" fmla="*/ 167472 h 295539"/>
                <a:gd name="connsiteX21" fmla="*/ 30961 w 295539"/>
                <a:gd name="connsiteY21" fmla="*/ 182953 h 295539"/>
                <a:gd name="connsiteX22" fmla="*/ 42220 w 295539"/>
                <a:gd name="connsiteY22" fmla="*/ 210396 h 295539"/>
                <a:gd name="connsiteX23" fmla="*/ 30961 w 295539"/>
                <a:gd name="connsiteY23" fmla="*/ 243468 h 295539"/>
                <a:gd name="connsiteX24" fmla="*/ 55590 w 295539"/>
                <a:gd name="connsiteY24" fmla="*/ 268096 h 295539"/>
                <a:gd name="connsiteX25" fmla="*/ 88662 w 295539"/>
                <a:gd name="connsiteY25" fmla="*/ 256838 h 295539"/>
                <a:gd name="connsiteX26" fmla="*/ 116105 w 295539"/>
                <a:gd name="connsiteY26" fmla="*/ 268096 h 295539"/>
                <a:gd name="connsiteX27" fmla="*/ 131585 w 295539"/>
                <a:gd name="connsiteY27" fmla="*/ 299057 h 295539"/>
                <a:gd name="connsiteX28" fmla="*/ 166769 w 295539"/>
                <a:gd name="connsiteY28" fmla="*/ 299057 h 295539"/>
                <a:gd name="connsiteX29" fmla="*/ 182249 w 295539"/>
                <a:gd name="connsiteY29" fmla="*/ 268096 h 295539"/>
                <a:gd name="connsiteX30" fmla="*/ 209692 w 295539"/>
                <a:gd name="connsiteY30" fmla="*/ 256838 h 295539"/>
                <a:gd name="connsiteX31" fmla="*/ 242764 w 295539"/>
                <a:gd name="connsiteY31" fmla="*/ 268096 h 295539"/>
                <a:gd name="connsiteX32" fmla="*/ 268096 w 295539"/>
                <a:gd name="connsiteY32" fmla="*/ 243468 h 295539"/>
                <a:gd name="connsiteX33" fmla="*/ 256838 w 295539"/>
                <a:gd name="connsiteY33" fmla="*/ 210396 h 295539"/>
                <a:gd name="connsiteX34" fmla="*/ 268800 w 295539"/>
                <a:gd name="connsiteY34" fmla="*/ 182953 h 295539"/>
                <a:gd name="connsiteX35" fmla="*/ 299761 w 295539"/>
                <a:gd name="connsiteY35" fmla="*/ 167472 h 295539"/>
                <a:gd name="connsiteX36" fmla="*/ 299761 w 295539"/>
                <a:gd name="connsiteY36" fmla="*/ 132289 h 295539"/>
                <a:gd name="connsiteX37" fmla="*/ 268800 w 295539"/>
                <a:gd name="connsiteY37" fmla="*/ 116808 h 29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95539" h="295539">
                  <a:moveTo>
                    <a:pt x="149881" y="202655"/>
                  </a:moveTo>
                  <a:cubicBezTo>
                    <a:pt x="120327" y="202655"/>
                    <a:pt x="97106" y="178731"/>
                    <a:pt x="97106" y="149881"/>
                  </a:cubicBezTo>
                  <a:cubicBezTo>
                    <a:pt x="97106" y="121030"/>
                    <a:pt x="121030" y="97106"/>
                    <a:pt x="149881" y="97106"/>
                  </a:cubicBezTo>
                  <a:cubicBezTo>
                    <a:pt x="179434" y="97106"/>
                    <a:pt x="202655" y="121030"/>
                    <a:pt x="202655" y="149881"/>
                  </a:cubicBezTo>
                  <a:cubicBezTo>
                    <a:pt x="202655" y="178731"/>
                    <a:pt x="178731" y="202655"/>
                    <a:pt x="149881" y="202655"/>
                  </a:cubicBezTo>
                  <a:close/>
                  <a:moveTo>
                    <a:pt x="268800" y="116808"/>
                  </a:moveTo>
                  <a:cubicBezTo>
                    <a:pt x="265985" y="106957"/>
                    <a:pt x="262467" y="97809"/>
                    <a:pt x="257541" y="89365"/>
                  </a:cubicBezTo>
                  <a:lnTo>
                    <a:pt x="268800" y="56293"/>
                  </a:lnTo>
                  <a:lnTo>
                    <a:pt x="243468" y="30961"/>
                  </a:lnTo>
                  <a:lnTo>
                    <a:pt x="210396" y="42220"/>
                  </a:lnTo>
                  <a:cubicBezTo>
                    <a:pt x="201952" y="37294"/>
                    <a:pt x="192804" y="33776"/>
                    <a:pt x="182953" y="30961"/>
                  </a:cubicBezTo>
                  <a:lnTo>
                    <a:pt x="167472" y="0"/>
                  </a:lnTo>
                  <a:lnTo>
                    <a:pt x="132289" y="0"/>
                  </a:lnTo>
                  <a:lnTo>
                    <a:pt x="116808" y="30961"/>
                  </a:lnTo>
                  <a:cubicBezTo>
                    <a:pt x="106957" y="33776"/>
                    <a:pt x="97809" y="37294"/>
                    <a:pt x="89365" y="42220"/>
                  </a:cubicBezTo>
                  <a:lnTo>
                    <a:pt x="56293" y="30961"/>
                  </a:lnTo>
                  <a:lnTo>
                    <a:pt x="30961" y="56293"/>
                  </a:lnTo>
                  <a:lnTo>
                    <a:pt x="42220" y="89365"/>
                  </a:lnTo>
                  <a:cubicBezTo>
                    <a:pt x="37294" y="97809"/>
                    <a:pt x="33776" y="106957"/>
                    <a:pt x="30961" y="116808"/>
                  </a:cubicBezTo>
                  <a:lnTo>
                    <a:pt x="0" y="132289"/>
                  </a:lnTo>
                  <a:lnTo>
                    <a:pt x="0" y="167472"/>
                  </a:lnTo>
                  <a:lnTo>
                    <a:pt x="30961" y="182953"/>
                  </a:lnTo>
                  <a:cubicBezTo>
                    <a:pt x="33776" y="192804"/>
                    <a:pt x="37294" y="201952"/>
                    <a:pt x="42220" y="210396"/>
                  </a:cubicBezTo>
                  <a:lnTo>
                    <a:pt x="30961" y="243468"/>
                  </a:lnTo>
                  <a:lnTo>
                    <a:pt x="55590" y="268096"/>
                  </a:lnTo>
                  <a:lnTo>
                    <a:pt x="88662" y="256838"/>
                  </a:lnTo>
                  <a:cubicBezTo>
                    <a:pt x="97106" y="261763"/>
                    <a:pt x="106253" y="265282"/>
                    <a:pt x="116105" y="268096"/>
                  </a:cubicBezTo>
                  <a:lnTo>
                    <a:pt x="131585" y="299057"/>
                  </a:lnTo>
                  <a:lnTo>
                    <a:pt x="166769" y="299057"/>
                  </a:lnTo>
                  <a:lnTo>
                    <a:pt x="182249" y="268096"/>
                  </a:lnTo>
                  <a:cubicBezTo>
                    <a:pt x="192100" y="265282"/>
                    <a:pt x="201248" y="261763"/>
                    <a:pt x="209692" y="256838"/>
                  </a:cubicBezTo>
                  <a:lnTo>
                    <a:pt x="242764" y="268096"/>
                  </a:lnTo>
                  <a:lnTo>
                    <a:pt x="268096" y="243468"/>
                  </a:lnTo>
                  <a:lnTo>
                    <a:pt x="256838" y="210396"/>
                  </a:lnTo>
                  <a:cubicBezTo>
                    <a:pt x="261763" y="201952"/>
                    <a:pt x="265985" y="192100"/>
                    <a:pt x="268800" y="182953"/>
                  </a:cubicBezTo>
                  <a:lnTo>
                    <a:pt x="299761" y="167472"/>
                  </a:lnTo>
                  <a:lnTo>
                    <a:pt x="299761" y="132289"/>
                  </a:lnTo>
                  <a:lnTo>
                    <a:pt x="268800" y="116808"/>
                  </a:ln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01FB86B-0C0A-6BD9-3B96-FD73120E6D13}"/>
                </a:ext>
              </a:extLst>
            </p:cNvPr>
            <p:cNvSpPr/>
            <p:nvPr/>
          </p:nvSpPr>
          <p:spPr>
            <a:xfrm>
              <a:off x="6443763" y="6678338"/>
              <a:ext cx="295539" cy="295539"/>
            </a:xfrm>
            <a:custGeom>
              <a:avLst/>
              <a:gdLst>
                <a:gd name="connsiteX0" fmla="*/ 149881 w 295539"/>
                <a:gd name="connsiteY0" fmla="*/ 202655 h 295539"/>
                <a:gd name="connsiteX1" fmla="*/ 97106 w 295539"/>
                <a:gd name="connsiteY1" fmla="*/ 149881 h 295539"/>
                <a:gd name="connsiteX2" fmla="*/ 149881 w 295539"/>
                <a:gd name="connsiteY2" fmla="*/ 97106 h 295539"/>
                <a:gd name="connsiteX3" fmla="*/ 202655 w 295539"/>
                <a:gd name="connsiteY3" fmla="*/ 149881 h 295539"/>
                <a:gd name="connsiteX4" fmla="*/ 149881 w 295539"/>
                <a:gd name="connsiteY4" fmla="*/ 202655 h 295539"/>
                <a:gd name="connsiteX5" fmla="*/ 149881 w 295539"/>
                <a:gd name="connsiteY5" fmla="*/ 202655 h 295539"/>
                <a:gd name="connsiteX6" fmla="*/ 257541 w 295539"/>
                <a:gd name="connsiteY6" fmla="*/ 89365 h 295539"/>
                <a:gd name="connsiteX7" fmla="*/ 268800 w 295539"/>
                <a:gd name="connsiteY7" fmla="*/ 56293 h 295539"/>
                <a:gd name="connsiteX8" fmla="*/ 243468 w 295539"/>
                <a:gd name="connsiteY8" fmla="*/ 30961 h 295539"/>
                <a:gd name="connsiteX9" fmla="*/ 210396 w 295539"/>
                <a:gd name="connsiteY9" fmla="*/ 42220 h 295539"/>
                <a:gd name="connsiteX10" fmla="*/ 182953 w 295539"/>
                <a:gd name="connsiteY10" fmla="*/ 30961 h 295539"/>
                <a:gd name="connsiteX11" fmla="*/ 167472 w 295539"/>
                <a:gd name="connsiteY11" fmla="*/ 0 h 295539"/>
                <a:gd name="connsiteX12" fmla="*/ 132289 w 295539"/>
                <a:gd name="connsiteY12" fmla="*/ 0 h 295539"/>
                <a:gd name="connsiteX13" fmla="*/ 116808 w 295539"/>
                <a:gd name="connsiteY13" fmla="*/ 30961 h 295539"/>
                <a:gd name="connsiteX14" fmla="*/ 89365 w 295539"/>
                <a:gd name="connsiteY14" fmla="*/ 42220 h 295539"/>
                <a:gd name="connsiteX15" fmla="*/ 56293 w 295539"/>
                <a:gd name="connsiteY15" fmla="*/ 30961 h 295539"/>
                <a:gd name="connsiteX16" fmla="*/ 31665 w 295539"/>
                <a:gd name="connsiteY16" fmla="*/ 55589 h 295539"/>
                <a:gd name="connsiteX17" fmla="*/ 42220 w 295539"/>
                <a:gd name="connsiteY17" fmla="*/ 88662 h 295539"/>
                <a:gd name="connsiteX18" fmla="*/ 30961 w 295539"/>
                <a:gd name="connsiteY18" fmla="*/ 116105 h 295539"/>
                <a:gd name="connsiteX19" fmla="*/ 0 w 295539"/>
                <a:gd name="connsiteY19" fmla="*/ 131585 h 295539"/>
                <a:gd name="connsiteX20" fmla="*/ 0 w 295539"/>
                <a:gd name="connsiteY20" fmla="*/ 166768 h 295539"/>
                <a:gd name="connsiteX21" fmla="*/ 30961 w 295539"/>
                <a:gd name="connsiteY21" fmla="*/ 182249 h 295539"/>
                <a:gd name="connsiteX22" fmla="*/ 42220 w 295539"/>
                <a:gd name="connsiteY22" fmla="*/ 209692 h 295539"/>
                <a:gd name="connsiteX23" fmla="*/ 31665 w 295539"/>
                <a:gd name="connsiteY23" fmla="*/ 242764 h 295539"/>
                <a:gd name="connsiteX24" fmla="*/ 56293 w 295539"/>
                <a:gd name="connsiteY24" fmla="*/ 267393 h 295539"/>
                <a:gd name="connsiteX25" fmla="*/ 89365 w 295539"/>
                <a:gd name="connsiteY25" fmla="*/ 256838 h 295539"/>
                <a:gd name="connsiteX26" fmla="*/ 116808 w 295539"/>
                <a:gd name="connsiteY26" fmla="*/ 268096 h 295539"/>
                <a:gd name="connsiteX27" fmla="*/ 132289 w 295539"/>
                <a:gd name="connsiteY27" fmla="*/ 299057 h 295539"/>
                <a:gd name="connsiteX28" fmla="*/ 167472 w 295539"/>
                <a:gd name="connsiteY28" fmla="*/ 299057 h 295539"/>
                <a:gd name="connsiteX29" fmla="*/ 182953 w 295539"/>
                <a:gd name="connsiteY29" fmla="*/ 268096 h 295539"/>
                <a:gd name="connsiteX30" fmla="*/ 210396 w 295539"/>
                <a:gd name="connsiteY30" fmla="*/ 256838 h 295539"/>
                <a:gd name="connsiteX31" fmla="*/ 243468 w 295539"/>
                <a:gd name="connsiteY31" fmla="*/ 268096 h 295539"/>
                <a:gd name="connsiteX32" fmla="*/ 268096 w 295539"/>
                <a:gd name="connsiteY32" fmla="*/ 242764 h 295539"/>
                <a:gd name="connsiteX33" fmla="*/ 257541 w 295539"/>
                <a:gd name="connsiteY33" fmla="*/ 210396 h 295539"/>
                <a:gd name="connsiteX34" fmla="*/ 268800 w 295539"/>
                <a:gd name="connsiteY34" fmla="*/ 182953 h 295539"/>
                <a:gd name="connsiteX35" fmla="*/ 299761 w 295539"/>
                <a:gd name="connsiteY35" fmla="*/ 167472 h 295539"/>
                <a:gd name="connsiteX36" fmla="*/ 299761 w 295539"/>
                <a:gd name="connsiteY36" fmla="*/ 132289 h 295539"/>
                <a:gd name="connsiteX37" fmla="*/ 268800 w 295539"/>
                <a:gd name="connsiteY37" fmla="*/ 116808 h 295539"/>
                <a:gd name="connsiteX38" fmla="*/ 257541 w 295539"/>
                <a:gd name="connsiteY38" fmla="*/ 89365 h 29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95539" h="295539">
                  <a:moveTo>
                    <a:pt x="149881" y="202655"/>
                  </a:moveTo>
                  <a:cubicBezTo>
                    <a:pt x="120327" y="202655"/>
                    <a:pt x="97106" y="178731"/>
                    <a:pt x="97106" y="149881"/>
                  </a:cubicBezTo>
                  <a:cubicBezTo>
                    <a:pt x="97106" y="120327"/>
                    <a:pt x="121030" y="97106"/>
                    <a:pt x="149881" y="97106"/>
                  </a:cubicBezTo>
                  <a:cubicBezTo>
                    <a:pt x="179434" y="97106"/>
                    <a:pt x="202655" y="121030"/>
                    <a:pt x="202655" y="149881"/>
                  </a:cubicBezTo>
                  <a:cubicBezTo>
                    <a:pt x="202655" y="178731"/>
                    <a:pt x="179434" y="202655"/>
                    <a:pt x="149881" y="202655"/>
                  </a:cubicBezTo>
                  <a:lnTo>
                    <a:pt x="149881" y="202655"/>
                  </a:lnTo>
                  <a:close/>
                  <a:moveTo>
                    <a:pt x="257541" y="89365"/>
                  </a:moveTo>
                  <a:lnTo>
                    <a:pt x="268800" y="56293"/>
                  </a:lnTo>
                  <a:lnTo>
                    <a:pt x="243468" y="30961"/>
                  </a:lnTo>
                  <a:lnTo>
                    <a:pt x="210396" y="42220"/>
                  </a:lnTo>
                  <a:cubicBezTo>
                    <a:pt x="201952" y="37294"/>
                    <a:pt x="192100" y="33776"/>
                    <a:pt x="182953" y="30961"/>
                  </a:cubicBezTo>
                  <a:lnTo>
                    <a:pt x="167472" y="0"/>
                  </a:lnTo>
                  <a:lnTo>
                    <a:pt x="132289" y="0"/>
                  </a:lnTo>
                  <a:lnTo>
                    <a:pt x="116808" y="30961"/>
                  </a:lnTo>
                  <a:cubicBezTo>
                    <a:pt x="106957" y="33776"/>
                    <a:pt x="97809" y="37294"/>
                    <a:pt x="89365" y="42220"/>
                  </a:cubicBezTo>
                  <a:lnTo>
                    <a:pt x="56293" y="30961"/>
                  </a:lnTo>
                  <a:lnTo>
                    <a:pt x="31665" y="55589"/>
                  </a:lnTo>
                  <a:lnTo>
                    <a:pt x="42220" y="88662"/>
                  </a:lnTo>
                  <a:cubicBezTo>
                    <a:pt x="37294" y="97106"/>
                    <a:pt x="33776" y="106957"/>
                    <a:pt x="30961" y="116105"/>
                  </a:cubicBezTo>
                  <a:lnTo>
                    <a:pt x="0" y="131585"/>
                  </a:lnTo>
                  <a:lnTo>
                    <a:pt x="0" y="166768"/>
                  </a:lnTo>
                  <a:lnTo>
                    <a:pt x="30961" y="182249"/>
                  </a:lnTo>
                  <a:cubicBezTo>
                    <a:pt x="33776" y="192100"/>
                    <a:pt x="37294" y="201248"/>
                    <a:pt x="42220" y="209692"/>
                  </a:cubicBezTo>
                  <a:lnTo>
                    <a:pt x="31665" y="242764"/>
                  </a:lnTo>
                  <a:lnTo>
                    <a:pt x="56293" y="267393"/>
                  </a:lnTo>
                  <a:lnTo>
                    <a:pt x="89365" y="256838"/>
                  </a:lnTo>
                  <a:cubicBezTo>
                    <a:pt x="97809" y="261763"/>
                    <a:pt x="106957" y="265282"/>
                    <a:pt x="116808" y="268096"/>
                  </a:cubicBezTo>
                  <a:lnTo>
                    <a:pt x="132289" y="299057"/>
                  </a:lnTo>
                  <a:lnTo>
                    <a:pt x="167472" y="299057"/>
                  </a:lnTo>
                  <a:lnTo>
                    <a:pt x="182953" y="268096"/>
                  </a:lnTo>
                  <a:cubicBezTo>
                    <a:pt x="192804" y="265282"/>
                    <a:pt x="201952" y="261763"/>
                    <a:pt x="210396" y="256838"/>
                  </a:cubicBezTo>
                  <a:lnTo>
                    <a:pt x="243468" y="268096"/>
                  </a:lnTo>
                  <a:lnTo>
                    <a:pt x="268096" y="242764"/>
                  </a:lnTo>
                  <a:lnTo>
                    <a:pt x="257541" y="210396"/>
                  </a:lnTo>
                  <a:cubicBezTo>
                    <a:pt x="262467" y="201952"/>
                    <a:pt x="265985" y="192804"/>
                    <a:pt x="268800" y="182953"/>
                  </a:cubicBezTo>
                  <a:lnTo>
                    <a:pt x="299761" y="167472"/>
                  </a:lnTo>
                  <a:lnTo>
                    <a:pt x="299761" y="132289"/>
                  </a:lnTo>
                  <a:lnTo>
                    <a:pt x="268800" y="116808"/>
                  </a:lnTo>
                  <a:cubicBezTo>
                    <a:pt x="265985" y="106957"/>
                    <a:pt x="262467" y="97809"/>
                    <a:pt x="257541" y="89365"/>
                  </a:cubicBez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1" name="Graphic 31" descr="Research">
            <a:extLst>
              <a:ext uri="{FF2B5EF4-FFF2-40B4-BE49-F238E27FC236}">
                <a16:creationId xmlns:a16="http://schemas.microsoft.com/office/drawing/2014/main" id="{A2EC11F0-5A51-08B9-7A3B-171283B38DAD}"/>
              </a:ext>
            </a:extLst>
          </p:cNvPr>
          <p:cNvGrpSpPr/>
          <p:nvPr/>
        </p:nvGrpSpPr>
        <p:grpSpPr>
          <a:xfrm>
            <a:off x="8522983" y="4481945"/>
            <a:ext cx="845187" cy="859147"/>
            <a:chOff x="3952138" y="5945663"/>
            <a:chExt cx="675518" cy="675518"/>
          </a:xfrm>
          <a:solidFill>
            <a:schemeClr val="tx1">
              <a:alpha val="60000"/>
            </a:schemeClr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209AA37-AF68-2E45-8A16-43904231D6E4}"/>
                </a:ext>
              </a:extLst>
            </p:cNvPr>
            <p:cNvSpPr/>
            <p:nvPr/>
          </p:nvSpPr>
          <p:spPr>
            <a:xfrm>
              <a:off x="4007020" y="6004063"/>
              <a:ext cx="555895" cy="555895"/>
            </a:xfrm>
            <a:custGeom>
              <a:avLst/>
              <a:gdLst>
                <a:gd name="connsiteX0" fmla="*/ 455275 w 555895"/>
                <a:gd name="connsiteY0" fmla="*/ 385612 h 555895"/>
                <a:gd name="connsiteX1" fmla="*/ 411648 w 555895"/>
                <a:gd name="connsiteY1" fmla="*/ 372242 h 555895"/>
                <a:gd name="connsiteX2" fmla="*/ 379983 w 555895"/>
                <a:gd name="connsiteY2" fmla="*/ 341281 h 555895"/>
                <a:gd name="connsiteX3" fmla="*/ 423610 w 555895"/>
                <a:gd name="connsiteY3" fmla="*/ 213214 h 555895"/>
                <a:gd name="connsiteX4" fmla="*/ 212511 w 555895"/>
                <a:gd name="connsiteY4" fmla="*/ 4 h 555895"/>
                <a:gd name="connsiteX5" fmla="*/ 4 w 555895"/>
                <a:gd name="connsiteY5" fmla="*/ 211103 h 555895"/>
                <a:gd name="connsiteX6" fmla="*/ 211103 w 555895"/>
                <a:gd name="connsiteY6" fmla="*/ 423610 h 555895"/>
                <a:gd name="connsiteX7" fmla="*/ 340578 w 555895"/>
                <a:gd name="connsiteY7" fmla="*/ 379983 h 555895"/>
                <a:gd name="connsiteX8" fmla="*/ 371539 w 555895"/>
                <a:gd name="connsiteY8" fmla="*/ 410944 h 555895"/>
                <a:gd name="connsiteX9" fmla="*/ 384908 w 555895"/>
                <a:gd name="connsiteY9" fmla="*/ 455275 h 555895"/>
                <a:gd name="connsiteX10" fmla="*/ 472866 w 555895"/>
                <a:gd name="connsiteY10" fmla="*/ 543233 h 555895"/>
                <a:gd name="connsiteX11" fmla="*/ 542529 w 555895"/>
                <a:gd name="connsiteY11" fmla="*/ 543233 h 555895"/>
                <a:gd name="connsiteX12" fmla="*/ 542529 w 555895"/>
                <a:gd name="connsiteY12" fmla="*/ 473570 h 555895"/>
                <a:gd name="connsiteX13" fmla="*/ 455275 w 555895"/>
                <a:gd name="connsiteY13" fmla="*/ 385612 h 555895"/>
                <a:gd name="connsiteX14" fmla="*/ 212511 w 555895"/>
                <a:gd name="connsiteY14" fmla="*/ 381390 h 555895"/>
                <a:gd name="connsiteX15" fmla="*/ 43631 w 555895"/>
                <a:gd name="connsiteY15" fmla="*/ 212511 h 555895"/>
                <a:gd name="connsiteX16" fmla="*/ 212511 w 555895"/>
                <a:gd name="connsiteY16" fmla="*/ 43631 h 555895"/>
                <a:gd name="connsiteX17" fmla="*/ 381390 w 555895"/>
                <a:gd name="connsiteY17" fmla="*/ 212511 h 555895"/>
                <a:gd name="connsiteX18" fmla="*/ 212511 w 555895"/>
                <a:gd name="connsiteY18" fmla="*/ 381390 h 555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5895" h="555895">
                  <a:moveTo>
                    <a:pt x="455275" y="385612"/>
                  </a:moveTo>
                  <a:cubicBezTo>
                    <a:pt x="444016" y="374353"/>
                    <a:pt x="427128" y="368724"/>
                    <a:pt x="411648" y="372242"/>
                  </a:cubicBezTo>
                  <a:lnTo>
                    <a:pt x="379983" y="341281"/>
                  </a:lnTo>
                  <a:cubicBezTo>
                    <a:pt x="408129" y="304691"/>
                    <a:pt x="423610" y="259656"/>
                    <a:pt x="423610" y="213214"/>
                  </a:cubicBezTo>
                  <a:cubicBezTo>
                    <a:pt x="424314" y="95702"/>
                    <a:pt x="329319" y="708"/>
                    <a:pt x="212511" y="4"/>
                  </a:cubicBezTo>
                  <a:cubicBezTo>
                    <a:pt x="95702" y="-700"/>
                    <a:pt x="708" y="94295"/>
                    <a:pt x="4" y="211103"/>
                  </a:cubicBezTo>
                  <a:cubicBezTo>
                    <a:pt x="-700" y="327912"/>
                    <a:pt x="94295" y="422906"/>
                    <a:pt x="211103" y="423610"/>
                  </a:cubicBezTo>
                  <a:cubicBezTo>
                    <a:pt x="257545" y="423610"/>
                    <a:pt x="303283" y="408129"/>
                    <a:pt x="340578" y="379983"/>
                  </a:cubicBezTo>
                  <a:lnTo>
                    <a:pt x="371539" y="410944"/>
                  </a:lnTo>
                  <a:cubicBezTo>
                    <a:pt x="368724" y="427128"/>
                    <a:pt x="373650" y="443313"/>
                    <a:pt x="384908" y="455275"/>
                  </a:cubicBezTo>
                  <a:lnTo>
                    <a:pt x="472866" y="543233"/>
                  </a:lnTo>
                  <a:cubicBezTo>
                    <a:pt x="491865" y="562232"/>
                    <a:pt x="523530" y="562232"/>
                    <a:pt x="542529" y="543233"/>
                  </a:cubicBezTo>
                  <a:cubicBezTo>
                    <a:pt x="561528" y="524234"/>
                    <a:pt x="561528" y="492569"/>
                    <a:pt x="542529" y="473570"/>
                  </a:cubicBezTo>
                  <a:lnTo>
                    <a:pt x="455275" y="385612"/>
                  </a:lnTo>
                  <a:close/>
                  <a:moveTo>
                    <a:pt x="212511" y="381390"/>
                  </a:moveTo>
                  <a:cubicBezTo>
                    <a:pt x="118923" y="381390"/>
                    <a:pt x="43631" y="306098"/>
                    <a:pt x="43631" y="212511"/>
                  </a:cubicBezTo>
                  <a:cubicBezTo>
                    <a:pt x="43631" y="118923"/>
                    <a:pt x="118923" y="43631"/>
                    <a:pt x="212511" y="43631"/>
                  </a:cubicBezTo>
                  <a:cubicBezTo>
                    <a:pt x="306098" y="43631"/>
                    <a:pt x="381390" y="118923"/>
                    <a:pt x="381390" y="212511"/>
                  </a:cubicBezTo>
                  <a:cubicBezTo>
                    <a:pt x="381390" y="305394"/>
                    <a:pt x="305394" y="381390"/>
                    <a:pt x="212511" y="381390"/>
                  </a:cubicBez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D76FE3C-1D95-DAC9-EB65-C610E731A451}"/>
                </a:ext>
              </a:extLst>
            </p:cNvPr>
            <p:cNvSpPr/>
            <p:nvPr/>
          </p:nvSpPr>
          <p:spPr>
            <a:xfrm>
              <a:off x="4068243" y="6108644"/>
              <a:ext cx="302576" cy="218136"/>
            </a:xfrm>
            <a:custGeom>
              <a:avLst/>
              <a:gdLst>
                <a:gd name="connsiteX0" fmla="*/ 302576 w 302575"/>
                <a:gd name="connsiteY0" fmla="*/ 97375 h 218136"/>
                <a:gd name="connsiteX1" fmla="*/ 262467 w 302575"/>
                <a:gd name="connsiteY1" fmla="*/ 97375 h 218136"/>
                <a:gd name="connsiteX2" fmla="*/ 253319 w 302575"/>
                <a:gd name="connsiteY2" fmla="*/ 103005 h 218136"/>
                <a:gd name="connsiteX3" fmla="*/ 226580 w 302575"/>
                <a:gd name="connsiteY3" fmla="*/ 131855 h 218136"/>
                <a:gd name="connsiteX4" fmla="*/ 204063 w 302575"/>
                <a:gd name="connsiteY4" fmla="*/ 53748 h 218136"/>
                <a:gd name="connsiteX5" fmla="*/ 188582 w 302575"/>
                <a:gd name="connsiteY5" fmla="*/ 45304 h 218136"/>
                <a:gd name="connsiteX6" fmla="*/ 180138 w 302575"/>
                <a:gd name="connsiteY6" fmla="*/ 53044 h 218136"/>
                <a:gd name="connsiteX7" fmla="*/ 137918 w 302575"/>
                <a:gd name="connsiteY7" fmla="*/ 164927 h 218136"/>
                <a:gd name="connsiteX8" fmla="*/ 109068 w 302575"/>
                <a:gd name="connsiteY8" fmla="*/ 10121 h 218136"/>
                <a:gd name="connsiteX9" fmla="*/ 94995 w 302575"/>
                <a:gd name="connsiteY9" fmla="*/ 270 h 218136"/>
                <a:gd name="connsiteX10" fmla="*/ 85143 w 302575"/>
                <a:gd name="connsiteY10" fmla="*/ 8714 h 218136"/>
                <a:gd name="connsiteX11" fmla="*/ 54886 w 302575"/>
                <a:gd name="connsiteY11" fmla="*/ 97375 h 218136"/>
                <a:gd name="connsiteX12" fmla="*/ 0 w 302575"/>
                <a:gd name="connsiteY12" fmla="*/ 97375 h 218136"/>
                <a:gd name="connsiteX13" fmla="*/ 0 w 302575"/>
                <a:gd name="connsiteY13" fmla="*/ 125522 h 218136"/>
                <a:gd name="connsiteX14" fmla="*/ 64033 w 302575"/>
                <a:gd name="connsiteY14" fmla="*/ 125522 h 218136"/>
                <a:gd name="connsiteX15" fmla="*/ 75996 w 302575"/>
                <a:gd name="connsiteY15" fmla="*/ 114967 h 218136"/>
                <a:gd name="connsiteX16" fmla="*/ 93587 w 302575"/>
                <a:gd name="connsiteY16" fmla="*/ 61488 h 218136"/>
                <a:gd name="connsiteX17" fmla="*/ 121734 w 302575"/>
                <a:gd name="connsiteY17" fmla="*/ 212776 h 218136"/>
                <a:gd name="connsiteX18" fmla="*/ 132993 w 302575"/>
                <a:gd name="connsiteY18" fmla="*/ 222628 h 218136"/>
                <a:gd name="connsiteX19" fmla="*/ 134400 w 302575"/>
                <a:gd name="connsiteY19" fmla="*/ 222628 h 218136"/>
                <a:gd name="connsiteX20" fmla="*/ 146362 w 302575"/>
                <a:gd name="connsiteY20" fmla="*/ 214887 h 218136"/>
                <a:gd name="connsiteX21" fmla="*/ 191397 w 302575"/>
                <a:gd name="connsiteY21" fmla="*/ 96672 h 218136"/>
                <a:gd name="connsiteX22" fmla="*/ 209692 w 302575"/>
                <a:gd name="connsiteY22" fmla="*/ 160002 h 218136"/>
                <a:gd name="connsiteX23" fmla="*/ 225173 w 302575"/>
                <a:gd name="connsiteY23" fmla="*/ 168445 h 218136"/>
                <a:gd name="connsiteX24" fmla="*/ 230802 w 302575"/>
                <a:gd name="connsiteY24" fmla="*/ 164927 h 218136"/>
                <a:gd name="connsiteX25" fmla="*/ 268800 w 302575"/>
                <a:gd name="connsiteY25" fmla="*/ 125522 h 218136"/>
                <a:gd name="connsiteX26" fmla="*/ 303279 w 302575"/>
                <a:gd name="connsiteY26" fmla="*/ 125522 h 218136"/>
                <a:gd name="connsiteX27" fmla="*/ 303279 w 302575"/>
                <a:gd name="connsiteY27" fmla="*/ 97375 h 21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02575" h="218136">
                  <a:moveTo>
                    <a:pt x="302576" y="97375"/>
                  </a:moveTo>
                  <a:lnTo>
                    <a:pt x="262467" y="97375"/>
                  </a:lnTo>
                  <a:cubicBezTo>
                    <a:pt x="258949" y="98079"/>
                    <a:pt x="255430" y="100190"/>
                    <a:pt x="253319" y="103005"/>
                  </a:cubicBezTo>
                  <a:lnTo>
                    <a:pt x="226580" y="131855"/>
                  </a:lnTo>
                  <a:lnTo>
                    <a:pt x="204063" y="53748"/>
                  </a:lnTo>
                  <a:cubicBezTo>
                    <a:pt x="201952" y="47415"/>
                    <a:pt x="194915" y="43193"/>
                    <a:pt x="188582" y="45304"/>
                  </a:cubicBezTo>
                  <a:cubicBezTo>
                    <a:pt x="185064" y="46712"/>
                    <a:pt x="181545" y="48823"/>
                    <a:pt x="180138" y="53044"/>
                  </a:cubicBezTo>
                  <a:lnTo>
                    <a:pt x="137918" y="164927"/>
                  </a:lnTo>
                  <a:lnTo>
                    <a:pt x="109068" y="10121"/>
                  </a:lnTo>
                  <a:cubicBezTo>
                    <a:pt x="107661" y="3084"/>
                    <a:pt x="101328" y="-1138"/>
                    <a:pt x="94995" y="270"/>
                  </a:cubicBezTo>
                  <a:cubicBezTo>
                    <a:pt x="90773" y="973"/>
                    <a:pt x="87254" y="4492"/>
                    <a:pt x="85143" y="8714"/>
                  </a:cubicBezTo>
                  <a:lnTo>
                    <a:pt x="54886" y="97375"/>
                  </a:lnTo>
                  <a:lnTo>
                    <a:pt x="0" y="97375"/>
                  </a:lnTo>
                  <a:lnTo>
                    <a:pt x="0" y="125522"/>
                  </a:lnTo>
                  <a:lnTo>
                    <a:pt x="64033" y="125522"/>
                  </a:lnTo>
                  <a:cubicBezTo>
                    <a:pt x="69663" y="124818"/>
                    <a:pt x="74588" y="120596"/>
                    <a:pt x="75996" y="114967"/>
                  </a:cubicBezTo>
                  <a:lnTo>
                    <a:pt x="93587" y="61488"/>
                  </a:lnTo>
                  <a:lnTo>
                    <a:pt x="121734" y="212776"/>
                  </a:lnTo>
                  <a:cubicBezTo>
                    <a:pt x="122438" y="218406"/>
                    <a:pt x="127363" y="222628"/>
                    <a:pt x="132993" y="222628"/>
                  </a:cubicBezTo>
                  <a:lnTo>
                    <a:pt x="134400" y="222628"/>
                  </a:lnTo>
                  <a:cubicBezTo>
                    <a:pt x="139326" y="222628"/>
                    <a:pt x="144251" y="219813"/>
                    <a:pt x="146362" y="214887"/>
                  </a:cubicBezTo>
                  <a:lnTo>
                    <a:pt x="191397" y="96672"/>
                  </a:lnTo>
                  <a:lnTo>
                    <a:pt x="209692" y="160002"/>
                  </a:lnTo>
                  <a:cubicBezTo>
                    <a:pt x="211803" y="166334"/>
                    <a:pt x="218136" y="170556"/>
                    <a:pt x="225173" y="168445"/>
                  </a:cubicBezTo>
                  <a:cubicBezTo>
                    <a:pt x="227284" y="167742"/>
                    <a:pt x="229395" y="166334"/>
                    <a:pt x="230802" y="164927"/>
                  </a:cubicBezTo>
                  <a:lnTo>
                    <a:pt x="268800" y="125522"/>
                  </a:lnTo>
                  <a:lnTo>
                    <a:pt x="303279" y="125522"/>
                  </a:lnTo>
                  <a:lnTo>
                    <a:pt x="303279" y="97375"/>
                  </a:ln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CF219017-9204-C881-CB8C-A9599BB14890}"/>
              </a:ext>
            </a:extLst>
          </p:cNvPr>
          <p:cNvSpPr txBox="1"/>
          <p:nvPr/>
        </p:nvSpPr>
        <p:spPr>
          <a:xfrm>
            <a:off x="292755" y="4225392"/>
            <a:ext cx="193304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b="1" dirty="0"/>
              <a:t>Misalignment of BCMS and  Business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7D05174-E354-8E2E-5BC8-55FA47A7CA85}"/>
              </a:ext>
            </a:extLst>
          </p:cNvPr>
          <p:cNvSpPr txBox="1"/>
          <p:nvPr/>
        </p:nvSpPr>
        <p:spPr>
          <a:xfrm>
            <a:off x="1218761" y="2507046"/>
            <a:ext cx="17549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b="1" dirty="0"/>
              <a:t>Noncompliance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246EE48-E65E-D429-90DF-4D3C85B52AD9}"/>
              </a:ext>
            </a:extLst>
          </p:cNvPr>
          <p:cNvSpPr txBox="1"/>
          <p:nvPr/>
        </p:nvSpPr>
        <p:spPr>
          <a:xfrm>
            <a:off x="3258297" y="1235537"/>
            <a:ext cx="17549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b="1" dirty="0"/>
              <a:t>Vulnerabilities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B27403B-9F27-2581-E57A-2402A3BB8D96}"/>
              </a:ext>
            </a:extLst>
          </p:cNvPr>
          <p:cNvSpPr txBox="1"/>
          <p:nvPr/>
        </p:nvSpPr>
        <p:spPr>
          <a:xfrm>
            <a:off x="6983649" y="1252778"/>
            <a:ext cx="21850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Reputational Losses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0DED975-3EE8-71E6-6ACE-A96AD985349D}"/>
              </a:ext>
            </a:extLst>
          </p:cNvPr>
          <p:cNvSpPr txBox="1"/>
          <p:nvPr/>
        </p:nvSpPr>
        <p:spPr>
          <a:xfrm>
            <a:off x="9068730" y="2360468"/>
            <a:ext cx="2185054" cy="6527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Competitive Disadvantage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87B671D-F11B-7DBF-94E7-F8CC14DA09ED}"/>
              </a:ext>
            </a:extLst>
          </p:cNvPr>
          <p:cNvSpPr txBox="1"/>
          <p:nvPr/>
        </p:nvSpPr>
        <p:spPr>
          <a:xfrm>
            <a:off x="9962501" y="4361794"/>
            <a:ext cx="15333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Financial Impact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7CB19AD-3925-E41E-2D41-BEA31B1142A3}"/>
              </a:ext>
            </a:extLst>
          </p:cNvPr>
          <p:cNvSpPr txBox="1"/>
          <p:nvPr/>
        </p:nvSpPr>
        <p:spPr>
          <a:xfrm>
            <a:off x="5220465" y="3925447"/>
            <a:ext cx="1657112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b="1" dirty="0"/>
              <a:t>Disruption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F21AF32-2279-5F38-32F4-E6F2C4381DA3}"/>
              </a:ext>
            </a:extLst>
          </p:cNvPr>
          <p:cNvSpPr txBox="1"/>
          <p:nvPr/>
        </p:nvSpPr>
        <p:spPr>
          <a:xfrm>
            <a:off x="497052" y="153877"/>
            <a:ext cx="8402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ea typeface="Inter SemiBold" panose="02000503000000020004" pitchFamily="2" charset="0"/>
                <a:cs typeface="Poppins SemiBold" panose="00000700000000000000" pitchFamily="50" charset="0"/>
              </a:rPr>
              <a:t>Risks Associated with an Outdated BCM Program</a:t>
            </a:r>
          </a:p>
        </p:txBody>
      </p:sp>
      <p:sp>
        <p:nvSpPr>
          <p:cNvPr id="52" name="Freeform 146">
            <a:extLst>
              <a:ext uri="{FF2B5EF4-FFF2-40B4-BE49-F238E27FC236}">
                <a16:creationId xmlns:a16="http://schemas.microsoft.com/office/drawing/2014/main" id="{80C6E466-742C-48DF-8C81-B316AAD4BE9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17661" y="4553958"/>
            <a:ext cx="786624" cy="665504"/>
          </a:xfrm>
          <a:custGeom>
            <a:avLst/>
            <a:gdLst>
              <a:gd name="connsiteX0" fmla="*/ 1844676 w 1897064"/>
              <a:gd name="connsiteY0" fmla="*/ 1495425 h 1604963"/>
              <a:gd name="connsiteX1" fmla="*/ 1897064 w 1897064"/>
              <a:gd name="connsiteY1" fmla="*/ 1550194 h 1604963"/>
              <a:gd name="connsiteX2" fmla="*/ 1844676 w 1897064"/>
              <a:gd name="connsiteY2" fmla="*/ 1604963 h 1604963"/>
              <a:gd name="connsiteX3" fmla="*/ 1792288 w 1897064"/>
              <a:gd name="connsiteY3" fmla="*/ 1550194 h 1604963"/>
              <a:gd name="connsiteX4" fmla="*/ 1844676 w 1897064"/>
              <a:gd name="connsiteY4" fmla="*/ 1495425 h 1604963"/>
              <a:gd name="connsiteX5" fmla="*/ 958353 w 1897064"/>
              <a:gd name="connsiteY5" fmla="*/ 1163638 h 1604963"/>
              <a:gd name="connsiteX6" fmla="*/ 1052514 w 1897064"/>
              <a:gd name="connsiteY6" fmla="*/ 1262063 h 1604963"/>
              <a:gd name="connsiteX7" fmla="*/ 954587 w 1897064"/>
              <a:gd name="connsiteY7" fmla="*/ 1360488 h 1604963"/>
              <a:gd name="connsiteX8" fmla="*/ 860426 w 1897064"/>
              <a:gd name="connsiteY8" fmla="*/ 1262063 h 1604963"/>
              <a:gd name="connsiteX9" fmla="*/ 958353 w 1897064"/>
              <a:gd name="connsiteY9" fmla="*/ 1163638 h 1604963"/>
              <a:gd name="connsiteX10" fmla="*/ 863601 w 1897064"/>
              <a:gd name="connsiteY10" fmla="*/ 600075 h 1604963"/>
              <a:gd name="connsiteX11" fmla="*/ 1047751 w 1897064"/>
              <a:gd name="connsiteY11" fmla="*/ 600075 h 1604963"/>
              <a:gd name="connsiteX12" fmla="*/ 1017589 w 1897064"/>
              <a:gd name="connsiteY12" fmla="*/ 1114425 h 1604963"/>
              <a:gd name="connsiteX13" fmla="*/ 893764 w 1897064"/>
              <a:gd name="connsiteY13" fmla="*/ 1114425 h 1604963"/>
              <a:gd name="connsiteX14" fmla="*/ 954087 w 1897064"/>
              <a:gd name="connsiteY14" fmla="*/ 0 h 1604963"/>
              <a:gd name="connsiteX15" fmla="*/ 1822450 w 1897064"/>
              <a:gd name="connsiteY15" fmla="*/ 1438275 h 1604963"/>
              <a:gd name="connsiteX16" fmla="*/ 1757362 w 1897064"/>
              <a:gd name="connsiteY16" fmla="*/ 1481138 h 1604963"/>
              <a:gd name="connsiteX17" fmla="*/ 954087 w 1897064"/>
              <a:gd name="connsiteY17" fmla="*/ 147637 h 1604963"/>
              <a:gd name="connsiteX18" fmla="*/ 131762 w 1897064"/>
              <a:gd name="connsiteY18" fmla="*/ 1511301 h 1604963"/>
              <a:gd name="connsiteX19" fmla="*/ 1735137 w 1897064"/>
              <a:gd name="connsiteY19" fmla="*/ 1511301 h 1604963"/>
              <a:gd name="connsiteX20" fmla="*/ 1735137 w 1897064"/>
              <a:gd name="connsiteY20" fmla="*/ 1585913 h 1604963"/>
              <a:gd name="connsiteX21" fmla="*/ 0 w 1897064"/>
              <a:gd name="connsiteY21" fmla="*/ 1585913 h 1604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897064" h="1604963">
                <a:moveTo>
                  <a:pt x="1844676" y="1495425"/>
                </a:moveTo>
                <a:cubicBezTo>
                  <a:pt x="1873609" y="1495425"/>
                  <a:pt x="1897064" y="1519946"/>
                  <a:pt x="1897064" y="1550194"/>
                </a:cubicBezTo>
                <a:cubicBezTo>
                  <a:pt x="1897064" y="1580442"/>
                  <a:pt x="1873609" y="1604963"/>
                  <a:pt x="1844676" y="1604963"/>
                </a:cubicBezTo>
                <a:cubicBezTo>
                  <a:pt x="1815743" y="1604963"/>
                  <a:pt x="1792288" y="1580442"/>
                  <a:pt x="1792288" y="1550194"/>
                </a:cubicBezTo>
                <a:cubicBezTo>
                  <a:pt x="1792288" y="1519946"/>
                  <a:pt x="1815743" y="1495425"/>
                  <a:pt x="1844676" y="1495425"/>
                </a:cubicBezTo>
                <a:close/>
                <a:moveTo>
                  <a:pt x="958353" y="1163638"/>
                </a:moveTo>
                <a:cubicBezTo>
                  <a:pt x="1011083" y="1163638"/>
                  <a:pt x="1052514" y="1209065"/>
                  <a:pt x="1052514" y="1262063"/>
                </a:cubicBezTo>
                <a:cubicBezTo>
                  <a:pt x="1052514" y="1315061"/>
                  <a:pt x="1007317" y="1360488"/>
                  <a:pt x="954587" y="1360488"/>
                </a:cubicBezTo>
                <a:cubicBezTo>
                  <a:pt x="901857" y="1360488"/>
                  <a:pt x="860426" y="1315061"/>
                  <a:pt x="860426" y="1262063"/>
                </a:cubicBezTo>
                <a:cubicBezTo>
                  <a:pt x="860426" y="1209065"/>
                  <a:pt x="905623" y="1163638"/>
                  <a:pt x="958353" y="1163638"/>
                </a:cubicBezTo>
                <a:close/>
                <a:moveTo>
                  <a:pt x="863601" y="600075"/>
                </a:moveTo>
                <a:lnTo>
                  <a:pt x="1047751" y="600075"/>
                </a:lnTo>
                <a:lnTo>
                  <a:pt x="1017589" y="1114425"/>
                </a:lnTo>
                <a:lnTo>
                  <a:pt x="893764" y="1114425"/>
                </a:lnTo>
                <a:close/>
                <a:moveTo>
                  <a:pt x="954087" y="0"/>
                </a:moveTo>
                <a:lnTo>
                  <a:pt x="1822450" y="1438275"/>
                </a:lnTo>
                <a:lnTo>
                  <a:pt x="1757362" y="1481138"/>
                </a:lnTo>
                <a:lnTo>
                  <a:pt x="954087" y="147637"/>
                </a:lnTo>
                <a:lnTo>
                  <a:pt x="131762" y="1511301"/>
                </a:lnTo>
                <a:lnTo>
                  <a:pt x="1735137" y="1511301"/>
                </a:lnTo>
                <a:lnTo>
                  <a:pt x="1735137" y="1585913"/>
                </a:lnTo>
                <a:lnTo>
                  <a:pt x="0" y="15859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3" name="&quot;No&quot; Symbol 382">
            <a:extLst>
              <a:ext uri="{FF2B5EF4-FFF2-40B4-BE49-F238E27FC236}">
                <a16:creationId xmlns:a16="http://schemas.microsoft.com/office/drawing/2014/main" id="{F2B7547F-F64F-AF92-4FB4-7D15F1D0A802}"/>
              </a:ext>
            </a:extLst>
          </p:cNvPr>
          <p:cNvSpPr/>
          <p:nvPr/>
        </p:nvSpPr>
        <p:spPr>
          <a:xfrm>
            <a:off x="3336648" y="3126077"/>
            <a:ext cx="652604" cy="625667"/>
          </a:xfrm>
          <a:prstGeom prst="noSmoking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55" name="Graphic 54" descr="Siren with solid fill">
            <a:extLst>
              <a:ext uri="{FF2B5EF4-FFF2-40B4-BE49-F238E27FC236}">
                <a16:creationId xmlns:a16="http://schemas.microsoft.com/office/drawing/2014/main" id="{31120B8B-9299-7758-7139-E536E73837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33249" y="2018741"/>
            <a:ext cx="947403" cy="947403"/>
          </a:xfrm>
          <a:prstGeom prst="rect">
            <a:avLst/>
          </a:prstGeom>
        </p:spPr>
      </p:pic>
      <p:pic>
        <p:nvPicPr>
          <p:cNvPr id="25" name="Graphic 24" descr="Downward trend graph with solid fill">
            <a:extLst>
              <a:ext uri="{FF2B5EF4-FFF2-40B4-BE49-F238E27FC236}">
                <a16:creationId xmlns:a16="http://schemas.microsoft.com/office/drawing/2014/main" id="{037067D9-516F-CF96-47C5-272902DFA4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15351" y="203222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241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12" grpId="0" animBg="1"/>
      <p:bldP spid="40" grpId="0"/>
      <p:bldP spid="41" grpId="0"/>
      <p:bldP spid="42" grpId="0"/>
      <p:bldP spid="43" grpId="0"/>
      <p:bldP spid="44" grpId="0"/>
      <p:bldP spid="45" grpId="0"/>
      <p:bldP spid="49" grpId="0"/>
      <p:bldP spid="52" grpId="0" animBg="1"/>
      <p:bldP spid="5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DB14B1-4473-D990-1341-4CA79D8515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9992" y="192132"/>
            <a:ext cx="2074032" cy="64813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54D5A31B-2453-2E08-1503-61147ECAF0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6365" y="192132"/>
            <a:ext cx="1457790" cy="52515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6BFB28F-925B-052C-22DE-D906782C2E50}"/>
              </a:ext>
            </a:extLst>
          </p:cNvPr>
          <p:cNvSpPr/>
          <p:nvPr/>
        </p:nvSpPr>
        <p:spPr>
          <a:xfrm>
            <a:off x="-4500" y="2444628"/>
            <a:ext cx="5710181" cy="1915182"/>
          </a:xfrm>
          <a:prstGeom prst="rect">
            <a:avLst/>
          </a:prstGeom>
          <a:gradFill>
            <a:gsLst>
              <a:gs pos="0">
                <a:schemeClr val="tx1">
                  <a:alpha val="6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Google Shape;142;p1">
            <a:extLst>
              <a:ext uri="{FF2B5EF4-FFF2-40B4-BE49-F238E27FC236}">
                <a16:creationId xmlns:a16="http://schemas.microsoft.com/office/drawing/2014/main" id="{502F7066-71F5-C351-060C-AE9B6EF7314D}"/>
              </a:ext>
            </a:extLst>
          </p:cNvPr>
          <p:cNvSpPr txBox="1"/>
          <p:nvPr/>
        </p:nvSpPr>
        <p:spPr>
          <a:xfrm>
            <a:off x="631166" y="2617409"/>
            <a:ext cx="8197874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ontserrat"/>
                <a:cs typeface="Tajawal" panose="00000500000000000000" pitchFamily="2" charset="-78"/>
                <a:sym typeface="Montserrat"/>
              </a:rPr>
              <a:t>Key Benefits of a Managed Service Model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Montserrat"/>
              <a:cs typeface="Tajawal" panose="00000500000000000000" pitchFamily="2" charset="-78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6316138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CB38D9-731B-4473-9625-A958B10E539C}"/>
              </a:ext>
            </a:extLst>
          </p:cNvPr>
          <p:cNvSpPr txBox="1"/>
          <p:nvPr/>
        </p:nvSpPr>
        <p:spPr>
          <a:xfrm>
            <a:off x="486122" y="176176"/>
            <a:ext cx="63639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Key Benefits of a Managed Service Model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EFD32BB-D45A-561C-ED43-B3159682F48E}"/>
              </a:ext>
            </a:extLst>
          </p:cNvPr>
          <p:cNvGrpSpPr/>
          <p:nvPr/>
        </p:nvGrpSpPr>
        <p:grpSpPr>
          <a:xfrm>
            <a:off x="91355" y="2954480"/>
            <a:ext cx="5627717" cy="2436820"/>
            <a:chOff x="2797439" y="2284244"/>
            <a:chExt cx="6597121" cy="285657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0464F62-CDEA-D299-F8D8-E75FC391AE99}"/>
                </a:ext>
              </a:extLst>
            </p:cNvPr>
            <p:cNvGrpSpPr/>
            <p:nvPr/>
          </p:nvGrpSpPr>
          <p:grpSpPr>
            <a:xfrm>
              <a:off x="2797439" y="3108669"/>
              <a:ext cx="2034112" cy="2032150"/>
              <a:chOff x="3462122" y="6133007"/>
              <a:chExt cx="3998614" cy="3994755"/>
            </a:xfrm>
          </p:grpSpPr>
          <p:sp>
            <p:nvSpPr>
              <p:cNvPr id="43" name="Freeform 2">
                <a:extLst>
                  <a:ext uri="{FF2B5EF4-FFF2-40B4-BE49-F238E27FC236}">
                    <a16:creationId xmlns:a16="http://schemas.microsoft.com/office/drawing/2014/main" id="{19081E75-0501-B194-CE1D-92DCD3344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2122" y="6133007"/>
                <a:ext cx="3998614" cy="3994755"/>
              </a:xfrm>
              <a:custGeom>
                <a:avLst/>
                <a:gdLst>
                  <a:gd name="T0" fmla="*/ 4566 w 4567"/>
                  <a:gd name="T1" fmla="*/ 2282 h 4566"/>
                  <a:gd name="T2" fmla="*/ 4566 w 4567"/>
                  <a:gd name="T3" fmla="*/ 2282 h 4566"/>
                  <a:gd name="T4" fmla="*/ 3019 w 4567"/>
                  <a:gd name="T5" fmla="*/ 4443 h 4566"/>
                  <a:gd name="T6" fmla="*/ 3019 w 4567"/>
                  <a:gd name="T7" fmla="*/ 4443 h 4566"/>
                  <a:gd name="T8" fmla="*/ 2875 w 4567"/>
                  <a:gd name="T9" fmla="*/ 4488 h 4566"/>
                  <a:gd name="T10" fmla="*/ 2875 w 4567"/>
                  <a:gd name="T11" fmla="*/ 4488 h 4566"/>
                  <a:gd name="T12" fmla="*/ 2798 w 4567"/>
                  <a:gd name="T13" fmla="*/ 4507 h 4566"/>
                  <a:gd name="T14" fmla="*/ 2798 w 4567"/>
                  <a:gd name="T15" fmla="*/ 4507 h 4566"/>
                  <a:gd name="T16" fmla="*/ 2654 w 4567"/>
                  <a:gd name="T17" fmla="*/ 4535 h 4566"/>
                  <a:gd name="T18" fmla="*/ 2654 w 4567"/>
                  <a:gd name="T19" fmla="*/ 4535 h 4566"/>
                  <a:gd name="T20" fmla="*/ 2577 w 4567"/>
                  <a:gd name="T21" fmla="*/ 4546 h 4566"/>
                  <a:gd name="T22" fmla="*/ 2577 w 4567"/>
                  <a:gd name="T23" fmla="*/ 4546 h 4566"/>
                  <a:gd name="T24" fmla="*/ 2432 w 4567"/>
                  <a:gd name="T25" fmla="*/ 4560 h 4566"/>
                  <a:gd name="T26" fmla="*/ 2432 w 4567"/>
                  <a:gd name="T27" fmla="*/ 4560 h 4566"/>
                  <a:gd name="T28" fmla="*/ 2356 w 4567"/>
                  <a:gd name="T29" fmla="*/ 4563 h 4566"/>
                  <a:gd name="T30" fmla="*/ 2356 w 4567"/>
                  <a:gd name="T31" fmla="*/ 4563 h 4566"/>
                  <a:gd name="T32" fmla="*/ 2283 w 4567"/>
                  <a:gd name="T33" fmla="*/ 4565 h 4566"/>
                  <a:gd name="T34" fmla="*/ 2283 w 4567"/>
                  <a:gd name="T35" fmla="*/ 4565 h 4566"/>
                  <a:gd name="T36" fmla="*/ 2211 w 4567"/>
                  <a:gd name="T37" fmla="*/ 4563 h 4566"/>
                  <a:gd name="T38" fmla="*/ 2211 w 4567"/>
                  <a:gd name="T39" fmla="*/ 4563 h 4566"/>
                  <a:gd name="T40" fmla="*/ 2134 w 4567"/>
                  <a:gd name="T41" fmla="*/ 4560 h 4566"/>
                  <a:gd name="T42" fmla="*/ 2134 w 4567"/>
                  <a:gd name="T43" fmla="*/ 4560 h 4566"/>
                  <a:gd name="T44" fmla="*/ 1990 w 4567"/>
                  <a:gd name="T45" fmla="*/ 4546 h 4566"/>
                  <a:gd name="T46" fmla="*/ 1990 w 4567"/>
                  <a:gd name="T47" fmla="*/ 4546 h 4566"/>
                  <a:gd name="T48" fmla="*/ 1913 w 4567"/>
                  <a:gd name="T49" fmla="*/ 4535 h 4566"/>
                  <a:gd name="T50" fmla="*/ 1913 w 4567"/>
                  <a:gd name="T51" fmla="*/ 4535 h 4566"/>
                  <a:gd name="T52" fmla="*/ 1769 w 4567"/>
                  <a:gd name="T53" fmla="*/ 4507 h 4566"/>
                  <a:gd name="T54" fmla="*/ 1769 w 4567"/>
                  <a:gd name="T55" fmla="*/ 4507 h 4566"/>
                  <a:gd name="T56" fmla="*/ 1692 w 4567"/>
                  <a:gd name="T57" fmla="*/ 4488 h 4566"/>
                  <a:gd name="T58" fmla="*/ 1692 w 4567"/>
                  <a:gd name="T59" fmla="*/ 4488 h 4566"/>
                  <a:gd name="T60" fmla="*/ 1547 w 4567"/>
                  <a:gd name="T61" fmla="*/ 4443 h 4566"/>
                  <a:gd name="T62" fmla="*/ 1547 w 4567"/>
                  <a:gd name="T63" fmla="*/ 4443 h 4566"/>
                  <a:gd name="T64" fmla="*/ 0 w 4567"/>
                  <a:gd name="T65" fmla="*/ 2282 h 4566"/>
                  <a:gd name="T66" fmla="*/ 0 w 4567"/>
                  <a:gd name="T67" fmla="*/ 2282 h 4566"/>
                  <a:gd name="T68" fmla="*/ 2283 w 4567"/>
                  <a:gd name="T69" fmla="*/ 0 h 4566"/>
                  <a:gd name="T70" fmla="*/ 2283 w 4567"/>
                  <a:gd name="T71" fmla="*/ 0 h 4566"/>
                  <a:gd name="T72" fmla="*/ 4566 w 4567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7" h="4566">
                    <a:moveTo>
                      <a:pt x="4566" y="2282"/>
                    </a:moveTo>
                    <a:lnTo>
                      <a:pt x="4566" y="2282"/>
                    </a:lnTo>
                    <a:cubicBezTo>
                      <a:pt x="4566" y="3285"/>
                      <a:pt x="3919" y="4137"/>
                      <a:pt x="3019" y="4443"/>
                    </a:cubicBezTo>
                    <a:lnTo>
                      <a:pt x="3019" y="4443"/>
                    </a:lnTo>
                    <a:cubicBezTo>
                      <a:pt x="2972" y="4460"/>
                      <a:pt x="2924" y="4475"/>
                      <a:pt x="2875" y="4488"/>
                    </a:cubicBezTo>
                    <a:lnTo>
                      <a:pt x="2875" y="4488"/>
                    </a:lnTo>
                    <a:cubicBezTo>
                      <a:pt x="2850" y="4495"/>
                      <a:pt x="2825" y="4501"/>
                      <a:pt x="2798" y="4507"/>
                    </a:cubicBezTo>
                    <a:lnTo>
                      <a:pt x="2798" y="4507"/>
                    </a:lnTo>
                    <a:cubicBezTo>
                      <a:pt x="2751" y="4517"/>
                      <a:pt x="2702" y="4527"/>
                      <a:pt x="2654" y="4535"/>
                    </a:cubicBezTo>
                    <a:lnTo>
                      <a:pt x="2654" y="4535"/>
                    </a:lnTo>
                    <a:cubicBezTo>
                      <a:pt x="2628" y="4539"/>
                      <a:pt x="2603" y="4543"/>
                      <a:pt x="2577" y="4546"/>
                    </a:cubicBezTo>
                    <a:lnTo>
                      <a:pt x="2577" y="4546"/>
                    </a:lnTo>
                    <a:cubicBezTo>
                      <a:pt x="2529" y="4552"/>
                      <a:pt x="2481" y="4556"/>
                      <a:pt x="2432" y="4560"/>
                    </a:cubicBezTo>
                    <a:lnTo>
                      <a:pt x="2432" y="4560"/>
                    </a:lnTo>
                    <a:cubicBezTo>
                      <a:pt x="2407" y="4562"/>
                      <a:pt x="2381" y="4563"/>
                      <a:pt x="2356" y="4563"/>
                    </a:cubicBezTo>
                    <a:lnTo>
                      <a:pt x="2356" y="4563"/>
                    </a:lnTo>
                    <a:cubicBezTo>
                      <a:pt x="2332" y="4564"/>
                      <a:pt x="2307" y="4565"/>
                      <a:pt x="2283" y="4565"/>
                    </a:cubicBezTo>
                    <a:lnTo>
                      <a:pt x="2283" y="4565"/>
                    </a:lnTo>
                    <a:cubicBezTo>
                      <a:pt x="2260" y="4565"/>
                      <a:pt x="2235" y="4564"/>
                      <a:pt x="2211" y="4563"/>
                    </a:cubicBezTo>
                    <a:lnTo>
                      <a:pt x="2211" y="4563"/>
                    </a:lnTo>
                    <a:cubicBezTo>
                      <a:pt x="2186" y="4563"/>
                      <a:pt x="2160" y="4562"/>
                      <a:pt x="2134" y="4560"/>
                    </a:cubicBezTo>
                    <a:lnTo>
                      <a:pt x="2134" y="4560"/>
                    </a:lnTo>
                    <a:cubicBezTo>
                      <a:pt x="2086" y="4556"/>
                      <a:pt x="2038" y="4552"/>
                      <a:pt x="1990" y="4546"/>
                    </a:cubicBezTo>
                    <a:lnTo>
                      <a:pt x="1990" y="4546"/>
                    </a:lnTo>
                    <a:cubicBezTo>
                      <a:pt x="1964" y="4543"/>
                      <a:pt x="1938" y="4539"/>
                      <a:pt x="1913" y="4535"/>
                    </a:cubicBezTo>
                    <a:lnTo>
                      <a:pt x="1913" y="4535"/>
                    </a:lnTo>
                    <a:cubicBezTo>
                      <a:pt x="1864" y="4527"/>
                      <a:pt x="1816" y="4517"/>
                      <a:pt x="1769" y="4507"/>
                    </a:cubicBezTo>
                    <a:lnTo>
                      <a:pt x="1769" y="4507"/>
                    </a:lnTo>
                    <a:cubicBezTo>
                      <a:pt x="1743" y="4501"/>
                      <a:pt x="1717" y="4494"/>
                      <a:pt x="1692" y="4488"/>
                    </a:cubicBezTo>
                    <a:lnTo>
                      <a:pt x="1692" y="4488"/>
                    </a:lnTo>
                    <a:cubicBezTo>
                      <a:pt x="1642" y="4475"/>
                      <a:pt x="1595" y="4460"/>
                      <a:pt x="1547" y="4443"/>
                    </a:cubicBezTo>
                    <a:lnTo>
                      <a:pt x="1547" y="4443"/>
                    </a:lnTo>
                    <a:cubicBezTo>
                      <a:pt x="648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3" y="0"/>
                      <a:pt x="2283" y="0"/>
                    </a:cubicBezTo>
                    <a:lnTo>
                      <a:pt x="2283" y="0"/>
                    </a:lnTo>
                    <a:cubicBezTo>
                      <a:pt x="3544" y="0"/>
                      <a:pt x="4566" y="1021"/>
                      <a:pt x="4566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" name="Freeform 3">
                <a:extLst>
                  <a:ext uri="{FF2B5EF4-FFF2-40B4-BE49-F238E27FC236}">
                    <a16:creationId xmlns:a16="http://schemas.microsoft.com/office/drawing/2014/main" id="{772B0954-5D2B-E45E-FF1A-6D6D163A7A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298" y="7302487"/>
                <a:ext cx="3018259" cy="2825275"/>
              </a:xfrm>
              <a:custGeom>
                <a:avLst/>
                <a:gdLst>
                  <a:gd name="T0" fmla="*/ 0 w 3448"/>
                  <a:gd name="T1" fmla="*/ 0 h 3228"/>
                  <a:gd name="T2" fmla="*/ 0 w 3448"/>
                  <a:gd name="T3" fmla="*/ 377 h 3228"/>
                  <a:gd name="T4" fmla="*/ 600 w 3448"/>
                  <a:gd name="T5" fmla="*/ 487 h 3228"/>
                  <a:gd name="T6" fmla="*/ 600 w 3448"/>
                  <a:gd name="T7" fmla="*/ 756 h 3228"/>
                  <a:gd name="T8" fmla="*/ 987 w 3448"/>
                  <a:gd name="T9" fmla="*/ 865 h 3228"/>
                  <a:gd name="T10" fmla="*/ 987 w 3448"/>
                  <a:gd name="T11" fmla="*/ 3105 h 3228"/>
                  <a:gd name="T12" fmla="*/ 987 w 3448"/>
                  <a:gd name="T13" fmla="*/ 3105 h 3228"/>
                  <a:gd name="T14" fmla="*/ 1132 w 3448"/>
                  <a:gd name="T15" fmla="*/ 3150 h 3228"/>
                  <a:gd name="T16" fmla="*/ 1132 w 3448"/>
                  <a:gd name="T17" fmla="*/ 865 h 3228"/>
                  <a:gd name="T18" fmla="*/ 1209 w 3448"/>
                  <a:gd name="T19" fmla="*/ 865 h 3228"/>
                  <a:gd name="T20" fmla="*/ 1209 w 3448"/>
                  <a:gd name="T21" fmla="*/ 3169 h 3228"/>
                  <a:gd name="T22" fmla="*/ 1209 w 3448"/>
                  <a:gd name="T23" fmla="*/ 3169 h 3228"/>
                  <a:gd name="T24" fmla="*/ 1353 w 3448"/>
                  <a:gd name="T25" fmla="*/ 3197 h 3228"/>
                  <a:gd name="T26" fmla="*/ 1353 w 3448"/>
                  <a:gd name="T27" fmla="*/ 865 h 3228"/>
                  <a:gd name="T28" fmla="*/ 1430 w 3448"/>
                  <a:gd name="T29" fmla="*/ 865 h 3228"/>
                  <a:gd name="T30" fmla="*/ 1430 w 3448"/>
                  <a:gd name="T31" fmla="*/ 3208 h 3228"/>
                  <a:gd name="T32" fmla="*/ 1430 w 3448"/>
                  <a:gd name="T33" fmla="*/ 3208 h 3228"/>
                  <a:gd name="T34" fmla="*/ 1574 w 3448"/>
                  <a:gd name="T35" fmla="*/ 3222 h 3228"/>
                  <a:gd name="T36" fmla="*/ 1574 w 3448"/>
                  <a:gd name="T37" fmla="*/ 865 h 3228"/>
                  <a:gd name="T38" fmla="*/ 1651 w 3448"/>
                  <a:gd name="T39" fmla="*/ 865 h 3228"/>
                  <a:gd name="T40" fmla="*/ 1651 w 3448"/>
                  <a:gd name="T41" fmla="*/ 3225 h 3228"/>
                  <a:gd name="T42" fmla="*/ 1651 w 3448"/>
                  <a:gd name="T43" fmla="*/ 3225 h 3228"/>
                  <a:gd name="T44" fmla="*/ 1723 w 3448"/>
                  <a:gd name="T45" fmla="*/ 3227 h 3228"/>
                  <a:gd name="T46" fmla="*/ 1723 w 3448"/>
                  <a:gd name="T47" fmla="*/ 3227 h 3228"/>
                  <a:gd name="T48" fmla="*/ 1796 w 3448"/>
                  <a:gd name="T49" fmla="*/ 3225 h 3228"/>
                  <a:gd name="T50" fmla="*/ 1796 w 3448"/>
                  <a:gd name="T51" fmla="*/ 865 h 3228"/>
                  <a:gd name="T52" fmla="*/ 1872 w 3448"/>
                  <a:gd name="T53" fmla="*/ 865 h 3228"/>
                  <a:gd name="T54" fmla="*/ 1872 w 3448"/>
                  <a:gd name="T55" fmla="*/ 3222 h 3228"/>
                  <a:gd name="T56" fmla="*/ 1872 w 3448"/>
                  <a:gd name="T57" fmla="*/ 3222 h 3228"/>
                  <a:gd name="T58" fmla="*/ 2017 w 3448"/>
                  <a:gd name="T59" fmla="*/ 3208 h 3228"/>
                  <a:gd name="T60" fmla="*/ 2017 w 3448"/>
                  <a:gd name="T61" fmla="*/ 865 h 3228"/>
                  <a:gd name="T62" fmla="*/ 2094 w 3448"/>
                  <a:gd name="T63" fmla="*/ 865 h 3228"/>
                  <a:gd name="T64" fmla="*/ 2094 w 3448"/>
                  <a:gd name="T65" fmla="*/ 3197 h 3228"/>
                  <a:gd name="T66" fmla="*/ 2094 w 3448"/>
                  <a:gd name="T67" fmla="*/ 3197 h 3228"/>
                  <a:gd name="T68" fmla="*/ 2238 w 3448"/>
                  <a:gd name="T69" fmla="*/ 3169 h 3228"/>
                  <a:gd name="T70" fmla="*/ 2238 w 3448"/>
                  <a:gd name="T71" fmla="*/ 865 h 3228"/>
                  <a:gd name="T72" fmla="*/ 2315 w 3448"/>
                  <a:gd name="T73" fmla="*/ 865 h 3228"/>
                  <a:gd name="T74" fmla="*/ 2315 w 3448"/>
                  <a:gd name="T75" fmla="*/ 3150 h 3228"/>
                  <a:gd name="T76" fmla="*/ 2315 w 3448"/>
                  <a:gd name="T77" fmla="*/ 3150 h 3228"/>
                  <a:gd name="T78" fmla="*/ 2459 w 3448"/>
                  <a:gd name="T79" fmla="*/ 3105 h 3228"/>
                  <a:gd name="T80" fmla="*/ 2459 w 3448"/>
                  <a:gd name="T81" fmla="*/ 865 h 3228"/>
                  <a:gd name="T82" fmla="*/ 2848 w 3448"/>
                  <a:gd name="T83" fmla="*/ 756 h 3228"/>
                  <a:gd name="T84" fmla="*/ 2848 w 3448"/>
                  <a:gd name="T85" fmla="*/ 487 h 3228"/>
                  <a:gd name="T86" fmla="*/ 3447 w 3448"/>
                  <a:gd name="T87" fmla="*/ 377 h 3228"/>
                  <a:gd name="T88" fmla="*/ 3447 w 3448"/>
                  <a:gd name="T89" fmla="*/ 0 h 3228"/>
                  <a:gd name="T90" fmla="*/ 0 w 3448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8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600" y="487"/>
                    </a:lnTo>
                    <a:lnTo>
                      <a:pt x="600" y="756"/>
                    </a:lnTo>
                    <a:lnTo>
                      <a:pt x="987" y="865"/>
                    </a:lnTo>
                    <a:lnTo>
                      <a:pt x="987" y="3105"/>
                    </a:lnTo>
                    <a:lnTo>
                      <a:pt x="987" y="3105"/>
                    </a:lnTo>
                    <a:cubicBezTo>
                      <a:pt x="1035" y="3122"/>
                      <a:pt x="1082" y="3137"/>
                      <a:pt x="1132" y="3150"/>
                    </a:cubicBezTo>
                    <a:lnTo>
                      <a:pt x="1132" y="865"/>
                    </a:lnTo>
                    <a:lnTo>
                      <a:pt x="1209" y="865"/>
                    </a:lnTo>
                    <a:lnTo>
                      <a:pt x="1209" y="3169"/>
                    </a:lnTo>
                    <a:lnTo>
                      <a:pt x="1209" y="3169"/>
                    </a:lnTo>
                    <a:cubicBezTo>
                      <a:pt x="1256" y="3179"/>
                      <a:pt x="1304" y="3189"/>
                      <a:pt x="1353" y="3197"/>
                    </a:cubicBezTo>
                    <a:lnTo>
                      <a:pt x="1353" y="865"/>
                    </a:lnTo>
                    <a:lnTo>
                      <a:pt x="1430" y="865"/>
                    </a:lnTo>
                    <a:lnTo>
                      <a:pt x="1430" y="3208"/>
                    </a:lnTo>
                    <a:lnTo>
                      <a:pt x="1430" y="3208"/>
                    </a:lnTo>
                    <a:cubicBezTo>
                      <a:pt x="1478" y="3214"/>
                      <a:pt x="1526" y="3218"/>
                      <a:pt x="1574" y="3222"/>
                    </a:cubicBezTo>
                    <a:lnTo>
                      <a:pt x="1574" y="865"/>
                    </a:lnTo>
                    <a:lnTo>
                      <a:pt x="1651" y="865"/>
                    </a:lnTo>
                    <a:lnTo>
                      <a:pt x="1651" y="3225"/>
                    </a:lnTo>
                    <a:lnTo>
                      <a:pt x="1651" y="3225"/>
                    </a:lnTo>
                    <a:cubicBezTo>
                      <a:pt x="1675" y="3226"/>
                      <a:pt x="1700" y="3227"/>
                      <a:pt x="1723" y="3227"/>
                    </a:cubicBezTo>
                    <a:lnTo>
                      <a:pt x="1723" y="3227"/>
                    </a:lnTo>
                    <a:cubicBezTo>
                      <a:pt x="1747" y="3227"/>
                      <a:pt x="1772" y="3226"/>
                      <a:pt x="1796" y="3225"/>
                    </a:cubicBezTo>
                    <a:lnTo>
                      <a:pt x="1796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1" y="3218"/>
                      <a:pt x="1969" y="3214"/>
                      <a:pt x="2017" y="3208"/>
                    </a:cubicBezTo>
                    <a:lnTo>
                      <a:pt x="2017" y="865"/>
                    </a:lnTo>
                    <a:lnTo>
                      <a:pt x="2094" y="865"/>
                    </a:lnTo>
                    <a:lnTo>
                      <a:pt x="2094" y="3197"/>
                    </a:lnTo>
                    <a:lnTo>
                      <a:pt x="2094" y="3197"/>
                    </a:lnTo>
                    <a:cubicBezTo>
                      <a:pt x="2142" y="3189"/>
                      <a:pt x="2191" y="3179"/>
                      <a:pt x="2238" y="3169"/>
                    </a:cubicBezTo>
                    <a:lnTo>
                      <a:pt x="2238" y="865"/>
                    </a:lnTo>
                    <a:lnTo>
                      <a:pt x="2315" y="865"/>
                    </a:lnTo>
                    <a:lnTo>
                      <a:pt x="2315" y="3150"/>
                    </a:lnTo>
                    <a:lnTo>
                      <a:pt x="2315" y="3150"/>
                    </a:lnTo>
                    <a:cubicBezTo>
                      <a:pt x="2364" y="3137"/>
                      <a:pt x="2412" y="3122"/>
                      <a:pt x="2459" y="3105"/>
                    </a:cubicBezTo>
                    <a:lnTo>
                      <a:pt x="2459" y="865"/>
                    </a:lnTo>
                    <a:lnTo>
                      <a:pt x="2848" y="756"/>
                    </a:lnTo>
                    <a:lnTo>
                      <a:pt x="2848" y="487"/>
                    </a:lnTo>
                    <a:lnTo>
                      <a:pt x="3447" y="377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5281B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6" name="Freeform 4">
                <a:extLst>
                  <a:ext uri="{FF2B5EF4-FFF2-40B4-BE49-F238E27FC236}">
                    <a16:creationId xmlns:a16="http://schemas.microsoft.com/office/drawing/2014/main" id="{4CE68ABA-0906-D063-A13F-505F0A0815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298" y="7634418"/>
                <a:ext cx="3018259" cy="96490"/>
              </a:xfrm>
              <a:custGeom>
                <a:avLst/>
                <a:gdLst>
                  <a:gd name="T0" fmla="*/ 0 w 3448"/>
                  <a:gd name="T1" fmla="*/ 0 h 111"/>
                  <a:gd name="T2" fmla="*/ 600 w 3448"/>
                  <a:gd name="T3" fmla="*/ 110 h 111"/>
                  <a:gd name="T4" fmla="*/ 2848 w 3448"/>
                  <a:gd name="T5" fmla="*/ 110 h 111"/>
                  <a:gd name="T6" fmla="*/ 3447 w 3448"/>
                  <a:gd name="T7" fmla="*/ 0 h 111"/>
                  <a:gd name="T8" fmla="*/ 0 w 34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8" h="111">
                    <a:moveTo>
                      <a:pt x="0" y="0"/>
                    </a:moveTo>
                    <a:lnTo>
                      <a:pt x="600" y="110"/>
                    </a:lnTo>
                    <a:lnTo>
                      <a:pt x="2848" y="110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7" name="Freeform 5">
                <a:extLst>
                  <a:ext uri="{FF2B5EF4-FFF2-40B4-BE49-F238E27FC236}">
                    <a16:creationId xmlns:a16="http://schemas.microsoft.com/office/drawing/2014/main" id="{FEB3371F-1948-BF14-65A4-4F5D70AA8E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77212" y="7966349"/>
                <a:ext cx="1968430" cy="96490"/>
              </a:xfrm>
              <a:custGeom>
                <a:avLst/>
                <a:gdLst>
                  <a:gd name="T0" fmla="*/ 387 w 2249"/>
                  <a:gd name="T1" fmla="*/ 109 h 110"/>
                  <a:gd name="T2" fmla="*/ 1860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7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7" y="109"/>
                    </a:moveTo>
                    <a:lnTo>
                      <a:pt x="1860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7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B559593-5443-4F1C-D085-00BCBD98E2F1}"/>
                </a:ext>
              </a:extLst>
            </p:cNvPr>
            <p:cNvGrpSpPr/>
            <p:nvPr/>
          </p:nvGrpSpPr>
          <p:grpSpPr>
            <a:xfrm>
              <a:off x="5078943" y="3108669"/>
              <a:ext cx="2032148" cy="2032150"/>
              <a:chOff x="7947053" y="6133007"/>
              <a:chExt cx="3994753" cy="3994755"/>
            </a:xfrm>
          </p:grpSpPr>
          <p:sp>
            <p:nvSpPr>
              <p:cNvPr id="20" name="Freeform 6">
                <a:extLst>
                  <a:ext uri="{FF2B5EF4-FFF2-40B4-BE49-F238E27FC236}">
                    <a16:creationId xmlns:a16="http://schemas.microsoft.com/office/drawing/2014/main" id="{7025787D-56CC-EE12-EF2D-362F603402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47053" y="6133007"/>
                <a:ext cx="3994753" cy="3994755"/>
              </a:xfrm>
              <a:custGeom>
                <a:avLst/>
                <a:gdLst>
                  <a:gd name="T0" fmla="*/ 4565 w 4566"/>
                  <a:gd name="T1" fmla="*/ 2282 h 4566"/>
                  <a:gd name="T2" fmla="*/ 4565 w 4566"/>
                  <a:gd name="T3" fmla="*/ 2282 h 4566"/>
                  <a:gd name="T4" fmla="*/ 3019 w 4566"/>
                  <a:gd name="T5" fmla="*/ 4443 h 4566"/>
                  <a:gd name="T6" fmla="*/ 3019 w 4566"/>
                  <a:gd name="T7" fmla="*/ 4443 h 4566"/>
                  <a:gd name="T8" fmla="*/ 2874 w 4566"/>
                  <a:gd name="T9" fmla="*/ 4488 h 4566"/>
                  <a:gd name="T10" fmla="*/ 2874 w 4566"/>
                  <a:gd name="T11" fmla="*/ 4488 h 4566"/>
                  <a:gd name="T12" fmla="*/ 2798 w 4566"/>
                  <a:gd name="T13" fmla="*/ 4507 h 4566"/>
                  <a:gd name="T14" fmla="*/ 2798 w 4566"/>
                  <a:gd name="T15" fmla="*/ 4507 h 4566"/>
                  <a:gd name="T16" fmla="*/ 2652 w 4566"/>
                  <a:gd name="T17" fmla="*/ 4535 h 4566"/>
                  <a:gd name="T18" fmla="*/ 2652 w 4566"/>
                  <a:gd name="T19" fmla="*/ 4535 h 4566"/>
                  <a:gd name="T20" fmla="*/ 2576 w 4566"/>
                  <a:gd name="T21" fmla="*/ 4546 h 4566"/>
                  <a:gd name="T22" fmla="*/ 2576 w 4566"/>
                  <a:gd name="T23" fmla="*/ 4546 h 4566"/>
                  <a:gd name="T24" fmla="*/ 2432 w 4566"/>
                  <a:gd name="T25" fmla="*/ 4560 h 4566"/>
                  <a:gd name="T26" fmla="*/ 2432 w 4566"/>
                  <a:gd name="T27" fmla="*/ 4560 h 4566"/>
                  <a:gd name="T28" fmla="*/ 2355 w 4566"/>
                  <a:gd name="T29" fmla="*/ 4563 h 4566"/>
                  <a:gd name="T30" fmla="*/ 2355 w 4566"/>
                  <a:gd name="T31" fmla="*/ 4563 h 4566"/>
                  <a:gd name="T32" fmla="*/ 2283 w 4566"/>
                  <a:gd name="T33" fmla="*/ 4565 h 4566"/>
                  <a:gd name="T34" fmla="*/ 2283 w 4566"/>
                  <a:gd name="T35" fmla="*/ 4565 h 4566"/>
                  <a:gd name="T36" fmla="*/ 2210 w 4566"/>
                  <a:gd name="T37" fmla="*/ 4563 h 4566"/>
                  <a:gd name="T38" fmla="*/ 2210 w 4566"/>
                  <a:gd name="T39" fmla="*/ 4563 h 4566"/>
                  <a:gd name="T40" fmla="*/ 2134 w 4566"/>
                  <a:gd name="T41" fmla="*/ 4560 h 4566"/>
                  <a:gd name="T42" fmla="*/ 2134 w 4566"/>
                  <a:gd name="T43" fmla="*/ 4560 h 4566"/>
                  <a:gd name="T44" fmla="*/ 1988 w 4566"/>
                  <a:gd name="T45" fmla="*/ 4546 h 4566"/>
                  <a:gd name="T46" fmla="*/ 1988 w 4566"/>
                  <a:gd name="T47" fmla="*/ 4546 h 4566"/>
                  <a:gd name="T48" fmla="*/ 1912 w 4566"/>
                  <a:gd name="T49" fmla="*/ 4535 h 4566"/>
                  <a:gd name="T50" fmla="*/ 1912 w 4566"/>
                  <a:gd name="T51" fmla="*/ 4535 h 4566"/>
                  <a:gd name="T52" fmla="*/ 1768 w 4566"/>
                  <a:gd name="T53" fmla="*/ 4507 h 4566"/>
                  <a:gd name="T54" fmla="*/ 1768 w 4566"/>
                  <a:gd name="T55" fmla="*/ 4507 h 4566"/>
                  <a:gd name="T56" fmla="*/ 1691 w 4566"/>
                  <a:gd name="T57" fmla="*/ 4488 h 4566"/>
                  <a:gd name="T58" fmla="*/ 1691 w 4566"/>
                  <a:gd name="T59" fmla="*/ 4488 h 4566"/>
                  <a:gd name="T60" fmla="*/ 1546 w 4566"/>
                  <a:gd name="T61" fmla="*/ 4443 h 4566"/>
                  <a:gd name="T62" fmla="*/ 1546 w 4566"/>
                  <a:gd name="T63" fmla="*/ 4443 h 4566"/>
                  <a:gd name="T64" fmla="*/ 0 w 4566"/>
                  <a:gd name="T65" fmla="*/ 2282 h 4566"/>
                  <a:gd name="T66" fmla="*/ 0 w 4566"/>
                  <a:gd name="T67" fmla="*/ 2282 h 4566"/>
                  <a:gd name="T68" fmla="*/ 2283 w 4566"/>
                  <a:gd name="T69" fmla="*/ 0 h 4566"/>
                  <a:gd name="T70" fmla="*/ 2283 w 4566"/>
                  <a:gd name="T71" fmla="*/ 0 h 4566"/>
                  <a:gd name="T72" fmla="*/ 4565 w 4566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6" h="4566">
                    <a:moveTo>
                      <a:pt x="4565" y="2282"/>
                    </a:moveTo>
                    <a:lnTo>
                      <a:pt x="4565" y="2282"/>
                    </a:lnTo>
                    <a:cubicBezTo>
                      <a:pt x="4565" y="3285"/>
                      <a:pt x="3918" y="4137"/>
                      <a:pt x="3019" y="4443"/>
                    </a:cubicBezTo>
                    <a:lnTo>
                      <a:pt x="3019" y="4443"/>
                    </a:lnTo>
                    <a:cubicBezTo>
                      <a:pt x="2971" y="4460"/>
                      <a:pt x="2923" y="4475"/>
                      <a:pt x="2874" y="4488"/>
                    </a:cubicBezTo>
                    <a:lnTo>
                      <a:pt x="2874" y="4488"/>
                    </a:lnTo>
                    <a:cubicBezTo>
                      <a:pt x="2848" y="4495"/>
                      <a:pt x="2823" y="4501"/>
                      <a:pt x="2798" y="4507"/>
                    </a:cubicBezTo>
                    <a:lnTo>
                      <a:pt x="2798" y="4507"/>
                    </a:lnTo>
                    <a:cubicBezTo>
                      <a:pt x="2750" y="4517"/>
                      <a:pt x="2701" y="4527"/>
                      <a:pt x="2652" y="4535"/>
                    </a:cubicBezTo>
                    <a:lnTo>
                      <a:pt x="2652" y="4535"/>
                    </a:lnTo>
                    <a:cubicBezTo>
                      <a:pt x="2627" y="4539"/>
                      <a:pt x="2602" y="4543"/>
                      <a:pt x="2576" y="4546"/>
                    </a:cubicBezTo>
                    <a:lnTo>
                      <a:pt x="2576" y="4546"/>
                    </a:lnTo>
                    <a:cubicBezTo>
                      <a:pt x="2528" y="4552"/>
                      <a:pt x="2480" y="4556"/>
                      <a:pt x="2432" y="4560"/>
                    </a:cubicBezTo>
                    <a:lnTo>
                      <a:pt x="2432" y="4560"/>
                    </a:lnTo>
                    <a:cubicBezTo>
                      <a:pt x="2406" y="4562"/>
                      <a:pt x="2380" y="4563"/>
                      <a:pt x="2355" y="4563"/>
                    </a:cubicBezTo>
                    <a:lnTo>
                      <a:pt x="2355" y="4563"/>
                    </a:lnTo>
                    <a:cubicBezTo>
                      <a:pt x="2330" y="4564"/>
                      <a:pt x="2307" y="4565"/>
                      <a:pt x="2283" y="4565"/>
                    </a:cubicBezTo>
                    <a:lnTo>
                      <a:pt x="2283" y="4565"/>
                    </a:lnTo>
                    <a:cubicBezTo>
                      <a:pt x="2258" y="4565"/>
                      <a:pt x="2234" y="4564"/>
                      <a:pt x="2210" y="4563"/>
                    </a:cubicBezTo>
                    <a:lnTo>
                      <a:pt x="2210" y="4563"/>
                    </a:lnTo>
                    <a:cubicBezTo>
                      <a:pt x="2184" y="4563"/>
                      <a:pt x="2159" y="4562"/>
                      <a:pt x="2134" y="4560"/>
                    </a:cubicBezTo>
                    <a:lnTo>
                      <a:pt x="2134" y="4560"/>
                    </a:lnTo>
                    <a:cubicBezTo>
                      <a:pt x="2085" y="4556"/>
                      <a:pt x="2036" y="4552"/>
                      <a:pt x="1988" y="4546"/>
                    </a:cubicBezTo>
                    <a:lnTo>
                      <a:pt x="1988" y="4546"/>
                    </a:lnTo>
                    <a:cubicBezTo>
                      <a:pt x="1963" y="4543"/>
                      <a:pt x="1938" y="4539"/>
                      <a:pt x="1912" y="4535"/>
                    </a:cubicBezTo>
                    <a:lnTo>
                      <a:pt x="1912" y="4535"/>
                    </a:lnTo>
                    <a:cubicBezTo>
                      <a:pt x="1863" y="4527"/>
                      <a:pt x="1815" y="4517"/>
                      <a:pt x="1768" y="4507"/>
                    </a:cubicBezTo>
                    <a:lnTo>
                      <a:pt x="1768" y="4507"/>
                    </a:lnTo>
                    <a:cubicBezTo>
                      <a:pt x="1741" y="4501"/>
                      <a:pt x="1716" y="4494"/>
                      <a:pt x="1691" y="4488"/>
                    </a:cubicBezTo>
                    <a:lnTo>
                      <a:pt x="1691" y="4488"/>
                    </a:lnTo>
                    <a:cubicBezTo>
                      <a:pt x="1642" y="4475"/>
                      <a:pt x="1593" y="4460"/>
                      <a:pt x="1546" y="4443"/>
                    </a:cubicBezTo>
                    <a:lnTo>
                      <a:pt x="1546" y="4443"/>
                    </a:lnTo>
                    <a:cubicBezTo>
                      <a:pt x="646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2" y="0"/>
                      <a:pt x="2283" y="0"/>
                    </a:cubicBezTo>
                    <a:lnTo>
                      <a:pt x="2283" y="0"/>
                    </a:lnTo>
                    <a:cubicBezTo>
                      <a:pt x="3543" y="0"/>
                      <a:pt x="4565" y="1021"/>
                      <a:pt x="4565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" name="Freeform 7">
                <a:extLst>
                  <a:ext uri="{FF2B5EF4-FFF2-40B4-BE49-F238E27FC236}">
                    <a16:creationId xmlns:a16="http://schemas.microsoft.com/office/drawing/2014/main" id="{192C785F-2D21-9E4E-E894-55811AC8A1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7230" y="7302487"/>
                <a:ext cx="3018259" cy="2825275"/>
              </a:xfrm>
              <a:custGeom>
                <a:avLst/>
                <a:gdLst>
                  <a:gd name="T0" fmla="*/ 0 w 3447"/>
                  <a:gd name="T1" fmla="*/ 0 h 3228"/>
                  <a:gd name="T2" fmla="*/ 0 w 3447"/>
                  <a:gd name="T3" fmla="*/ 377 h 3228"/>
                  <a:gd name="T4" fmla="*/ 598 w 3447"/>
                  <a:gd name="T5" fmla="*/ 487 h 3228"/>
                  <a:gd name="T6" fmla="*/ 598 w 3447"/>
                  <a:gd name="T7" fmla="*/ 756 h 3228"/>
                  <a:gd name="T8" fmla="*/ 986 w 3447"/>
                  <a:gd name="T9" fmla="*/ 865 h 3228"/>
                  <a:gd name="T10" fmla="*/ 986 w 3447"/>
                  <a:gd name="T11" fmla="*/ 3105 h 3228"/>
                  <a:gd name="T12" fmla="*/ 986 w 3447"/>
                  <a:gd name="T13" fmla="*/ 3105 h 3228"/>
                  <a:gd name="T14" fmla="*/ 1131 w 3447"/>
                  <a:gd name="T15" fmla="*/ 3150 h 3228"/>
                  <a:gd name="T16" fmla="*/ 1131 w 3447"/>
                  <a:gd name="T17" fmla="*/ 865 h 3228"/>
                  <a:gd name="T18" fmla="*/ 1208 w 3447"/>
                  <a:gd name="T19" fmla="*/ 865 h 3228"/>
                  <a:gd name="T20" fmla="*/ 1208 w 3447"/>
                  <a:gd name="T21" fmla="*/ 3169 h 3228"/>
                  <a:gd name="T22" fmla="*/ 1208 w 3447"/>
                  <a:gd name="T23" fmla="*/ 3169 h 3228"/>
                  <a:gd name="T24" fmla="*/ 1352 w 3447"/>
                  <a:gd name="T25" fmla="*/ 3197 h 3228"/>
                  <a:gd name="T26" fmla="*/ 1352 w 3447"/>
                  <a:gd name="T27" fmla="*/ 865 h 3228"/>
                  <a:gd name="T28" fmla="*/ 1428 w 3447"/>
                  <a:gd name="T29" fmla="*/ 865 h 3228"/>
                  <a:gd name="T30" fmla="*/ 1428 w 3447"/>
                  <a:gd name="T31" fmla="*/ 3208 h 3228"/>
                  <a:gd name="T32" fmla="*/ 1428 w 3447"/>
                  <a:gd name="T33" fmla="*/ 3208 h 3228"/>
                  <a:gd name="T34" fmla="*/ 1574 w 3447"/>
                  <a:gd name="T35" fmla="*/ 3222 h 3228"/>
                  <a:gd name="T36" fmla="*/ 1574 w 3447"/>
                  <a:gd name="T37" fmla="*/ 865 h 3228"/>
                  <a:gd name="T38" fmla="*/ 1650 w 3447"/>
                  <a:gd name="T39" fmla="*/ 865 h 3228"/>
                  <a:gd name="T40" fmla="*/ 1650 w 3447"/>
                  <a:gd name="T41" fmla="*/ 3225 h 3228"/>
                  <a:gd name="T42" fmla="*/ 1650 w 3447"/>
                  <a:gd name="T43" fmla="*/ 3225 h 3228"/>
                  <a:gd name="T44" fmla="*/ 1723 w 3447"/>
                  <a:gd name="T45" fmla="*/ 3227 h 3228"/>
                  <a:gd name="T46" fmla="*/ 1723 w 3447"/>
                  <a:gd name="T47" fmla="*/ 3227 h 3228"/>
                  <a:gd name="T48" fmla="*/ 1795 w 3447"/>
                  <a:gd name="T49" fmla="*/ 3225 h 3228"/>
                  <a:gd name="T50" fmla="*/ 1795 w 3447"/>
                  <a:gd name="T51" fmla="*/ 865 h 3228"/>
                  <a:gd name="T52" fmla="*/ 1872 w 3447"/>
                  <a:gd name="T53" fmla="*/ 865 h 3228"/>
                  <a:gd name="T54" fmla="*/ 1872 w 3447"/>
                  <a:gd name="T55" fmla="*/ 3222 h 3228"/>
                  <a:gd name="T56" fmla="*/ 1872 w 3447"/>
                  <a:gd name="T57" fmla="*/ 3222 h 3228"/>
                  <a:gd name="T58" fmla="*/ 2016 w 3447"/>
                  <a:gd name="T59" fmla="*/ 3208 h 3228"/>
                  <a:gd name="T60" fmla="*/ 2016 w 3447"/>
                  <a:gd name="T61" fmla="*/ 865 h 3228"/>
                  <a:gd name="T62" fmla="*/ 2092 w 3447"/>
                  <a:gd name="T63" fmla="*/ 865 h 3228"/>
                  <a:gd name="T64" fmla="*/ 2092 w 3447"/>
                  <a:gd name="T65" fmla="*/ 3197 h 3228"/>
                  <a:gd name="T66" fmla="*/ 2092 w 3447"/>
                  <a:gd name="T67" fmla="*/ 3197 h 3228"/>
                  <a:gd name="T68" fmla="*/ 2238 w 3447"/>
                  <a:gd name="T69" fmla="*/ 3169 h 3228"/>
                  <a:gd name="T70" fmla="*/ 2238 w 3447"/>
                  <a:gd name="T71" fmla="*/ 865 h 3228"/>
                  <a:gd name="T72" fmla="*/ 2314 w 3447"/>
                  <a:gd name="T73" fmla="*/ 865 h 3228"/>
                  <a:gd name="T74" fmla="*/ 2314 w 3447"/>
                  <a:gd name="T75" fmla="*/ 3150 h 3228"/>
                  <a:gd name="T76" fmla="*/ 2314 w 3447"/>
                  <a:gd name="T77" fmla="*/ 3150 h 3228"/>
                  <a:gd name="T78" fmla="*/ 2459 w 3447"/>
                  <a:gd name="T79" fmla="*/ 3105 h 3228"/>
                  <a:gd name="T80" fmla="*/ 2459 w 3447"/>
                  <a:gd name="T81" fmla="*/ 865 h 3228"/>
                  <a:gd name="T82" fmla="*/ 2846 w 3447"/>
                  <a:gd name="T83" fmla="*/ 756 h 3228"/>
                  <a:gd name="T84" fmla="*/ 2846 w 3447"/>
                  <a:gd name="T85" fmla="*/ 487 h 3228"/>
                  <a:gd name="T86" fmla="*/ 3446 w 3447"/>
                  <a:gd name="T87" fmla="*/ 377 h 3228"/>
                  <a:gd name="T88" fmla="*/ 3446 w 3447"/>
                  <a:gd name="T89" fmla="*/ 0 h 3228"/>
                  <a:gd name="T90" fmla="*/ 0 w 3447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7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598" y="487"/>
                    </a:lnTo>
                    <a:lnTo>
                      <a:pt x="598" y="756"/>
                    </a:lnTo>
                    <a:lnTo>
                      <a:pt x="986" y="865"/>
                    </a:lnTo>
                    <a:lnTo>
                      <a:pt x="986" y="3105"/>
                    </a:lnTo>
                    <a:lnTo>
                      <a:pt x="986" y="3105"/>
                    </a:lnTo>
                    <a:cubicBezTo>
                      <a:pt x="1033" y="3122"/>
                      <a:pt x="1082" y="3137"/>
                      <a:pt x="1131" y="3150"/>
                    </a:cubicBezTo>
                    <a:lnTo>
                      <a:pt x="1131" y="865"/>
                    </a:lnTo>
                    <a:lnTo>
                      <a:pt x="1208" y="865"/>
                    </a:lnTo>
                    <a:lnTo>
                      <a:pt x="1208" y="3169"/>
                    </a:lnTo>
                    <a:lnTo>
                      <a:pt x="1208" y="3169"/>
                    </a:lnTo>
                    <a:cubicBezTo>
                      <a:pt x="1255" y="3179"/>
                      <a:pt x="1303" y="3189"/>
                      <a:pt x="1352" y="3197"/>
                    </a:cubicBezTo>
                    <a:lnTo>
                      <a:pt x="1352" y="865"/>
                    </a:lnTo>
                    <a:lnTo>
                      <a:pt x="1428" y="865"/>
                    </a:lnTo>
                    <a:lnTo>
                      <a:pt x="1428" y="3208"/>
                    </a:lnTo>
                    <a:lnTo>
                      <a:pt x="1428" y="3208"/>
                    </a:lnTo>
                    <a:cubicBezTo>
                      <a:pt x="1476" y="3214"/>
                      <a:pt x="1525" y="3218"/>
                      <a:pt x="1574" y="3222"/>
                    </a:cubicBezTo>
                    <a:lnTo>
                      <a:pt x="1574" y="865"/>
                    </a:lnTo>
                    <a:lnTo>
                      <a:pt x="1650" y="865"/>
                    </a:lnTo>
                    <a:lnTo>
                      <a:pt x="1650" y="3225"/>
                    </a:lnTo>
                    <a:lnTo>
                      <a:pt x="1650" y="3225"/>
                    </a:lnTo>
                    <a:cubicBezTo>
                      <a:pt x="1674" y="3226"/>
                      <a:pt x="1698" y="3227"/>
                      <a:pt x="1723" y="3227"/>
                    </a:cubicBezTo>
                    <a:lnTo>
                      <a:pt x="1723" y="3227"/>
                    </a:lnTo>
                    <a:cubicBezTo>
                      <a:pt x="1747" y="3227"/>
                      <a:pt x="1770" y="3226"/>
                      <a:pt x="1795" y="3225"/>
                    </a:cubicBezTo>
                    <a:lnTo>
                      <a:pt x="1795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0" y="3218"/>
                      <a:pt x="1968" y="3214"/>
                      <a:pt x="2016" y="3208"/>
                    </a:cubicBezTo>
                    <a:lnTo>
                      <a:pt x="2016" y="865"/>
                    </a:lnTo>
                    <a:lnTo>
                      <a:pt x="2092" y="865"/>
                    </a:lnTo>
                    <a:lnTo>
                      <a:pt x="2092" y="3197"/>
                    </a:lnTo>
                    <a:lnTo>
                      <a:pt x="2092" y="3197"/>
                    </a:lnTo>
                    <a:cubicBezTo>
                      <a:pt x="2141" y="3189"/>
                      <a:pt x="2190" y="3179"/>
                      <a:pt x="2238" y="3169"/>
                    </a:cubicBezTo>
                    <a:lnTo>
                      <a:pt x="2238" y="865"/>
                    </a:lnTo>
                    <a:lnTo>
                      <a:pt x="2314" y="865"/>
                    </a:lnTo>
                    <a:lnTo>
                      <a:pt x="2314" y="3150"/>
                    </a:lnTo>
                    <a:lnTo>
                      <a:pt x="2314" y="3150"/>
                    </a:lnTo>
                    <a:cubicBezTo>
                      <a:pt x="2363" y="3137"/>
                      <a:pt x="2411" y="3122"/>
                      <a:pt x="2459" y="3105"/>
                    </a:cubicBezTo>
                    <a:lnTo>
                      <a:pt x="2459" y="865"/>
                    </a:lnTo>
                    <a:lnTo>
                      <a:pt x="2846" y="756"/>
                    </a:lnTo>
                    <a:lnTo>
                      <a:pt x="2846" y="487"/>
                    </a:lnTo>
                    <a:lnTo>
                      <a:pt x="3446" y="377"/>
                    </a:lnTo>
                    <a:lnTo>
                      <a:pt x="344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6FAE9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" name="Freeform 8">
                <a:extLst>
                  <a:ext uri="{FF2B5EF4-FFF2-40B4-BE49-F238E27FC236}">
                    <a16:creationId xmlns:a16="http://schemas.microsoft.com/office/drawing/2014/main" id="{D6794192-3EDE-89BC-4FE2-4E005535DB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7230" y="7634418"/>
                <a:ext cx="3018259" cy="96490"/>
              </a:xfrm>
              <a:custGeom>
                <a:avLst/>
                <a:gdLst>
                  <a:gd name="T0" fmla="*/ 0 w 3447"/>
                  <a:gd name="T1" fmla="*/ 0 h 111"/>
                  <a:gd name="T2" fmla="*/ 598 w 3447"/>
                  <a:gd name="T3" fmla="*/ 110 h 111"/>
                  <a:gd name="T4" fmla="*/ 2846 w 3447"/>
                  <a:gd name="T5" fmla="*/ 110 h 111"/>
                  <a:gd name="T6" fmla="*/ 3446 w 3447"/>
                  <a:gd name="T7" fmla="*/ 0 h 111"/>
                  <a:gd name="T8" fmla="*/ 0 w 3447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7" h="111">
                    <a:moveTo>
                      <a:pt x="0" y="0"/>
                    </a:moveTo>
                    <a:lnTo>
                      <a:pt x="598" y="110"/>
                    </a:lnTo>
                    <a:lnTo>
                      <a:pt x="2846" y="110"/>
                    </a:lnTo>
                    <a:lnTo>
                      <a:pt x="344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" name="Freeform 9">
                <a:extLst>
                  <a:ext uri="{FF2B5EF4-FFF2-40B4-BE49-F238E27FC236}">
                    <a16:creationId xmlns:a16="http://schemas.microsoft.com/office/drawing/2014/main" id="{20EF6DFE-EF72-413E-79B3-22A9FFF3B6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62144" y="7966349"/>
                <a:ext cx="1968430" cy="96490"/>
              </a:xfrm>
              <a:custGeom>
                <a:avLst/>
                <a:gdLst>
                  <a:gd name="T0" fmla="*/ 388 w 2249"/>
                  <a:gd name="T1" fmla="*/ 109 h 110"/>
                  <a:gd name="T2" fmla="*/ 1861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8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8" y="109"/>
                    </a:moveTo>
                    <a:lnTo>
                      <a:pt x="1861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8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466F52D-3103-DB6D-DA98-4E6EE0A90564}"/>
                </a:ext>
              </a:extLst>
            </p:cNvPr>
            <p:cNvGrpSpPr/>
            <p:nvPr/>
          </p:nvGrpSpPr>
          <p:grpSpPr>
            <a:xfrm>
              <a:off x="7360448" y="3108669"/>
              <a:ext cx="2034112" cy="2032150"/>
              <a:chOff x="12431985" y="6133007"/>
              <a:chExt cx="3998614" cy="3994755"/>
            </a:xfrm>
          </p:grpSpPr>
          <p:sp>
            <p:nvSpPr>
              <p:cNvPr id="16" name="Freeform 10">
                <a:extLst>
                  <a:ext uri="{FF2B5EF4-FFF2-40B4-BE49-F238E27FC236}">
                    <a16:creationId xmlns:a16="http://schemas.microsoft.com/office/drawing/2014/main" id="{3CAC5B08-E46D-00C4-4BE6-BCCB5E0A45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31985" y="6133007"/>
                <a:ext cx="3998614" cy="3994755"/>
              </a:xfrm>
              <a:custGeom>
                <a:avLst/>
                <a:gdLst>
                  <a:gd name="T0" fmla="*/ 4566 w 4567"/>
                  <a:gd name="T1" fmla="*/ 2282 h 4566"/>
                  <a:gd name="T2" fmla="*/ 4566 w 4567"/>
                  <a:gd name="T3" fmla="*/ 2282 h 4566"/>
                  <a:gd name="T4" fmla="*/ 3020 w 4567"/>
                  <a:gd name="T5" fmla="*/ 4443 h 4566"/>
                  <a:gd name="T6" fmla="*/ 3020 w 4567"/>
                  <a:gd name="T7" fmla="*/ 4443 h 4566"/>
                  <a:gd name="T8" fmla="*/ 2875 w 4567"/>
                  <a:gd name="T9" fmla="*/ 4488 h 4566"/>
                  <a:gd name="T10" fmla="*/ 2875 w 4567"/>
                  <a:gd name="T11" fmla="*/ 4488 h 4566"/>
                  <a:gd name="T12" fmla="*/ 2798 w 4567"/>
                  <a:gd name="T13" fmla="*/ 4507 h 4566"/>
                  <a:gd name="T14" fmla="*/ 2798 w 4567"/>
                  <a:gd name="T15" fmla="*/ 4507 h 4566"/>
                  <a:gd name="T16" fmla="*/ 2654 w 4567"/>
                  <a:gd name="T17" fmla="*/ 4535 h 4566"/>
                  <a:gd name="T18" fmla="*/ 2654 w 4567"/>
                  <a:gd name="T19" fmla="*/ 4535 h 4566"/>
                  <a:gd name="T20" fmla="*/ 2577 w 4567"/>
                  <a:gd name="T21" fmla="*/ 4546 h 4566"/>
                  <a:gd name="T22" fmla="*/ 2577 w 4567"/>
                  <a:gd name="T23" fmla="*/ 4546 h 4566"/>
                  <a:gd name="T24" fmla="*/ 2432 w 4567"/>
                  <a:gd name="T25" fmla="*/ 4560 h 4566"/>
                  <a:gd name="T26" fmla="*/ 2432 w 4567"/>
                  <a:gd name="T27" fmla="*/ 4560 h 4566"/>
                  <a:gd name="T28" fmla="*/ 2356 w 4567"/>
                  <a:gd name="T29" fmla="*/ 4563 h 4566"/>
                  <a:gd name="T30" fmla="*/ 2356 w 4567"/>
                  <a:gd name="T31" fmla="*/ 4563 h 4566"/>
                  <a:gd name="T32" fmla="*/ 2283 w 4567"/>
                  <a:gd name="T33" fmla="*/ 4565 h 4566"/>
                  <a:gd name="T34" fmla="*/ 2283 w 4567"/>
                  <a:gd name="T35" fmla="*/ 4565 h 4566"/>
                  <a:gd name="T36" fmla="*/ 2211 w 4567"/>
                  <a:gd name="T37" fmla="*/ 4563 h 4566"/>
                  <a:gd name="T38" fmla="*/ 2211 w 4567"/>
                  <a:gd name="T39" fmla="*/ 4563 h 4566"/>
                  <a:gd name="T40" fmla="*/ 2134 w 4567"/>
                  <a:gd name="T41" fmla="*/ 4560 h 4566"/>
                  <a:gd name="T42" fmla="*/ 2134 w 4567"/>
                  <a:gd name="T43" fmla="*/ 4560 h 4566"/>
                  <a:gd name="T44" fmla="*/ 1990 w 4567"/>
                  <a:gd name="T45" fmla="*/ 4546 h 4566"/>
                  <a:gd name="T46" fmla="*/ 1990 w 4567"/>
                  <a:gd name="T47" fmla="*/ 4546 h 4566"/>
                  <a:gd name="T48" fmla="*/ 1913 w 4567"/>
                  <a:gd name="T49" fmla="*/ 4535 h 4566"/>
                  <a:gd name="T50" fmla="*/ 1913 w 4567"/>
                  <a:gd name="T51" fmla="*/ 4535 h 4566"/>
                  <a:gd name="T52" fmla="*/ 1768 w 4567"/>
                  <a:gd name="T53" fmla="*/ 4507 h 4566"/>
                  <a:gd name="T54" fmla="*/ 1768 w 4567"/>
                  <a:gd name="T55" fmla="*/ 4507 h 4566"/>
                  <a:gd name="T56" fmla="*/ 1692 w 4567"/>
                  <a:gd name="T57" fmla="*/ 4488 h 4566"/>
                  <a:gd name="T58" fmla="*/ 1692 w 4567"/>
                  <a:gd name="T59" fmla="*/ 4488 h 4566"/>
                  <a:gd name="T60" fmla="*/ 1547 w 4567"/>
                  <a:gd name="T61" fmla="*/ 4443 h 4566"/>
                  <a:gd name="T62" fmla="*/ 1547 w 4567"/>
                  <a:gd name="T63" fmla="*/ 4443 h 4566"/>
                  <a:gd name="T64" fmla="*/ 0 w 4567"/>
                  <a:gd name="T65" fmla="*/ 2282 h 4566"/>
                  <a:gd name="T66" fmla="*/ 0 w 4567"/>
                  <a:gd name="T67" fmla="*/ 2282 h 4566"/>
                  <a:gd name="T68" fmla="*/ 2283 w 4567"/>
                  <a:gd name="T69" fmla="*/ 0 h 4566"/>
                  <a:gd name="T70" fmla="*/ 2283 w 4567"/>
                  <a:gd name="T71" fmla="*/ 0 h 4566"/>
                  <a:gd name="T72" fmla="*/ 4566 w 4567"/>
                  <a:gd name="T73" fmla="*/ 2282 h 4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567" h="4566">
                    <a:moveTo>
                      <a:pt x="4566" y="2282"/>
                    </a:moveTo>
                    <a:lnTo>
                      <a:pt x="4566" y="2282"/>
                    </a:lnTo>
                    <a:cubicBezTo>
                      <a:pt x="4566" y="3285"/>
                      <a:pt x="3919" y="4137"/>
                      <a:pt x="3020" y="4443"/>
                    </a:cubicBezTo>
                    <a:lnTo>
                      <a:pt x="3020" y="4443"/>
                    </a:lnTo>
                    <a:cubicBezTo>
                      <a:pt x="2972" y="4460"/>
                      <a:pt x="2924" y="4475"/>
                      <a:pt x="2875" y="4488"/>
                    </a:cubicBezTo>
                    <a:lnTo>
                      <a:pt x="2875" y="4488"/>
                    </a:lnTo>
                    <a:cubicBezTo>
                      <a:pt x="2850" y="4495"/>
                      <a:pt x="2824" y="4501"/>
                      <a:pt x="2798" y="4507"/>
                    </a:cubicBezTo>
                    <a:lnTo>
                      <a:pt x="2798" y="4507"/>
                    </a:lnTo>
                    <a:cubicBezTo>
                      <a:pt x="2751" y="4517"/>
                      <a:pt x="2703" y="4527"/>
                      <a:pt x="2654" y="4535"/>
                    </a:cubicBezTo>
                    <a:lnTo>
                      <a:pt x="2654" y="4535"/>
                    </a:lnTo>
                    <a:cubicBezTo>
                      <a:pt x="2628" y="4539"/>
                      <a:pt x="2603" y="4543"/>
                      <a:pt x="2577" y="4546"/>
                    </a:cubicBezTo>
                    <a:lnTo>
                      <a:pt x="2577" y="4546"/>
                    </a:lnTo>
                    <a:cubicBezTo>
                      <a:pt x="2530" y="4552"/>
                      <a:pt x="2481" y="4556"/>
                      <a:pt x="2432" y="4560"/>
                    </a:cubicBezTo>
                    <a:lnTo>
                      <a:pt x="2432" y="4560"/>
                    </a:lnTo>
                    <a:cubicBezTo>
                      <a:pt x="2407" y="4562"/>
                      <a:pt x="2382" y="4563"/>
                      <a:pt x="2356" y="4563"/>
                    </a:cubicBezTo>
                    <a:lnTo>
                      <a:pt x="2356" y="4563"/>
                    </a:lnTo>
                    <a:cubicBezTo>
                      <a:pt x="2332" y="4564"/>
                      <a:pt x="2308" y="4565"/>
                      <a:pt x="2283" y="4565"/>
                    </a:cubicBezTo>
                    <a:lnTo>
                      <a:pt x="2283" y="4565"/>
                    </a:lnTo>
                    <a:cubicBezTo>
                      <a:pt x="2259" y="4565"/>
                      <a:pt x="2236" y="4564"/>
                      <a:pt x="2211" y="4563"/>
                    </a:cubicBezTo>
                    <a:lnTo>
                      <a:pt x="2211" y="4563"/>
                    </a:lnTo>
                    <a:cubicBezTo>
                      <a:pt x="2186" y="4563"/>
                      <a:pt x="2159" y="4562"/>
                      <a:pt x="2134" y="4560"/>
                    </a:cubicBezTo>
                    <a:lnTo>
                      <a:pt x="2134" y="4560"/>
                    </a:lnTo>
                    <a:cubicBezTo>
                      <a:pt x="2085" y="4556"/>
                      <a:pt x="2038" y="4552"/>
                      <a:pt x="1990" y="4546"/>
                    </a:cubicBezTo>
                    <a:lnTo>
                      <a:pt x="1990" y="4546"/>
                    </a:lnTo>
                    <a:cubicBezTo>
                      <a:pt x="1964" y="4543"/>
                      <a:pt x="1939" y="4539"/>
                      <a:pt x="1913" y="4535"/>
                    </a:cubicBezTo>
                    <a:lnTo>
                      <a:pt x="1913" y="4535"/>
                    </a:lnTo>
                    <a:cubicBezTo>
                      <a:pt x="1865" y="4527"/>
                      <a:pt x="1816" y="4517"/>
                      <a:pt x="1768" y="4507"/>
                    </a:cubicBezTo>
                    <a:lnTo>
                      <a:pt x="1768" y="4507"/>
                    </a:lnTo>
                    <a:cubicBezTo>
                      <a:pt x="1743" y="4501"/>
                      <a:pt x="1717" y="4494"/>
                      <a:pt x="1692" y="4488"/>
                    </a:cubicBezTo>
                    <a:lnTo>
                      <a:pt x="1692" y="4488"/>
                    </a:lnTo>
                    <a:cubicBezTo>
                      <a:pt x="1643" y="4475"/>
                      <a:pt x="1595" y="4460"/>
                      <a:pt x="1547" y="4443"/>
                    </a:cubicBezTo>
                    <a:lnTo>
                      <a:pt x="1547" y="4443"/>
                    </a:lnTo>
                    <a:cubicBezTo>
                      <a:pt x="647" y="4137"/>
                      <a:pt x="0" y="3285"/>
                      <a:pt x="0" y="2282"/>
                    </a:cubicBezTo>
                    <a:lnTo>
                      <a:pt x="0" y="2282"/>
                    </a:lnTo>
                    <a:cubicBezTo>
                      <a:pt x="0" y="1021"/>
                      <a:pt x="1023" y="0"/>
                      <a:pt x="2283" y="0"/>
                    </a:cubicBezTo>
                    <a:lnTo>
                      <a:pt x="2283" y="0"/>
                    </a:lnTo>
                    <a:cubicBezTo>
                      <a:pt x="3544" y="0"/>
                      <a:pt x="4566" y="1021"/>
                      <a:pt x="4566" y="2282"/>
                    </a:cubicBezTo>
                  </a:path>
                </a:pathLst>
              </a:custGeom>
              <a:solidFill>
                <a:srgbClr val="C4C8CE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" name="Freeform 11">
                <a:extLst>
                  <a:ext uri="{FF2B5EF4-FFF2-40B4-BE49-F238E27FC236}">
                    <a16:creationId xmlns:a16="http://schemas.microsoft.com/office/drawing/2014/main" id="{EAAF24DE-26BF-07BE-53B2-CDB27DB109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2162" y="7302487"/>
                <a:ext cx="3018259" cy="2825275"/>
              </a:xfrm>
              <a:custGeom>
                <a:avLst/>
                <a:gdLst>
                  <a:gd name="T0" fmla="*/ 0 w 3448"/>
                  <a:gd name="T1" fmla="*/ 0 h 3228"/>
                  <a:gd name="T2" fmla="*/ 0 w 3448"/>
                  <a:gd name="T3" fmla="*/ 377 h 3228"/>
                  <a:gd name="T4" fmla="*/ 600 w 3448"/>
                  <a:gd name="T5" fmla="*/ 487 h 3228"/>
                  <a:gd name="T6" fmla="*/ 600 w 3448"/>
                  <a:gd name="T7" fmla="*/ 756 h 3228"/>
                  <a:gd name="T8" fmla="*/ 987 w 3448"/>
                  <a:gd name="T9" fmla="*/ 865 h 3228"/>
                  <a:gd name="T10" fmla="*/ 987 w 3448"/>
                  <a:gd name="T11" fmla="*/ 3105 h 3228"/>
                  <a:gd name="T12" fmla="*/ 987 w 3448"/>
                  <a:gd name="T13" fmla="*/ 3105 h 3228"/>
                  <a:gd name="T14" fmla="*/ 1132 w 3448"/>
                  <a:gd name="T15" fmla="*/ 3150 h 3228"/>
                  <a:gd name="T16" fmla="*/ 1132 w 3448"/>
                  <a:gd name="T17" fmla="*/ 865 h 3228"/>
                  <a:gd name="T18" fmla="*/ 1208 w 3448"/>
                  <a:gd name="T19" fmla="*/ 865 h 3228"/>
                  <a:gd name="T20" fmla="*/ 1208 w 3448"/>
                  <a:gd name="T21" fmla="*/ 3169 h 3228"/>
                  <a:gd name="T22" fmla="*/ 1208 w 3448"/>
                  <a:gd name="T23" fmla="*/ 3169 h 3228"/>
                  <a:gd name="T24" fmla="*/ 1353 w 3448"/>
                  <a:gd name="T25" fmla="*/ 3197 h 3228"/>
                  <a:gd name="T26" fmla="*/ 1353 w 3448"/>
                  <a:gd name="T27" fmla="*/ 865 h 3228"/>
                  <a:gd name="T28" fmla="*/ 1430 w 3448"/>
                  <a:gd name="T29" fmla="*/ 865 h 3228"/>
                  <a:gd name="T30" fmla="*/ 1430 w 3448"/>
                  <a:gd name="T31" fmla="*/ 3208 h 3228"/>
                  <a:gd name="T32" fmla="*/ 1430 w 3448"/>
                  <a:gd name="T33" fmla="*/ 3208 h 3228"/>
                  <a:gd name="T34" fmla="*/ 1574 w 3448"/>
                  <a:gd name="T35" fmla="*/ 3222 h 3228"/>
                  <a:gd name="T36" fmla="*/ 1574 w 3448"/>
                  <a:gd name="T37" fmla="*/ 865 h 3228"/>
                  <a:gd name="T38" fmla="*/ 1651 w 3448"/>
                  <a:gd name="T39" fmla="*/ 865 h 3228"/>
                  <a:gd name="T40" fmla="*/ 1651 w 3448"/>
                  <a:gd name="T41" fmla="*/ 3225 h 3228"/>
                  <a:gd name="T42" fmla="*/ 1651 w 3448"/>
                  <a:gd name="T43" fmla="*/ 3225 h 3228"/>
                  <a:gd name="T44" fmla="*/ 1723 w 3448"/>
                  <a:gd name="T45" fmla="*/ 3227 h 3228"/>
                  <a:gd name="T46" fmla="*/ 1723 w 3448"/>
                  <a:gd name="T47" fmla="*/ 3227 h 3228"/>
                  <a:gd name="T48" fmla="*/ 1796 w 3448"/>
                  <a:gd name="T49" fmla="*/ 3225 h 3228"/>
                  <a:gd name="T50" fmla="*/ 1796 w 3448"/>
                  <a:gd name="T51" fmla="*/ 865 h 3228"/>
                  <a:gd name="T52" fmla="*/ 1872 w 3448"/>
                  <a:gd name="T53" fmla="*/ 865 h 3228"/>
                  <a:gd name="T54" fmla="*/ 1872 w 3448"/>
                  <a:gd name="T55" fmla="*/ 3222 h 3228"/>
                  <a:gd name="T56" fmla="*/ 1872 w 3448"/>
                  <a:gd name="T57" fmla="*/ 3222 h 3228"/>
                  <a:gd name="T58" fmla="*/ 2017 w 3448"/>
                  <a:gd name="T59" fmla="*/ 3208 h 3228"/>
                  <a:gd name="T60" fmla="*/ 2017 w 3448"/>
                  <a:gd name="T61" fmla="*/ 865 h 3228"/>
                  <a:gd name="T62" fmla="*/ 2094 w 3448"/>
                  <a:gd name="T63" fmla="*/ 865 h 3228"/>
                  <a:gd name="T64" fmla="*/ 2094 w 3448"/>
                  <a:gd name="T65" fmla="*/ 3197 h 3228"/>
                  <a:gd name="T66" fmla="*/ 2094 w 3448"/>
                  <a:gd name="T67" fmla="*/ 3197 h 3228"/>
                  <a:gd name="T68" fmla="*/ 2238 w 3448"/>
                  <a:gd name="T69" fmla="*/ 3169 h 3228"/>
                  <a:gd name="T70" fmla="*/ 2238 w 3448"/>
                  <a:gd name="T71" fmla="*/ 865 h 3228"/>
                  <a:gd name="T72" fmla="*/ 2315 w 3448"/>
                  <a:gd name="T73" fmla="*/ 865 h 3228"/>
                  <a:gd name="T74" fmla="*/ 2315 w 3448"/>
                  <a:gd name="T75" fmla="*/ 3150 h 3228"/>
                  <a:gd name="T76" fmla="*/ 2315 w 3448"/>
                  <a:gd name="T77" fmla="*/ 3150 h 3228"/>
                  <a:gd name="T78" fmla="*/ 2460 w 3448"/>
                  <a:gd name="T79" fmla="*/ 3105 h 3228"/>
                  <a:gd name="T80" fmla="*/ 2460 w 3448"/>
                  <a:gd name="T81" fmla="*/ 865 h 3228"/>
                  <a:gd name="T82" fmla="*/ 2848 w 3448"/>
                  <a:gd name="T83" fmla="*/ 756 h 3228"/>
                  <a:gd name="T84" fmla="*/ 2848 w 3448"/>
                  <a:gd name="T85" fmla="*/ 487 h 3228"/>
                  <a:gd name="T86" fmla="*/ 3447 w 3448"/>
                  <a:gd name="T87" fmla="*/ 377 h 3228"/>
                  <a:gd name="T88" fmla="*/ 3447 w 3448"/>
                  <a:gd name="T89" fmla="*/ 0 h 3228"/>
                  <a:gd name="T90" fmla="*/ 0 w 3448"/>
                  <a:gd name="T91" fmla="*/ 0 h 3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48" h="3228">
                    <a:moveTo>
                      <a:pt x="0" y="0"/>
                    </a:moveTo>
                    <a:lnTo>
                      <a:pt x="0" y="377"/>
                    </a:lnTo>
                    <a:lnTo>
                      <a:pt x="600" y="487"/>
                    </a:lnTo>
                    <a:lnTo>
                      <a:pt x="600" y="756"/>
                    </a:lnTo>
                    <a:lnTo>
                      <a:pt x="987" y="865"/>
                    </a:lnTo>
                    <a:lnTo>
                      <a:pt x="987" y="3105"/>
                    </a:lnTo>
                    <a:lnTo>
                      <a:pt x="987" y="3105"/>
                    </a:lnTo>
                    <a:cubicBezTo>
                      <a:pt x="1035" y="3122"/>
                      <a:pt x="1083" y="3137"/>
                      <a:pt x="1132" y="3150"/>
                    </a:cubicBezTo>
                    <a:lnTo>
                      <a:pt x="1132" y="865"/>
                    </a:lnTo>
                    <a:lnTo>
                      <a:pt x="1208" y="865"/>
                    </a:lnTo>
                    <a:lnTo>
                      <a:pt x="1208" y="3169"/>
                    </a:lnTo>
                    <a:lnTo>
                      <a:pt x="1208" y="3169"/>
                    </a:lnTo>
                    <a:cubicBezTo>
                      <a:pt x="1256" y="3179"/>
                      <a:pt x="1305" y="3189"/>
                      <a:pt x="1353" y="3197"/>
                    </a:cubicBezTo>
                    <a:lnTo>
                      <a:pt x="1353" y="865"/>
                    </a:lnTo>
                    <a:lnTo>
                      <a:pt x="1430" y="865"/>
                    </a:lnTo>
                    <a:lnTo>
                      <a:pt x="1430" y="3208"/>
                    </a:lnTo>
                    <a:lnTo>
                      <a:pt x="1430" y="3208"/>
                    </a:lnTo>
                    <a:cubicBezTo>
                      <a:pt x="1478" y="3214"/>
                      <a:pt x="1525" y="3218"/>
                      <a:pt x="1574" y="3222"/>
                    </a:cubicBezTo>
                    <a:lnTo>
                      <a:pt x="1574" y="865"/>
                    </a:lnTo>
                    <a:lnTo>
                      <a:pt x="1651" y="865"/>
                    </a:lnTo>
                    <a:lnTo>
                      <a:pt x="1651" y="3225"/>
                    </a:lnTo>
                    <a:lnTo>
                      <a:pt x="1651" y="3225"/>
                    </a:lnTo>
                    <a:cubicBezTo>
                      <a:pt x="1676" y="3226"/>
                      <a:pt x="1699" y="3227"/>
                      <a:pt x="1723" y="3227"/>
                    </a:cubicBezTo>
                    <a:lnTo>
                      <a:pt x="1723" y="3227"/>
                    </a:lnTo>
                    <a:cubicBezTo>
                      <a:pt x="1748" y="3227"/>
                      <a:pt x="1772" y="3226"/>
                      <a:pt x="1796" y="3225"/>
                    </a:cubicBezTo>
                    <a:lnTo>
                      <a:pt x="1796" y="865"/>
                    </a:lnTo>
                    <a:lnTo>
                      <a:pt x="1872" y="865"/>
                    </a:lnTo>
                    <a:lnTo>
                      <a:pt x="1872" y="3222"/>
                    </a:lnTo>
                    <a:lnTo>
                      <a:pt x="1872" y="3222"/>
                    </a:lnTo>
                    <a:cubicBezTo>
                      <a:pt x="1921" y="3218"/>
                      <a:pt x="1970" y="3214"/>
                      <a:pt x="2017" y="3208"/>
                    </a:cubicBezTo>
                    <a:lnTo>
                      <a:pt x="2017" y="865"/>
                    </a:lnTo>
                    <a:lnTo>
                      <a:pt x="2094" y="865"/>
                    </a:lnTo>
                    <a:lnTo>
                      <a:pt x="2094" y="3197"/>
                    </a:lnTo>
                    <a:lnTo>
                      <a:pt x="2094" y="3197"/>
                    </a:lnTo>
                    <a:cubicBezTo>
                      <a:pt x="2143" y="3189"/>
                      <a:pt x="2191" y="3179"/>
                      <a:pt x="2238" y="3169"/>
                    </a:cubicBezTo>
                    <a:lnTo>
                      <a:pt x="2238" y="865"/>
                    </a:lnTo>
                    <a:lnTo>
                      <a:pt x="2315" y="865"/>
                    </a:lnTo>
                    <a:lnTo>
                      <a:pt x="2315" y="3150"/>
                    </a:lnTo>
                    <a:lnTo>
                      <a:pt x="2315" y="3150"/>
                    </a:lnTo>
                    <a:cubicBezTo>
                      <a:pt x="2364" y="3137"/>
                      <a:pt x="2412" y="3122"/>
                      <a:pt x="2460" y="3105"/>
                    </a:cubicBezTo>
                    <a:lnTo>
                      <a:pt x="2460" y="865"/>
                    </a:lnTo>
                    <a:lnTo>
                      <a:pt x="2848" y="756"/>
                    </a:lnTo>
                    <a:lnTo>
                      <a:pt x="2848" y="487"/>
                    </a:lnTo>
                    <a:lnTo>
                      <a:pt x="3447" y="377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2E347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" name="Freeform 12">
                <a:extLst>
                  <a:ext uri="{FF2B5EF4-FFF2-40B4-BE49-F238E27FC236}">
                    <a16:creationId xmlns:a16="http://schemas.microsoft.com/office/drawing/2014/main" id="{C450CEDE-CCD9-61D0-BD38-673602A0FA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2162" y="7634418"/>
                <a:ext cx="3018259" cy="96490"/>
              </a:xfrm>
              <a:custGeom>
                <a:avLst/>
                <a:gdLst>
                  <a:gd name="T0" fmla="*/ 0 w 3448"/>
                  <a:gd name="T1" fmla="*/ 0 h 111"/>
                  <a:gd name="T2" fmla="*/ 600 w 3448"/>
                  <a:gd name="T3" fmla="*/ 110 h 111"/>
                  <a:gd name="T4" fmla="*/ 2848 w 3448"/>
                  <a:gd name="T5" fmla="*/ 110 h 111"/>
                  <a:gd name="T6" fmla="*/ 3447 w 3448"/>
                  <a:gd name="T7" fmla="*/ 0 h 111"/>
                  <a:gd name="T8" fmla="*/ 0 w 34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8" h="111">
                    <a:moveTo>
                      <a:pt x="0" y="0"/>
                    </a:moveTo>
                    <a:lnTo>
                      <a:pt x="600" y="110"/>
                    </a:lnTo>
                    <a:lnTo>
                      <a:pt x="2848" y="110"/>
                    </a:lnTo>
                    <a:lnTo>
                      <a:pt x="344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" name="Freeform 13">
                <a:extLst>
                  <a:ext uri="{FF2B5EF4-FFF2-40B4-BE49-F238E27FC236}">
                    <a16:creationId xmlns:a16="http://schemas.microsoft.com/office/drawing/2014/main" id="{78EC151B-2C7F-9D81-B974-5B4689249C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7076" y="7966349"/>
                <a:ext cx="1968430" cy="96490"/>
              </a:xfrm>
              <a:custGeom>
                <a:avLst/>
                <a:gdLst>
                  <a:gd name="T0" fmla="*/ 387 w 2249"/>
                  <a:gd name="T1" fmla="*/ 109 h 110"/>
                  <a:gd name="T2" fmla="*/ 1860 w 2249"/>
                  <a:gd name="T3" fmla="*/ 109 h 110"/>
                  <a:gd name="T4" fmla="*/ 2248 w 2249"/>
                  <a:gd name="T5" fmla="*/ 0 h 110"/>
                  <a:gd name="T6" fmla="*/ 0 w 2249"/>
                  <a:gd name="T7" fmla="*/ 0 h 110"/>
                  <a:gd name="T8" fmla="*/ 387 w 2249"/>
                  <a:gd name="T9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9" h="110">
                    <a:moveTo>
                      <a:pt x="387" y="109"/>
                    </a:moveTo>
                    <a:lnTo>
                      <a:pt x="1860" y="109"/>
                    </a:lnTo>
                    <a:lnTo>
                      <a:pt x="2248" y="0"/>
                    </a:lnTo>
                    <a:lnTo>
                      <a:pt x="0" y="0"/>
                    </a:lnTo>
                    <a:lnTo>
                      <a:pt x="387" y="109"/>
                    </a:lnTo>
                  </a:path>
                </a:pathLst>
              </a:custGeom>
              <a:solidFill>
                <a:srgbClr val="1A1A1A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182843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47993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6E2C6B8-3B76-A5E3-F888-E609517CFDE9}"/>
                </a:ext>
              </a:extLst>
            </p:cNvPr>
            <p:cNvSpPr txBox="1"/>
            <p:nvPr/>
          </p:nvSpPr>
          <p:spPr>
            <a:xfrm>
              <a:off x="2989508" y="3232374"/>
              <a:ext cx="1649972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1600" b="1" dirty="0">
                  <a:solidFill>
                    <a:srgbClr val="5281B1"/>
                  </a:solidFill>
                  <a:cs typeface="Poppins" pitchFamily="2" charset="77"/>
                </a:rPr>
                <a:t>Exercising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6BF5C9D-B7AE-D186-B32B-5F03A3FDF494}"/>
                </a:ext>
              </a:extLst>
            </p:cNvPr>
            <p:cNvSpPr txBox="1"/>
            <p:nvPr/>
          </p:nvSpPr>
          <p:spPr>
            <a:xfrm>
              <a:off x="5258044" y="3232374"/>
              <a:ext cx="1673945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1600" b="1" dirty="0">
                  <a:solidFill>
                    <a:srgbClr val="6FAE91"/>
                  </a:solidFill>
                  <a:cs typeface="Poppins" pitchFamily="2" charset="77"/>
                </a:rPr>
                <a:t>Maintenance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3B7484F-4D69-1F15-42F5-CCCD90CA547A}"/>
                </a:ext>
              </a:extLst>
            </p:cNvPr>
            <p:cNvSpPr txBox="1"/>
            <p:nvPr/>
          </p:nvSpPr>
          <p:spPr>
            <a:xfrm>
              <a:off x="7876829" y="3232374"/>
              <a:ext cx="1056958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828434"/>
              <a:r>
                <a:rPr lang="en-US" sz="1600" b="1" dirty="0">
                  <a:solidFill>
                    <a:srgbClr val="2E3478"/>
                  </a:solidFill>
                  <a:cs typeface="Poppins" pitchFamily="2" charset="77"/>
                </a:rPr>
                <a:t>Review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83DD2F1-3DB8-C3C0-D619-1008179C5CD4}"/>
                </a:ext>
              </a:extLst>
            </p:cNvPr>
            <p:cNvSpPr txBox="1"/>
            <p:nvPr/>
          </p:nvSpPr>
          <p:spPr>
            <a:xfrm>
              <a:off x="4603621" y="2284244"/>
              <a:ext cx="2982790" cy="3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Managed BCM Validation</a:t>
              </a:r>
            </a:p>
          </p:txBody>
        </p:sp>
        <p:cxnSp>
          <p:nvCxnSpPr>
            <p:cNvPr id="13" name="Connector: Elbow 12">
              <a:extLst>
                <a:ext uri="{FF2B5EF4-FFF2-40B4-BE49-F238E27FC236}">
                  <a16:creationId xmlns:a16="http://schemas.microsoft.com/office/drawing/2014/main" id="{AED8B2F2-1B7A-1F56-11DE-B677DBCD3FBA}"/>
                </a:ext>
              </a:extLst>
            </p:cNvPr>
            <p:cNvCxnSpPr>
              <a:cxnSpLocks/>
              <a:stCxn id="12" idx="1"/>
              <a:endCxn id="9" idx="0"/>
            </p:cNvCxnSpPr>
            <p:nvPr/>
          </p:nvCxnSpPr>
          <p:spPr>
            <a:xfrm rot="10800000" flipV="1">
              <a:off x="3814496" y="2482680"/>
              <a:ext cx="789126" cy="749695"/>
            </a:xfrm>
            <a:prstGeom prst="bent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or: Elbow 13">
              <a:extLst>
                <a:ext uri="{FF2B5EF4-FFF2-40B4-BE49-F238E27FC236}">
                  <a16:creationId xmlns:a16="http://schemas.microsoft.com/office/drawing/2014/main" id="{3CABF74E-7E07-2958-DB6D-F89D8770877D}"/>
                </a:ext>
              </a:extLst>
            </p:cNvPr>
            <p:cNvCxnSpPr>
              <a:cxnSpLocks/>
              <a:stCxn id="12" idx="3"/>
              <a:endCxn id="11" idx="0"/>
            </p:cNvCxnSpPr>
            <p:nvPr/>
          </p:nvCxnSpPr>
          <p:spPr>
            <a:xfrm>
              <a:off x="7586410" y="2482680"/>
              <a:ext cx="818899" cy="749695"/>
            </a:xfrm>
            <a:prstGeom prst="bent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D3126555-BE03-8847-BF3C-B76F6F07E9F1}"/>
                </a:ext>
              </a:extLst>
            </p:cNvPr>
            <p:cNvCxnSpPr>
              <a:stCxn id="12" idx="2"/>
              <a:endCxn id="10" idx="0"/>
            </p:cNvCxnSpPr>
            <p:nvPr/>
          </p:nvCxnSpPr>
          <p:spPr>
            <a:xfrm>
              <a:off x="6095015" y="2681116"/>
              <a:ext cx="1" cy="55125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2C14350D-F6B5-50B3-DA06-AC422EE1C8C1}"/>
              </a:ext>
            </a:extLst>
          </p:cNvPr>
          <p:cNvSpPr/>
          <p:nvPr/>
        </p:nvSpPr>
        <p:spPr>
          <a:xfrm>
            <a:off x="3128577" y="1151029"/>
            <a:ext cx="5934846" cy="723021"/>
          </a:xfrm>
          <a:prstGeom prst="roundRect">
            <a:avLst>
              <a:gd name="adj" fmla="val 11747"/>
            </a:avLst>
          </a:prstGeom>
          <a:solidFill>
            <a:schemeClr val="bg1"/>
          </a:solidFill>
          <a:ln>
            <a:noFill/>
          </a:ln>
          <a:effectLst>
            <a:outerShdw blurRad="889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203864"/>
                </a:solidFill>
              </a:rPr>
              <a:t>Continual Improvement brings Better Resilience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425567C-CF03-1014-023E-03A8F9F6BA2F}"/>
              </a:ext>
            </a:extLst>
          </p:cNvPr>
          <p:cNvGrpSpPr/>
          <p:nvPr/>
        </p:nvGrpSpPr>
        <p:grpSpPr>
          <a:xfrm>
            <a:off x="6082301" y="1365363"/>
            <a:ext cx="5710173" cy="4777204"/>
            <a:chOff x="6082301" y="1365363"/>
            <a:chExt cx="5710173" cy="4777204"/>
          </a:xfrm>
        </p:grpSpPr>
        <p:sp>
          <p:nvSpPr>
            <p:cNvPr id="2" name="Right Triangle 1">
              <a:extLst>
                <a:ext uri="{FF2B5EF4-FFF2-40B4-BE49-F238E27FC236}">
                  <a16:creationId xmlns:a16="http://schemas.microsoft.com/office/drawing/2014/main" id="{B992F7C5-917A-04ED-C401-803FD5892CD5}"/>
                </a:ext>
              </a:extLst>
            </p:cNvPr>
            <p:cNvSpPr/>
            <p:nvPr/>
          </p:nvSpPr>
          <p:spPr>
            <a:xfrm rot="20144052">
              <a:off x="6244539" y="4792932"/>
              <a:ext cx="1669273" cy="368450"/>
            </a:xfrm>
            <a:prstGeom prst="rt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ight Triangle 22">
              <a:extLst>
                <a:ext uri="{FF2B5EF4-FFF2-40B4-BE49-F238E27FC236}">
                  <a16:creationId xmlns:a16="http://schemas.microsoft.com/office/drawing/2014/main" id="{7E1F8E4E-D358-13B0-420C-C100427AD18B}"/>
                </a:ext>
              </a:extLst>
            </p:cNvPr>
            <p:cNvSpPr/>
            <p:nvPr/>
          </p:nvSpPr>
          <p:spPr>
            <a:xfrm rot="20144052">
              <a:off x="8765143" y="3413733"/>
              <a:ext cx="1450130" cy="642762"/>
            </a:xfrm>
            <a:prstGeom prst="rt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2BAC23C2-EB6D-6049-1058-1A79B681179C}"/>
                </a:ext>
              </a:extLst>
            </p:cNvPr>
            <p:cNvGrpSpPr/>
            <p:nvPr/>
          </p:nvGrpSpPr>
          <p:grpSpPr>
            <a:xfrm>
              <a:off x="6082301" y="2095609"/>
              <a:ext cx="5710173" cy="4046958"/>
              <a:chOff x="6702898" y="1847385"/>
              <a:chExt cx="4864236" cy="4046958"/>
            </a:xfrm>
          </p:grpSpPr>
          <p:pic>
            <p:nvPicPr>
              <p:cNvPr id="3" name="Graphic 2">
                <a:extLst>
                  <a:ext uri="{FF2B5EF4-FFF2-40B4-BE49-F238E27FC236}">
                    <a16:creationId xmlns:a16="http://schemas.microsoft.com/office/drawing/2014/main" id="{7B6C4104-9DF4-17A3-9CD3-78B341B852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6823421" y="3007982"/>
                <a:ext cx="1679619" cy="1679619"/>
              </a:xfrm>
              <a:prstGeom prst="rect">
                <a:avLst/>
              </a:prstGeom>
            </p:spPr>
          </p:pic>
          <p:pic>
            <p:nvPicPr>
              <p:cNvPr id="48" name="Graphic 47">
                <a:extLst>
                  <a:ext uri="{FF2B5EF4-FFF2-40B4-BE49-F238E27FC236}">
                    <a16:creationId xmlns:a16="http://schemas.microsoft.com/office/drawing/2014/main" id="{33086989-9CFD-C193-84D5-BF227672A1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9063311" y="1847385"/>
                <a:ext cx="1679619" cy="1679619"/>
              </a:xfrm>
              <a:prstGeom prst="rect">
                <a:avLst/>
              </a:prstGeom>
            </p:spPr>
          </p:pic>
          <p:sp>
            <p:nvSpPr>
              <p:cNvPr id="50" name="Right Triangle 49">
                <a:extLst>
                  <a:ext uri="{FF2B5EF4-FFF2-40B4-BE49-F238E27FC236}">
                    <a16:creationId xmlns:a16="http://schemas.microsoft.com/office/drawing/2014/main" id="{89B7845F-2464-A698-1DB8-C739DFE0C001}"/>
                  </a:ext>
                </a:extLst>
              </p:cNvPr>
              <p:cNvSpPr/>
              <p:nvPr/>
            </p:nvSpPr>
            <p:spPr>
              <a:xfrm flipH="1">
                <a:off x="6837705" y="3076542"/>
                <a:ext cx="4176648" cy="2255833"/>
              </a:xfrm>
              <a:prstGeom prst="rtTriangle">
                <a:avLst/>
              </a:prstGeom>
              <a:solidFill>
                <a:srgbClr val="001A4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2" name="Graphic 51">
                <a:extLst>
                  <a:ext uri="{FF2B5EF4-FFF2-40B4-BE49-F238E27FC236}">
                    <a16:creationId xmlns:a16="http://schemas.microsoft.com/office/drawing/2014/main" id="{1AEA727F-5E2C-6A07-3E42-AA27906E95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8188711" y="2140956"/>
                <a:ext cx="657225" cy="828675"/>
              </a:xfrm>
              <a:prstGeom prst="rect">
                <a:avLst/>
              </a:prstGeom>
            </p:spPr>
          </p:pic>
          <p:pic>
            <p:nvPicPr>
              <p:cNvPr id="53" name="Graphic 52">
                <a:extLst>
                  <a:ext uri="{FF2B5EF4-FFF2-40B4-BE49-F238E27FC236}">
                    <a16:creationId xmlns:a16="http://schemas.microsoft.com/office/drawing/2014/main" id="{497ADD38-D48B-C154-9362-90CC95EDF6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rot="12577954" flipH="1" flipV="1">
                <a:off x="8014975" y="4206112"/>
                <a:ext cx="657225" cy="828675"/>
              </a:xfrm>
              <a:prstGeom prst="rect">
                <a:avLst/>
              </a:prstGeom>
            </p:spPr>
          </p:pic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FB1436B1-F40C-EF37-17E4-46E1DD4D78C6}"/>
                  </a:ext>
                </a:extLst>
              </p:cNvPr>
              <p:cNvSpPr txBox="1"/>
              <p:nvPr/>
            </p:nvSpPr>
            <p:spPr>
              <a:xfrm rot="19498961">
                <a:off x="7926090" y="2567823"/>
                <a:ext cx="138103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dirty="0">
                    <a:solidFill>
                      <a:srgbClr val="001A4E"/>
                    </a:solidFill>
                  </a:rPr>
                  <a:t>Continuous</a:t>
                </a:r>
              </a:p>
              <a:p>
                <a:pPr algn="ctr"/>
                <a:r>
                  <a:rPr lang="en-US" sz="1100" b="1" dirty="0">
                    <a:solidFill>
                      <a:srgbClr val="001A4E"/>
                    </a:solidFill>
                  </a:rPr>
                  <a:t>Improvement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9DF60C4F-94DF-C21F-DA0C-EE90F2C99D54}"/>
                  </a:ext>
                </a:extLst>
              </p:cNvPr>
              <p:cNvSpPr txBox="1"/>
              <p:nvPr/>
            </p:nvSpPr>
            <p:spPr>
              <a:xfrm rot="20013954">
                <a:off x="7877092" y="4699894"/>
                <a:ext cx="1729733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dirty="0">
                    <a:solidFill>
                      <a:schemeClr val="bg1"/>
                    </a:solidFill>
                  </a:rPr>
                  <a:t>Consolidation Through</a:t>
                </a:r>
              </a:p>
              <a:p>
                <a:pPr algn="ctr"/>
                <a:r>
                  <a:rPr lang="en-US" sz="1100" b="1" dirty="0">
                    <a:solidFill>
                      <a:schemeClr val="bg1"/>
                    </a:solidFill>
                  </a:rPr>
                  <a:t>Standardization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4C199B08-5BD1-5863-B891-25343FE57FB8}"/>
                  </a:ext>
                </a:extLst>
              </p:cNvPr>
              <p:cNvSpPr txBox="1"/>
              <p:nvPr/>
            </p:nvSpPr>
            <p:spPr>
              <a:xfrm>
                <a:off x="8915558" y="3539021"/>
                <a:ext cx="104818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</a:rPr>
                  <a:t>STANDARD</a:t>
                </a:r>
              </a:p>
            </p:txBody>
          </p:sp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id="{9D1901D4-F5D6-7CDD-397C-83C210F6B6C2}"/>
                  </a:ext>
                </a:extLst>
              </p:cNvPr>
              <p:cNvCxnSpPr/>
              <p:nvPr/>
            </p:nvCxnSpPr>
            <p:spPr>
              <a:xfrm>
                <a:off x="6935638" y="5493267"/>
                <a:ext cx="4078715" cy="0"/>
              </a:xfrm>
              <a:prstGeom prst="straightConnector1">
                <a:avLst/>
              </a:prstGeom>
              <a:ln w="38100">
                <a:solidFill>
                  <a:srgbClr val="001A4E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Arrow Connector 61">
                <a:extLst>
                  <a:ext uri="{FF2B5EF4-FFF2-40B4-BE49-F238E27FC236}">
                    <a16:creationId xmlns:a16="http://schemas.microsoft.com/office/drawing/2014/main" id="{42AD884C-2A53-48E9-71CF-D02301E6686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176958" y="3076542"/>
                <a:ext cx="0" cy="2255833"/>
              </a:xfrm>
              <a:prstGeom prst="straightConnector1">
                <a:avLst/>
              </a:prstGeom>
              <a:ln w="38100">
                <a:solidFill>
                  <a:srgbClr val="001A4E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EF3C3D54-08AC-5E7C-F434-164BFB8325E6}"/>
                  </a:ext>
                </a:extLst>
              </p:cNvPr>
              <p:cNvSpPr txBox="1"/>
              <p:nvPr/>
            </p:nvSpPr>
            <p:spPr>
              <a:xfrm>
                <a:off x="8539217" y="5525011"/>
                <a:ext cx="104818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001A4E"/>
                    </a:solidFill>
                  </a:rPr>
                  <a:t>Time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0E0CBBCA-7798-60A9-2D8A-E72152F8D478}"/>
                  </a:ext>
                </a:extLst>
              </p:cNvPr>
              <p:cNvSpPr txBox="1"/>
              <p:nvPr/>
            </p:nvSpPr>
            <p:spPr>
              <a:xfrm rot="16200000">
                <a:off x="10017591" y="4019792"/>
                <a:ext cx="27297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001A4E"/>
                    </a:solidFill>
                  </a:rPr>
                  <a:t>Quality Improvement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2B5AEE1E-188D-FFDD-C01C-9F7254AFFE2D}"/>
                  </a:ext>
                </a:extLst>
              </p:cNvPr>
              <p:cNvSpPr txBox="1"/>
              <p:nvPr/>
            </p:nvSpPr>
            <p:spPr>
              <a:xfrm>
                <a:off x="6702898" y="4790967"/>
                <a:ext cx="104818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</a:rPr>
                  <a:t>STANDARD</a:t>
                </a:r>
              </a:p>
            </p:txBody>
          </p:sp>
        </p:grp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9A39CE3-AA85-4653-343B-DB10633848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 flipH="1">
              <a:off x="10379772" y="1207581"/>
              <a:ext cx="657225" cy="972789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E02F87-B3F1-FA22-B3CE-542A65BBE1C1}"/>
                </a:ext>
              </a:extLst>
            </p:cNvPr>
            <p:cNvSpPr txBox="1"/>
            <p:nvPr/>
          </p:nvSpPr>
          <p:spPr>
            <a:xfrm rot="19498961">
              <a:off x="10014330" y="1706505"/>
              <a:ext cx="162120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rgbClr val="001A4E"/>
                  </a:solidFill>
                </a:rPr>
                <a:t>Continuous</a:t>
              </a:r>
            </a:p>
            <a:p>
              <a:pPr algn="ctr"/>
              <a:r>
                <a:rPr lang="en-US" sz="1100" b="1" dirty="0">
                  <a:solidFill>
                    <a:srgbClr val="001A4E"/>
                  </a:solidFill>
                </a:rPr>
                <a:t>Improvement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21738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>
            <a:extLst>
              <a:ext uri="{FF2B5EF4-FFF2-40B4-BE49-F238E27FC236}">
                <a16:creationId xmlns:a16="http://schemas.microsoft.com/office/drawing/2014/main" id="{184F8D14-2730-33F7-DE58-5A7543427116}"/>
              </a:ext>
            </a:extLst>
          </p:cNvPr>
          <p:cNvSpPr/>
          <p:nvPr/>
        </p:nvSpPr>
        <p:spPr>
          <a:xfrm>
            <a:off x="1" y="1929846"/>
            <a:ext cx="12208650" cy="4928154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F90D4BF8-5EDB-34D9-6544-02E45D9D9BA4}"/>
              </a:ext>
            </a:extLst>
          </p:cNvPr>
          <p:cNvSpPr/>
          <p:nvPr/>
        </p:nvSpPr>
        <p:spPr>
          <a:xfrm>
            <a:off x="-14171" y="1929846"/>
            <a:ext cx="12192000" cy="4928154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BEAF50-B621-CDA2-0AF0-5AFFA0E6DC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9992" y="192132"/>
            <a:ext cx="2074032" cy="64813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92B72941-CBFD-274F-A197-54B8F8B3A0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6365" y="192132"/>
            <a:ext cx="1457790" cy="525159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3530F8EE-194B-9A60-9558-E98B0020CB05}"/>
              </a:ext>
            </a:extLst>
          </p:cNvPr>
          <p:cNvSpPr txBox="1"/>
          <p:nvPr/>
        </p:nvSpPr>
        <p:spPr>
          <a:xfrm>
            <a:off x="4134982" y="395094"/>
            <a:ext cx="39220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Take Away of the Session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2F20254-844B-0574-5B41-8C5F5E0C0304}"/>
              </a:ext>
            </a:extLst>
          </p:cNvPr>
          <p:cNvSpPr txBox="1"/>
          <p:nvPr/>
        </p:nvSpPr>
        <p:spPr>
          <a:xfrm>
            <a:off x="949845" y="1331472"/>
            <a:ext cx="4024628" cy="5232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(Million Dollar Questions)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7B4A7BD2-6552-4537-156C-A91469B1CAB8}"/>
              </a:ext>
            </a:extLst>
          </p:cNvPr>
          <p:cNvSpPr/>
          <p:nvPr/>
        </p:nvSpPr>
        <p:spPr>
          <a:xfrm>
            <a:off x="6880023" y="2283576"/>
            <a:ext cx="2564774" cy="74980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Reality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A68FE79D-1DE0-F96C-EF14-160A323685E5}"/>
              </a:ext>
            </a:extLst>
          </p:cNvPr>
          <p:cNvSpPr/>
          <p:nvPr/>
        </p:nvSpPr>
        <p:spPr>
          <a:xfrm>
            <a:off x="6857947" y="3394593"/>
            <a:ext cx="2562306" cy="74980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53" name="Oval 12">
            <a:extLst>
              <a:ext uri="{FF2B5EF4-FFF2-40B4-BE49-F238E27FC236}">
                <a16:creationId xmlns:a16="http://schemas.microsoft.com/office/drawing/2014/main" id="{BC50B014-7A08-A9FA-F0F4-C308F245C411}"/>
              </a:ext>
            </a:extLst>
          </p:cNvPr>
          <p:cNvSpPr/>
          <p:nvPr/>
        </p:nvSpPr>
        <p:spPr>
          <a:xfrm>
            <a:off x="6845969" y="5624456"/>
            <a:ext cx="2564774" cy="74980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Exercising, Maintenance, Review</a:t>
            </a:r>
          </a:p>
        </p:txBody>
      </p:sp>
      <p:sp>
        <p:nvSpPr>
          <p:cNvPr id="56" name="Oval 15">
            <a:extLst>
              <a:ext uri="{FF2B5EF4-FFF2-40B4-BE49-F238E27FC236}">
                <a16:creationId xmlns:a16="http://schemas.microsoft.com/office/drawing/2014/main" id="{87343342-8EED-158B-4C5A-FD0EB9C5966C}"/>
              </a:ext>
            </a:extLst>
          </p:cNvPr>
          <p:cNvSpPr/>
          <p:nvPr/>
        </p:nvSpPr>
        <p:spPr>
          <a:xfrm>
            <a:off x="6857947" y="4511465"/>
            <a:ext cx="2564774" cy="74980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Continual Improvement</a:t>
            </a: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4F3314CF-D7FD-1C30-4F65-E4C317BA42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3797" y="2096322"/>
            <a:ext cx="2209750" cy="968042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DE025989-9785-C84E-08F8-643CC3C9BD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4361" y="4268355"/>
            <a:ext cx="1023114" cy="1114894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EEA778F4-D7A4-AD14-BF91-AA53F20752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585" b="97315" l="5212" r="99783">
                        <a14:foregroundMark x1="7600" y1="59076" x2="7600" y2="59076"/>
                        <a14:foregroundMark x1="7600" y1="59076" x2="7600" y2="59076"/>
                        <a14:foregroundMark x1="25841" y1="27927" x2="25841" y2="27927"/>
                        <a14:foregroundMark x1="21390" y1="27927" x2="21390" y2="27927"/>
                        <a14:foregroundMark x1="21390" y1="31149" x2="21390" y2="31149"/>
                        <a14:foregroundMark x1="18024" y1="31149" x2="18024" y2="31149"/>
                        <a14:foregroundMark x1="29099" y1="27927" x2="29099" y2="27927"/>
                        <a14:foregroundMark x1="43431" y1="9345" x2="43431" y2="9345"/>
                        <a14:foregroundMark x1="19761" y1="28464" x2="19761" y2="28464"/>
                        <a14:foregroundMark x1="23561" y1="29538" x2="23561" y2="29538"/>
                        <a14:foregroundMark x1="66667" y1="90226" x2="66667" y2="90226"/>
                        <a14:foregroundMark x1="72204" y1="83136" x2="72204" y2="83136"/>
                        <a14:foregroundMark x1="74376" y1="73792" x2="81542" y2="66702"/>
                        <a14:foregroundMark x1="83822" y1="62943" x2="67039" y2="92405"/>
                        <a14:foregroundMark x1="98517" y1="44233" x2="99566" y2="44898"/>
                        <a14:foregroundMark x1="71118" y1="26853" x2="96884" y2="43197"/>
                        <a14:foregroundMark x1="99566" y1="44898" x2="99783" y2="44898"/>
                        <a14:foregroundMark x1="20304" y1="54672" x2="36699" y2="73255"/>
                        <a14:foregroundMark x1="36699" y1="73255" x2="36808" y2="73255"/>
                        <a14:foregroundMark x1="11944" y1="55209" x2="31488" y2="88185"/>
                        <a14:foregroundMark x1="31488" y1="88185" x2="33008" y2="89151"/>
                        <a14:foregroundMark x1="14767" y1="60687" x2="57329" y2="84748"/>
                        <a14:foregroundMark x1="18567" y1="27390" x2="6515" y2="45435"/>
                        <a14:foregroundMark x1="43974" y1="15897" x2="69490" y2="18045"/>
                        <a14:foregroundMark x1="43974" y1="18045" x2="68295" y2="20838"/>
                        <a14:foregroundMark x1="44625" y1="23523" x2="65581" y2="23523"/>
                        <a14:foregroundMark x1="67752" y1="21375" x2="92617" y2="44898"/>
                        <a14:foregroundMark x1="82193" y1="27390" x2="91531" y2="39957"/>
                        <a14:foregroundMark x1="66667" y1="80881" x2="85451" y2="73255"/>
                        <a14:foregroundMark x1="36808" y1="94092" x2="58438" y2="97164"/>
                        <a14:foregroundMark x1="5320" y1="49194" x2="15852" y2="22449"/>
                        <a14:foregroundMark x1="75835" y1="87483" x2="80456" y2="85177"/>
                        <a14:foregroundMark x1="64909" y1="92936" x2="73817" y2="88490"/>
                        <a14:foregroundMark x1="59672" y1="95549" x2="59931" y2="95420"/>
                        <a14:foregroundMark x1="56135" y1="97315" x2="57883" y2="96443"/>
                        <a14:foregroundMark x1="80456" y1="85177" x2="83822" y2="81525"/>
                        <a14:foregroundMark x1="93702" y1="39957" x2="91857" y2="67240"/>
                        <a14:foregroundMark x1="91857" y1="67240" x2="78986" y2="87647"/>
                        <a14:foregroundMark x1="47774" y1="5585" x2="58740" y2="5585"/>
                        <a14:foregroundMark x1="53746" y1="6015" x2="66232" y2="8056"/>
                        <a14:foregroundMark x1="54289" y1="6015" x2="75244" y2="9989"/>
                        <a14:backgroundMark x1="77524" y1="88937" x2="71227" y2="94200"/>
                        <a14:backgroundMark x1="80456" y1="89151" x2="73507" y2="93233"/>
                        <a14:backgroundMark x1="73724" y1="93340" x2="60803" y2="96563"/>
                        <a14:backgroundMark x1="60369" y1="96455" x2="58306" y2="96992"/>
                        <a14:backgroundMark x1="99131" y1="40602" x2="99891" y2="439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89075" y="3192260"/>
            <a:ext cx="936606" cy="911961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7F6C8BDE-6235-C423-AF44-E6A19A1A68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98129" y="5423432"/>
            <a:ext cx="1318497" cy="1114894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68D43773-5C15-D110-8044-7EDABF0E14E5}"/>
              </a:ext>
            </a:extLst>
          </p:cNvPr>
          <p:cNvSpPr txBox="1"/>
          <p:nvPr/>
        </p:nvSpPr>
        <p:spPr>
          <a:xfrm>
            <a:off x="7348143" y="1339335"/>
            <a:ext cx="1448538" cy="5232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Answers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04F675D-692A-6872-AD58-41C023B57AA7}"/>
              </a:ext>
            </a:extLst>
          </p:cNvPr>
          <p:cNvSpPr txBox="1"/>
          <p:nvPr/>
        </p:nvSpPr>
        <p:spPr>
          <a:xfrm>
            <a:off x="9696174" y="1346987"/>
            <a:ext cx="2435865" cy="5232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References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AC85432-DF27-6FA1-4499-0B6824440CC8}"/>
              </a:ext>
            </a:extLst>
          </p:cNvPr>
          <p:cNvGrpSpPr/>
          <p:nvPr/>
        </p:nvGrpSpPr>
        <p:grpSpPr>
          <a:xfrm>
            <a:off x="199380" y="3237550"/>
            <a:ext cx="6528219" cy="1029419"/>
            <a:chOff x="396176" y="3399253"/>
            <a:chExt cx="7915117" cy="1115729"/>
          </a:xfrm>
        </p:grpSpPr>
        <p:sp>
          <p:nvSpPr>
            <p:cNvPr id="5" name="Rectangle 6">
              <a:extLst>
                <a:ext uri="{FF2B5EF4-FFF2-40B4-BE49-F238E27FC236}">
                  <a16:creationId xmlns:a16="http://schemas.microsoft.com/office/drawing/2014/main" id="{BCD86D72-5C88-EC99-1B28-9260E7A64C09}"/>
                </a:ext>
              </a:extLst>
            </p:cNvPr>
            <p:cNvSpPr/>
            <p:nvPr/>
          </p:nvSpPr>
          <p:spPr>
            <a:xfrm>
              <a:off x="396176" y="3608293"/>
              <a:ext cx="7472362" cy="673422"/>
            </a:xfrm>
            <a:custGeom>
              <a:avLst/>
              <a:gdLst>
                <a:gd name="connsiteX0" fmla="*/ 0 w 7467600"/>
                <a:gd name="connsiteY0" fmla="*/ 0 h 533400"/>
                <a:gd name="connsiteX1" fmla="*/ 7467600 w 7467600"/>
                <a:gd name="connsiteY1" fmla="*/ 0 h 533400"/>
                <a:gd name="connsiteX2" fmla="*/ 7467600 w 7467600"/>
                <a:gd name="connsiteY2" fmla="*/ 533400 h 533400"/>
                <a:gd name="connsiteX3" fmla="*/ 0 w 7467600"/>
                <a:gd name="connsiteY3" fmla="*/ 533400 h 533400"/>
                <a:gd name="connsiteX4" fmla="*/ 0 w 7467600"/>
                <a:gd name="connsiteY4" fmla="*/ 0 h 533400"/>
                <a:gd name="connsiteX0" fmla="*/ 0 w 7467600"/>
                <a:gd name="connsiteY0" fmla="*/ 3175 h 536575"/>
                <a:gd name="connsiteX1" fmla="*/ 215900 w 7467600"/>
                <a:gd name="connsiteY1" fmla="*/ 0 h 536575"/>
                <a:gd name="connsiteX2" fmla="*/ 7467600 w 7467600"/>
                <a:gd name="connsiteY2" fmla="*/ 3175 h 536575"/>
                <a:gd name="connsiteX3" fmla="*/ 7467600 w 7467600"/>
                <a:gd name="connsiteY3" fmla="*/ 536575 h 536575"/>
                <a:gd name="connsiteX4" fmla="*/ 0 w 7467600"/>
                <a:gd name="connsiteY4" fmla="*/ 536575 h 536575"/>
                <a:gd name="connsiteX5" fmla="*/ 0 w 7467600"/>
                <a:gd name="connsiteY5" fmla="*/ 3175 h 536575"/>
                <a:gd name="connsiteX0" fmla="*/ 0 w 7467600"/>
                <a:gd name="connsiteY0" fmla="*/ 536575 h 536575"/>
                <a:gd name="connsiteX1" fmla="*/ 215900 w 7467600"/>
                <a:gd name="connsiteY1" fmla="*/ 0 h 536575"/>
                <a:gd name="connsiteX2" fmla="*/ 7467600 w 7467600"/>
                <a:gd name="connsiteY2" fmla="*/ 3175 h 536575"/>
                <a:gd name="connsiteX3" fmla="*/ 7467600 w 7467600"/>
                <a:gd name="connsiteY3" fmla="*/ 536575 h 536575"/>
                <a:gd name="connsiteX4" fmla="*/ 0 w 7467600"/>
                <a:gd name="connsiteY4" fmla="*/ 536575 h 536575"/>
                <a:gd name="connsiteX0" fmla="*/ 0 w 7472362"/>
                <a:gd name="connsiteY0" fmla="*/ 524669 h 536575"/>
                <a:gd name="connsiteX1" fmla="*/ 220662 w 7472362"/>
                <a:gd name="connsiteY1" fmla="*/ 0 h 536575"/>
                <a:gd name="connsiteX2" fmla="*/ 7472362 w 7472362"/>
                <a:gd name="connsiteY2" fmla="*/ 3175 h 536575"/>
                <a:gd name="connsiteX3" fmla="*/ 7472362 w 7472362"/>
                <a:gd name="connsiteY3" fmla="*/ 536575 h 536575"/>
                <a:gd name="connsiteX4" fmla="*/ 0 w 7472362"/>
                <a:gd name="connsiteY4" fmla="*/ 524669 h 536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72362" h="536575">
                  <a:moveTo>
                    <a:pt x="0" y="524669"/>
                  </a:moveTo>
                  <a:lnTo>
                    <a:pt x="220662" y="0"/>
                  </a:lnTo>
                  <a:lnTo>
                    <a:pt x="7472362" y="3175"/>
                  </a:lnTo>
                  <a:lnTo>
                    <a:pt x="7472362" y="536575"/>
                  </a:lnTo>
                  <a:lnTo>
                    <a:pt x="0" y="52466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31775"/>
              <a:r>
                <a:rPr lang="en-GB" sz="2000" b="1" dirty="0">
                  <a:solidFill>
                    <a:schemeClr val="tx1"/>
                  </a:solidFill>
                </a:rPr>
                <a:t>2. BCM is a living management system, likewise any other management systems (True/False)?</a:t>
              </a:r>
              <a:endParaRPr lang="en-IN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00264BD3-B7E7-60FC-A367-CC92223DA549}"/>
                </a:ext>
              </a:extLst>
            </p:cNvPr>
            <p:cNvSpPr/>
            <p:nvPr/>
          </p:nvSpPr>
          <p:spPr>
            <a:xfrm rot="5400000">
              <a:off x="7407595" y="3611285"/>
              <a:ext cx="1115729" cy="691666"/>
            </a:xfrm>
            <a:prstGeom prst="triangle">
              <a:avLst>
                <a:gd name="adj" fmla="val 48921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31775"/>
              <a:endParaRPr lang="en-IN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FD42DFE-AE16-2F27-8C34-3DB2FBFCB889}"/>
              </a:ext>
            </a:extLst>
          </p:cNvPr>
          <p:cNvGrpSpPr/>
          <p:nvPr/>
        </p:nvGrpSpPr>
        <p:grpSpPr>
          <a:xfrm>
            <a:off x="313752" y="5444693"/>
            <a:ext cx="6435232" cy="1029419"/>
            <a:chOff x="-57187" y="4743455"/>
            <a:chExt cx="7370300" cy="1115729"/>
          </a:xfrm>
        </p:grpSpPr>
        <p:sp>
          <p:nvSpPr>
            <p:cNvPr id="8" name="Rectangle 8">
              <a:extLst>
                <a:ext uri="{FF2B5EF4-FFF2-40B4-BE49-F238E27FC236}">
                  <a16:creationId xmlns:a16="http://schemas.microsoft.com/office/drawing/2014/main" id="{404EF367-87B7-25BC-D687-07208235CB5B}"/>
                </a:ext>
              </a:extLst>
            </p:cNvPr>
            <p:cNvSpPr/>
            <p:nvPr/>
          </p:nvSpPr>
          <p:spPr>
            <a:xfrm>
              <a:off x="-57187" y="4998809"/>
              <a:ext cx="6873875" cy="612057"/>
            </a:xfrm>
            <a:custGeom>
              <a:avLst/>
              <a:gdLst>
                <a:gd name="connsiteX0" fmla="*/ 0 w 6873875"/>
                <a:gd name="connsiteY0" fmla="*/ 0 h 487680"/>
                <a:gd name="connsiteX1" fmla="*/ 6873875 w 6873875"/>
                <a:gd name="connsiteY1" fmla="*/ 0 h 487680"/>
                <a:gd name="connsiteX2" fmla="*/ 6873875 w 6873875"/>
                <a:gd name="connsiteY2" fmla="*/ 487680 h 487680"/>
                <a:gd name="connsiteX3" fmla="*/ 0 w 6873875"/>
                <a:gd name="connsiteY3" fmla="*/ 487680 h 487680"/>
                <a:gd name="connsiteX4" fmla="*/ 0 w 6873875"/>
                <a:gd name="connsiteY4" fmla="*/ 0 h 487680"/>
                <a:gd name="connsiteX0" fmla="*/ 0 w 6873875"/>
                <a:gd name="connsiteY0" fmla="*/ 0 h 487680"/>
                <a:gd name="connsiteX1" fmla="*/ 197644 w 6873875"/>
                <a:gd name="connsiteY1" fmla="*/ 0 h 487680"/>
                <a:gd name="connsiteX2" fmla="*/ 6873875 w 6873875"/>
                <a:gd name="connsiteY2" fmla="*/ 0 h 487680"/>
                <a:gd name="connsiteX3" fmla="*/ 6873875 w 6873875"/>
                <a:gd name="connsiteY3" fmla="*/ 487680 h 487680"/>
                <a:gd name="connsiteX4" fmla="*/ 0 w 6873875"/>
                <a:gd name="connsiteY4" fmla="*/ 487680 h 487680"/>
                <a:gd name="connsiteX5" fmla="*/ 0 w 6873875"/>
                <a:gd name="connsiteY5" fmla="*/ 0 h 487680"/>
                <a:gd name="connsiteX0" fmla="*/ 0 w 6873875"/>
                <a:gd name="connsiteY0" fmla="*/ 487680 h 487680"/>
                <a:gd name="connsiteX1" fmla="*/ 197644 w 6873875"/>
                <a:gd name="connsiteY1" fmla="*/ 0 h 487680"/>
                <a:gd name="connsiteX2" fmla="*/ 6873875 w 6873875"/>
                <a:gd name="connsiteY2" fmla="*/ 0 h 487680"/>
                <a:gd name="connsiteX3" fmla="*/ 6873875 w 6873875"/>
                <a:gd name="connsiteY3" fmla="*/ 487680 h 487680"/>
                <a:gd name="connsiteX4" fmla="*/ 0 w 6873875"/>
                <a:gd name="connsiteY4" fmla="*/ 487680 h 487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73875" h="487680">
                  <a:moveTo>
                    <a:pt x="0" y="487680"/>
                  </a:moveTo>
                  <a:lnTo>
                    <a:pt x="197644" y="0"/>
                  </a:lnTo>
                  <a:lnTo>
                    <a:pt x="6873875" y="0"/>
                  </a:lnTo>
                  <a:lnTo>
                    <a:pt x="6873875" y="487680"/>
                  </a:lnTo>
                  <a:lnTo>
                    <a:pt x="0" y="48768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31775"/>
              <a:r>
                <a:rPr lang="en-US" sz="2000" b="1" dirty="0"/>
                <a:t>   4. What does best practice says about the Managed BCM?</a:t>
              </a:r>
              <a:endParaRPr lang="en-IN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BA79B526-4137-D5D1-0472-7C643E8C550F}"/>
                </a:ext>
              </a:extLst>
            </p:cNvPr>
            <p:cNvSpPr/>
            <p:nvPr/>
          </p:nvSpPr>
          <p:spPr>
            <a:xfrm rot="5400000">
              <a:off x="6409415" y="4955487"/>
              <a:ext cx="1115729" cy="691666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31775"/>
              <a:endParaRPr lang="en-IN" sz="140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918F54D-7125-8D84-893E-E4D5A2043705}"/>
              </a:ext>
            </a:extLst>
          </p:cNvPr>
          <p:cNvGrpSpPr/>
          <p:nvPr/>
        </p:nvGrpSpPr>
        <p:grpSpPr>
          <a:xfrm>
            <a:off x="199380" y="2133978"/>
            <a:ext cx="6528219" cy="1029419"/>
            <a:chOff x="296365" y="2133978"/>
            <a:chExt cx="7158627" cy="1115729"/>
          </a:xfrm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EC794BDC-4ADA-AA6D-68D1-0CA7DD57776D}"/>
                </a:ext>
              </a:extLst>
            </p:cNvPr>
            <p:cNvSpPr/>
            <p:nvPr/>
          </p:nvSpPr>
          <p:spPr>
            <a:xfrm>
              <a:off x="296365" y="2354621"/>
              <a:ext cx="6492875" cy="674444"/>
            </a:xfrm>
            <a:custGeom>
              <a:avLst/>
              <a:gdLst>
                <a:gd name="connsiteX0" fmla="*/ 0 w 6464300"/>
                <a:gd name="connsiteY0" fmla="*/ 0 h 533400"/>
                <a:gd name="connsiteX1" fmla="*/ 6464300 w 6464300"/>
                <a:gd name="connsiteY1" fmla="*/ 0 h 533400"/>
                <a:gd name="connsiteX2" fmla="*/ 6464300 w 6464300"/>
                <a:gd name="connsiteY2" fmla="*/ 533400 h 533400"/>
                <a:gd name="connsiteX3" fmla="*/ 0 w 6464300"/>
                <a:gd name="connsiteY3" fmla="*/ 533400 h 533400"/>
                <a:gd name="connsiteX4" fmla="*/ 0 w 6464300"/>
                <a:gd name="connsiteY4" fmla="*/ 0 h 533400"/>
                <a:gd name="connsiteX0" fmla="*/ 28575 w 6492875"/>
                <a:gd name="connsiteY0" fmla="*/ 0 h 533400"/>
                <a:gd name="connsiteX1" fmla="*/ 6492875 w 6492875"/>
                <a:gd name="connsiteY1" fmla="*/ 0 h 533400"/>
                <a:gd name="connsiteX2" fmla="*/ 6492875 w 6492875"/>
                <a:gd name="connsiteY2" fmla="*/ 533400 h 533400"/>
                <a:gd name="connsiteX3" fmla="*/ 0 w 6492875"/>
                <a:gd name="connsiteY3" fmla="*/ 533400 h 533400"/>
                <a:gd name="connsiteX4" fmla="*/ 28575 w 6492875"/>
                <a:gd name="connsiteY4" fmla="*/ 0 h 533400"/>
                <a:gd name="connsiteX0" fmla="*/ 28575 w 6492875"/>
                <a:gd name="connsiteY0" fmla="*/ 0 h 533400"/>
                <a:gd name="connsiteX1" fmla="*/ 349251 w 6492875"/>
                <a:gd name="connsiteY1" fmla="*/ 0 h 533400"/>
                <a:gd name="connsiteX2" fmla="*/ 6492875 w 6492875"/>
                <a:gd name="connsiteY2" fmla="*/ 0 h 533400"/>
                <a:gd name="connsiteX3" fmla="*/ 6492875 w 6492875"/>
                <a:gd name="connsiteY3" fmla="*/ 533400 h 533400"/>
                <a:gd name="connsiteX4" fmla="*/ 0 w 6492875"/>
                <a:gd name="connsiteY4" fmla="*/ 533400 h 533400"/>
                <a:gd name="connsiteX5" fmla="*/ 28575 w 6492875"/>
                <a:gd name="connsiteY5" fmla="*/ 0 h 533400"/>
                <a:gd name="connsiteX0" fmla="*/ 193675 w 6492875"/>
                <a:gd name="connsiteY0" fmla="*/ 79375 h 533400"/>
                <a:gd name="connsiteX1" fmla="*/ 349251 w 6492875"/>
                <a:gd name="connsiteY1" fmla="*/ 0 h 533400"/>
                <a:gd name="connsiteX2" fmla="*/ 6492875 w 6492875"/>
                <a:gd name="connsiteY2" fmla="*/ 0 h 533400"/>
                <a:gd name="connsiteX3" fmla="*/ 6492875 w 6492875"/>
                <a:gd name="connsiteY3" fmla="*/ 533400 h 533400"/>
                <a:gd name="connsiteX4" fmla="*/ 0 w 6492875"/>
                <a:gd name="connsiteY4" fmla="*/ 533400 h 533400"/>
                <a:gd name="connsiteX5" fmla="*/ 193675 w 6492875"/>
                <a:gd name="connsiteY5" fmla="*/ 79375 h 533400"/>
                <a:gd name="connsiteX0" fmla="*/ 193675 w 6492875"/>
                <a:gd name="connsiteY0" fmla="*/ 79375 h 533400"/>
                <a:gd name="connsiteX1" fmla="*/ 349251 w 6492875"/>
                <a:gd name="connsiteY1" fmla="*/ 0 h 533400"/>
                <a:gd name="connsiteX2" fmla="*/ 6492875 w 6492875"/>
                <a:gd name="connsiteY2" fmla="*/ 0 h 533400"/>
                <a:gd name="connsiteX3" fmla="*/ 6492875 w 6492875"/>
                <a:gd name="connsiteY3" fmla="*/ 533400 h 533400"/>
                <a:gd name="connsiteX4" fmla="*/ 0 w 6492875"/>
                <a:gd name="connsiteY4" fmla="*/ 533400 h 533400"/>
                <a:gd name="connsiteX5" fmla="*/ 193675 w 6492875"/>
                <a:gd name="connsiteY5" fmla="*/ 79375 h 533400"/>
                <a:gd name="connsiteX0" fmla="*/ 193675 w 6492875"/>
                <a:gd name="connsiteY0" fmla="*/ 83364 h 537389"/>
                <a:gd name="connsiteX1" fmla="*/ 349251 w 6492875"/>
                <a:gd name="connsiteY1" fmla="*/ 3989 h 537389"/>
                <a:gd name="connsiteX2" fmla="*/ 6492875 w 6492875"/>
                <a:gd name="connsiteY2" fmla="*/ 3989 h 537389"/>
                <a:gd name="connsiteX3" fmla="*/ 6492875 w 6492875"/>
                <a:gd name="connsiteY3" fmla="*/ 537389 h 537389"/>
                <a:gd name="connsiteX4" fmla="*/ 0 w 6492875"/>
                <a:gd name="connsiteY4" fmla="*/ 537389 h 537389"/>
                <a:gd name="connsiteX5" fmla="*/ 193675 w 6492875"/>
                <a:gd name="connsiteY5" fmla="*/ 83364 h 537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92875" h="537389">
                  <a:moveTo>
                    <a:pt x="193675" y="83364"/>
                  </a:moveTo>
                  <a:cubicBezTo>
                    <a:pt x="216959" y="15631"/>
                    <a:pt x="287867" y="-10828"/>
                    <a:pt x="349251" y="3989"/>
                  </a:cubicBezTo>
                  <a:lnTo>
                    <a:pt x="6492875" y="3989"/>
                  </a:lnTo>
                  <a:lnTo>
                    <a:pt x="6492875" y="537389"/>
                  </a:lnTo>
                  <a:lnTo>
                    <a:pt x="0" y="537389"/>
                  </a:lnTo>
                  <a:lnTo>
                    <a:pt x="193675" y="83364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31775"/>
              <a:r>
                <a:rPr lang="en-US" sz="2000" b="1" dirty="0">
                  <a:solidFill>
                    <a:schemeClr val="tx1"/>
                  </a:solidFill>
                </a:rPr>
                <a:t>1. “Managed BCM” a Myth or a Reality? Can BCM be managed as a Service?</a:t>
              </a:r>
              <a:endParaRPr lang="en-IN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0C01153D-C368-D8A4-A811-2098CBC99ABC}"/>
                </a:ext>
              </a:extLst>
            </p:cNvPr>
            <p:cNvSpPr/>
            <p:nvPr/>
          </p:nvSpPr>
          <p:spPr>
            <a:xfrm rot="5400000">
              <a:off x="6551294" y="2346010"/>
              <a:ext cx="1115729" cy="691666"/>
            </a:xfrm>
            <a:prstGeom prst="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31775"/>
              <a:endParaRPr lang="en-IN" sz="140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55573B3-85BA-391B-CA63-180DF4F9A60A}"/>
              </a:ext>
            </a:extLst>
          </p:cNvPr>
          <p:cNvGrpSpPr/>
          <p:nvPr/>
        </p:nvGrpSpPr>
        <p:grpSpPr>
          <a:xfrm>
            <a:off x="199380" y="4341122"/>
            <a:ext cx="6528219" cy="1029419"/>
            <a:chOff x="296365" y="4052753"/>
            <a:chExt cx="6485704" cy="1115729"/>
          </a:xfrm>
        </p:grpSpPr>
        <p:sp>
          <p:nvSpPr>
            <p:cNvPr id="14" name="Rectangle 7">
              <a:extLst>
                <a:ext uri="{FF2B5EF4-FFF2-40B4-BE49-F238E27FC236}">
                  <a16:creationId xmlns:a16="http://schemas.microsoft.com/office/drawing/2014/main" id="{6747B4B8-5B8A-E644-9C74-549525B12BA3}"/>
                </a:ext>
              </a:extLst>
            </p:cNvPr>
            <p:cNvSpPr/>
            <p:nvPr/>
          </p:nvSpPr>
          <p:spPr>
            <a:xfrm>
              <a:off x="296365" y="4305409"/>
              <a:ext cx="5948738" cy="669438"/>
            </a:xfrm>
            <a:custGeom>
              <a:avLst/>
              <a:gdLst>
                <a:gd name="connsiteX0" fmla="*/ 0 w 5699125"/>
                <a:gd name="connsiteY0" fmla="*/ 0 h 533400"/>
                <a:gd name="connsiteX1" fmla="*/ 5699125 w 5699125"/>
                <a:gd name="connsiteY1" fmla="*/ 0 h 533400"/>
                <a:gd name="connsiteX2" fmla="*/ 5699125 w 5699125"/>
                <a:gd name="connsiteY2" fmla="*/ 533400 h 533400"/>
                <a:gd name="connsiteX3" fmla="*/ 0 w 5699125"/>
                <a:gd name="connsiteY3" fmla="*/ 533400 h 533400"/>
                <a:gd name="connsiteX4" fmla="*/ 0 w 5699125"/>
                <a:gd name="connsiteY4" fmla="*/ 0 h 533400"/>
                <a:gd name="connsiteX0" fmla="*/ 0 w 5699125"/>
                <a:gd name="connsiteY0" fmla="*/ 0 h 533400"/>
                <a:gd name="connsiteX1" fmla="*/ 219075 w 5699125"/>
                <a:gd name="connsiteY1" fmla="*/ 0 h 533400"/>
                <a:gd name="connsiteX2" fmla="*/ 5699125 w 5699125"/>
                <a:gd name="connsiteY2" fmla="*/ 0 h 533400"/>
                <a:gd name="connsiteX3" fmla="*/ 5699125 w 5699125"/>
                <a:gd name="connsiteY3" fmla="*/ 533400 h 533400"/>
                <a:gd name="connsiteX4" fmla="*/ 0 w 5699125"/>
                <a:gd name="connsiteY4" fmla="*/ 533400 h 533400"/>
                <a:gd name="connsiteX5" fmla="*/ 0 w 5699125"/>
                <a:gd name="connsiteY5" fmla="*/ 0 h 533400"/>
                <a:gd name="connsiteX0" fmla="*/ 0 w 5699125"/>
                <a:gd name="connsiteY0" fmla="*/ 533400 h 533400"/>
                <a:gd name="connsiteX1" fmla="*/ 219075 w 5699125"/>
                <a:gd name="connsiteY1" fmla="*/ 0 h 533400"/>
                <a:gd name="connsiteX2" fmla="*/ 5699125 w 5699125"/>
                <a:gd name="connsiteY2" fmla="*/ 0 h 533400"/>
                <a:gd name="connsiteX3" fmla="*/ 5699125 w 5699125"/>
                <a:gd name="connsiteY3" fmla="*/ 533400 h 533400"/>
                <a:gd name="connsiteX4" fmla="*/ 0 w 5699125"/>
                <a:gd name="connsiteY4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99125" h="533400">
                  <a:moveTo>
                    <a:pt x="0" y="533400"/>
                  </a:moveTo>
                  <a:lnTo>
                    <a:pt x="219075" y="0"/>
                  </a:lnTo>
                  <a:lnTo>
                    <a:pt x="5699125" y="0"/>
                  </a:lnTo>
                  <a:lnTo>
                    <a:pt x="5699125" y="53340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     3. What does a BCM Team/Manager assess in an </a:t>
              </a:r>
              <a:br>
                <a:rPr lang="en-US" sz="20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</a:br>
              <a:r>
                <a:rPr lang="en-US" sz="20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     organization during a calendar lifecycle?</a:t>
              </a:r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2BE05C30-5E97-56A3-7E61-7281F69F45AD}"/>
                </a:ext>
              </a:extLst>
            </p:cNvPr>
            <p:cNvSpPr/>
            <p:nvPr/>
          </p:nvSpPr>
          <p:spPr>
            <a:xfrm rot="5400000">
              <a:off x="5922619" y="4309033"/>
              <a:ext cx="1115729" cy="603170"/>
            </a:xfrm>
            <a:prstGeom prst="triangl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31775"/>
              <a:endParaRPr lang="en-IN" sz="14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65" name="Graphic 64" descr="Question Mark with solid fill">
            <a:extLst>
              <a:ext uri="{FF2B5EF4-FFF2-40B4-BE49-F238E27FC236}">
                <a16:creationId xmlns:a16="http://schemas.microsoft.com/office/drawing/2014/main" id="{EE5079FE-2CD0-FE0A-57B7-7C366F36AAE3}"/>
              </a:ext>
            </a:extLst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86629" y="1600945"/>
            <a:ext cx="5972496" cy="541052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6630751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3" grpId="0" animBg="1"/>
      <p:bldP spid="5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4BC266E-F207-9838-D1E6-9359F664B2FF}"/>
              </a:ext>
            </a:extLst>
          </p:cNvPr>
          <p:cNvSpPr/>
          <p:nvPr/>
        </p:nvSpPr>
        <p:spPr>
          <a:xfrm>
            <a:off x="-4500" y="2444628"/>
            <a:ext cx="5710181" cy="1915182"/>
          </a:xfrm>
          <a:prstGeom prst="rect">
            <a:avLst/>
          </a:prstGeom>
          <a:gradFill>
            <a:gsLst>
              <a:gs pos="0">
                <a:schemeClr val="tx1">
                  <a:alpha val="6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Google Shape;142;p1">
            <a:extLst>
              <a:ext uri="{FF2B5EF4-FFF2-40B4-BE49-F238E27FC236}">
                <a16:creationId xmlns:a16="http://schemas.microsoft.com/office/drawing/2014/main" id="{B995B159-B46B-DBA5-38A0-790148C60770}"/>
              </a:ext>
            </a:extLst>
          </p:cNvPr>
          <p:cNvSpPr txBox="1"/>
          <p:nvPr/>
        </p:nvSpPr>
        <p:spPr>
          <a:xfrm>
            <a:off x="631166" y="2986740"/>
            <a:ext cx="819787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ontserrat"/>
                <a:cs typeface="Tajawal" panose="00000500000000000000" pitchFamily="2" charset="-78"/>
                <a:sym typeface="Montserrat"/>
              </a:rPr>
              <a:t>Thank You – Questions Please!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Montserrat"/>
              <a:cs typeface="Tajawal" panose="00000500000000000000" pitchFamily="2" charset="-78"/>
              <a:sym typeface="Montserra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4BF03D-F3FA-E742-0C6B-598E3F4A78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9992" y="192132"/>
            <a:ext cx="2074032" cy="648136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50B6D84-E405-B86F-A3EF-DCEA94CBB7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6365" y="192132"/>
            <a:ext cx="1457790" cy="52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737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>
            <a:lumMod val="50000"/>
            <a:lumOff val="50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92962FED8BC3459702629698D85A28" ma:contentTypeVersion="8" ma:contentTypeDescription="Create a new document." ma:contentTypeScope="" ma:versionID="a3791c294d00514187af09aaa9a47202">
  <xsd:schema xmlns:xsd="http://www.w3.org/2001/XMLSchema" xmlns:xs="http://www.w3.org/2001/XMLSchema" xmlns:p="http://schemas.microsoft.com/office/2006/metadata/properties" xmlns:ns2="35061b00-dddd-4734-bbc5-0dcfcdab3b9c" targetNamespace="http://schemas.microsoft.com/office/2006/metadata/properties" ma:root="true" ma:fieldsID="3d6f827cbfe304353e60f8c99fcb9450" ns2:_="">
    <xsd:import namespace="35061b00-dddd-4734-bbc5-0dcfcdab3b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061b00-dddd-4734-bbc5-0dcfcdab3b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8383565-AC47-4161-BC4A-61E7EEA05A08}"/>
</file>

<file path=customXml/itemProps2.xml><?xml version="1.0" encoding="utf-8"?>
<ds:datastoreItem xmlns:ds="http://schemas.openxmlformats.org/officeDocument/2006/customXml" ds:itemID="{4F262326-0B73-42CD-B4A7-FCDCA3195766}"/>
</file>

<file path=customXml/itemProps3.xml><?xml version="1.0" encoding="utf-8"?>
<ds:datastoreItem xmlns:ds="http://schemas.openxmlformats.org/officeDocument/2006/customXml" ds:itemID="{57EC30AB-8D43-44A0-B4DC-F4CC608C5A11}"/>
</file>

<file path=docProps/app.xml><?xml version="1.0" encoding="utf-8"?>
<Properties xmlns="http://schemas.openxmlformats.org/officeDocument/2006/extended-properties" xmlns:vt="http://schemas.openxmlformats.org/officeDocument/2006/docPropsVTypes">
  <TotalTime>1186</TotalTime>
  <Words>1255</Words>
  <Application>Microsoft Office PowerPoint</Application>
  <PresentationFormat>Widescreen</PresentationFormat>
  <Paragraphs>291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39" baseType="lpstr">
      <vt:lpstr>굴림</vt:lpstr>
      <vt:lpstr>Arial</vt:lpstr>
      <vt:lpstr>Calibri</vt:lpstr>
      <vt:lpstr>Calibri Light</vt:lpstr>
      <vt:lpstr>Inter SemiBold</vt:lpstr>
      <vt:lpstr>Lato</vt:lpstr>
      <vt:lpstr>Lato Light</vt:lpstr>
      <vt:lpstr>Montserrat</vt:lpstr>
      <vt:lpstr>Poppins</vt:lpstr>
      <vt:lpstr>Segoe UI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Ecovis</dc:creator>
  <cp:lastModifiedBy>Muhammad Kashif</cp:lastModifiedBy>
  <cp:revision>52</cp:revision>
  <dcterms:modified xsi:type="dcterms:W3CDTF">2024-04-20T12:45:34Z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0x010100BF92962FED8BC3459702629698D85A28</vt:lpwstr>
  </property>
</Properties>
</file>